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0" r:id="rId5"/>
  </p:sldMasterIdLst>
  <p:notesMasterIdLst>
    <p:notesMasterId r:id="rId16"/>
  </p:notesMasterIdLst>
  <p:sldIdLst>
    <p:sldId id="2147480831" r:id="rId6"/>
    <p:sldId id="2147480845" r:id="rId7"/>
    <p:sldId id="2147480838" r:id="rId8"/>
    <p:sldId id="2147480906" r:id="rId9"/>
    <p:sldId id="2147480841" r:id="rId10"/>
    <p:sldId id="2147480842" r:id="rId11"/>
    <p:sldId id="2147480843" r:id="rId12"/>
    <p:sldId id="2147480844" r:id="rId13"/>
    <p:sldId id="2147480905" r:id="rId14"/>
    <p:sldId id="2147480848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eneral info" id="{ED5F8CDB-08BD-4B72-AC17-2E04124D3337}">
          <p14:sldIdLst>
            <p14:sldId id="2147480831"/>
            <p14:sldId id="2147480845"/>
            <p14:sldId id="2147480838"/>
            <p14:sldId id="2147480906"/>
            <p14:sldId id="2147480841"/>
            <p14:sldId id="2147480842"/>
            <p14:sldId id="2147480843"/>
            <p14:sldId id="2147480844"/>
            <p14:sldId id="2147480905"/>
            <p14:sldId id="214748084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8543E39-6D8E-6AFF-D936-70E56DE2EE2C}" name="Gräf, Tina" initials="TG" userId="S::tina.graef@bauermedia.com::9c45e0e5-2060-46c9-9d4c-c1c42ae440f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00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B9A20F-3C18-2F43-B00D-B8D8BBF37A72}" v="3" dt="2026-02-24T09:45:01.1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 varScale="1">
        <p:scale>
          <a:sx n="32" d="100"/>
          <a:sy n="32" d="100"/>
        </p:scale>
        <p:origin x="110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17EA1-322A-F34B-BE7D-1D39133AFEF6}" type="datetimeFigureOut">
              <a:rPr lang="de-DE" smtClean="0"/>
              <a:t>24.02.2026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35E8E-F62A-AB43-9628-5AA0F483912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6602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A6BCDC-4ED3-9AC6-72FD-8A888486FD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8801" y="2772000"/>
            <a:ext cx="11474424" cy="2387600"/>
          </a:xfrm>
        </p:spPr>
        <p:txBody>
          <a:bodyPr anchor="t" anchorCtr="0"/>
          <a:lstStyle>
            <a:lvl1pPr algn="l">
              <a:lnSpc>
                <a:spcPct val="90000"/>
              </a:lnSpc>
              <a:defRPr sz="4300">
                <a:solidFill>
                  <a:schemeClr val="bg2"/>
                </a:solidFill>
              </a:defRPr>
            </a:lvl1pPr>
          </a:lstStyle>
          <a:p>
            <a:r>
              <a:rPr lang="en-GB" noProof="0"/>
              <a:t>Title Bold 43pt</a:t>
            </a:r>
            <a:br>
              <a:rPr lang="en-GB" noProof="0"/>
            </a:br>
            <a:r>
              <a:rPr lang="en-GB" noProof="0"/>
              <a:t>Subline manually Regular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8D4DD0-F2B2-B539-65C6-C2BBD47B3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 | Date</a:t>
            </a: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33B7717E-FA79-4CD7-F8DD-68395FD3B411}"/>
              </a:ext>
            </a:extLst>
          </p:cNvPr>
          <p:cNvGrpSpPr/>
          <p:nvPr userDrawn="1"/>
        </p:nvGrpSpPr>
        <p:grpSpPr>
          <a:xfrm>
            <a:off x="360000" y="255600"/>
            <a:ext cx="1403751" cy="809612"/>
            <a:chOff x="360000" y="255600"/>
            <a:chExt cx="1403751" cy="809612"/>
          </a:xfrm>
        </p:grpSpPr>
        <p:sp>
          <p:nvSpPr>
            <p:cNvPr id="34" name="Freihandform 33">
              <a:extLst>
                <a:ext uri="{FF2B5EF4-FFF2-40B4-BE49-F238E27FC236}">
                  <a16:creationId xmlns:a16="http://schemas.microsoft.com/office/drawing/2014/main" id="{0AC5E3ED-C534-9F2B-CA40-D8AF9F44AFB1}"/>
                </a:ext>
              </a:extLst>
            </p:cNvPr>
            <p:cNvSpPr/>
            <p:nvPr/>
          </p:nvSpPr>
          <p:spPr>
            <a:xfrm>
              <a:off x="360000" y="255600"/>
              <a:ext cx="737161" cy="809612"/>
            </a:xfrm>
            <a:custGeom>
              <a:avLst/>
              <a:gdLst>
                <a:gd name="connsiteX0" fmla="*/ 78743 w 737161"/>
                <a:gd name="connsiteY0" fmla="*/ 809613 h 809612"/>
                <a:gd name="connsiteX1" fmla="*/ 23276 w 737161"/>
                <a:gd name="connsiteY1" fmla="*/ 789317 h 809612"/>
                <a:gd name="connsiteX2" fmla="*/ 0 w 737161"/>
                <a:gd name="connsiteY2" fmla="*/ 725211 h 809612"/>
                <a:gd name="connsiteX3" fmla="*/ 0 w 737161"/>
                <a:gd name="connsiteY3" fmla="*/ 84402 h 809612"/>
                <a:gd name="connsiteX4" fmla="*/ 20305 w 737161"/>
                <a:gd name="connsiteY4" fmla="*/ 20296 h 809612"/>
                <a:gd name="connsiteX5" fmla="*/ 75771 w 737161"/>
                <a:gd name="connsiteY5" fmla="*/ 0 h 809612"/>
                <a:gd name="connsiteX6" fmla="*/ 133962 w 737161"/>
                <a:gd name="connsiteY6" fmla="*/ 14603 h 809612"/>
                <a:gd name="connsiteX7" fmla="*/ 681695 w 737161"/>
                <a:gd name="connsiteY7" fmla="*/ 326221 h 809612"/>
                <a:gd name="connsiteX8" fmla="*/ 737162 w 737161"/>
                <a:gd name="connsiteY8" fmla="*/ 404930 h 809612"/>
                <a:gd name="connsiteX9" fmla="*/ 681695 w 737161"/>
                <a:gd name="connsiteY9" fmla="*/ 483639 h 809612"/>
                <a:gd name="connsiteX10" fmla="*/ 136933 w 737161"/>
                <a:gd name="connsiteY10" fmla="*/ 792039 h 809612"/>
                <a:gd name="connsiteX11" fmla="*/ 78743 w 737161"/>
                <a:gd name="connsiteY11" fmla="*/ 809613 h 809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37161" h="809612">
                  <a:moveTo>
                    <a:pt x="78743" y="809613"/>
                  </a:moveTo>
                  <a:cubicBezTo>
                    <a:pt x="55467" y="809613"/>
                    <a:pt x="37886" y="803672"/>
                    <a:pt x="23276" y="789317"/>
                  </a:cubicBezTo>
                  <a:cubicBezTo>
                    <a:pt x="5943" y="771743"/>
                    <a:pt x="0" y="751447"/>
                    <a:pt x="0" y="725211"/>
                  </a:cubicBezTo>
                  <a:lnTo>
                    <a:pt x="0" y="84402"/>
                  </a:lnTo>
                  <a:cubicBezTo>
                    <a:pt x="0" y="55195"/>
                    <a:pt x="5943" y="34899"/>
                    <a:pt x="20305" y="20296"/>
                  </a:cubicBezTo>
                  <a:cubicBezTo>
                    <a:pt x="34667" y="5693"/>
                    <a:pt x="52495" y="0"/>
                    <a:pt x="75771" y="0"/>
                  </a:cubicBezTo>
                  <a:cubicBezTo>
                    <a:pt x="96076" y="0"/>
                    <a:pt x="116629" y="5940"/>
                    <a:pt x="133962" y="14603"/>
                  </a:cubicBezTo>
                  <a:lnTo>
                    <a:pt x="681695" y="326221"/>
                  </a:lnTo>
                  <a:cubicBezTo>
                    <a:pt x="719581" y="346517"/>
                    <a:pt x="737162" y="372753"/>
                    <a:pt x="737162" y="404930"/>
                  </a:cubicBezTo>
                  <a:cubicBezTo>
                    <a:pt x="737162" y="434136"/>
                    <a:pt x="719581" y="460373"/>
                    <a:pt x="681695" y="483639"/>
                  </a:cubicBezTo>
                  <a:lnTo>
                    <a:pt x="136933" y="792039"/>
                  </a:lnTo>
                  <a:cubicBezTo>
                    <a:pt x="116629" y="803920"/>
                    <a:pt x="96076" y="809613"/>
                    <a:pt x="78743" y="809613"/>
                  </a:cubicBezTo>
                  <a:close/>
                </a:path>
              </a:pathLst>
            </a:custGeom>
            <a:solidFill>
              <a:srgbClr val="1FD1BD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" name="Freihandform 34">
              <a:extLst>
                <a:ext uri="{FF2B5EF4-FFF2-40B4-BE49-F238E27FC236}">
                  <a16:creationId xmlns:a16="http://schemas.microsoft.com/office/drawing/2014/main" id="{039E3077-2D6C-C058-59C4-69D7E1EFE6EE}"/>
                </a:ext>
              </a:extLst>
            </p:cNvPr>
            <p:cNvSpPr/>
            <p:nvPr/>
          </p:nvSpPr>
          <p:spPr>
            <a:xfrm>
              <a:off x="1118209" y="360050"/>
              <a:ext cx="135199" cy="151477"/>
            </a:xfrm>
            <a:custGeom>
              <a:avLst/>
              <a:gdLst>
                <a:gd name="connsiteX0" fmla="*/ 248 w 135199"/>
                <a:gd name="connsiteY0" fmla="*/ 0 h 151477"/>
                <a:gd name="connsiteX1" fmla="*/ 72800 w 135199"/>
                <a:gd name="connsiteY1" fmla="*/ 0 h 151477"/>
                <a:gd name="connsiteX2" fmla="*/ 125295 w 135199"/>
                <a:gd name="connsiteY2" fmla="*/ 40592 h 151477"/>
                <a:gd name="connsiteX3" fmla="*/ 106724 w 135199"/>
                <a:gd name="connsiteY3" fmla="*/ 71531 h 151477"/>
                <a:gd name="connsiteX4" fmla="*/ 135200 w 135199"/>
                <a:gd name="connsiteY4" fmla="*/ 108658 h 151477"/>
                <a:gd name="connsiteX5" fmla="*/ 76514 w 135199"/>
                <a:gd name="connsiteY5" fmla="*/ 151477 h 151477"/>
                <a:gd name="connsiteX6" fmla="*/ 0 w 135199"/>
                <a:gd name="connsiteY6" fmla="*/ 151477 h 151477"/>
                <a:gd name="connsiteX7" fmla="*/ 248 w 135199"/>
                <a:gd name="connsiteY7" fmla="*/ 0 h 151477"/>
                <a:gd name="connsiteX8" fmla="*/ 248 w 135199"/>
                <a:gd name="connsiteY8" fmla="*/ 0 h 151477"/>
                <a:gd name="connsiteX9" fmla="*/ 66114 w 135199"/>
                <a:gd name="connsiteY9" fmla="*/ 59403 h 151477"/>
                <a:gd name="connsiteX10" fmla="*/ 82457 w 135199"/>
                <a:gd name="connsiteY10" fmla="*/ 46037 h 151477"/>
                <a:gd name="connsiteX11" fmla="*/ 66114 w 135199"/>
                <a:gd name="connsiteY11" fmla="*/ 32672 h 151477"/>
                <a:gd name="connsiteX12" fmla="*/ 42590 w 135199"/>
                <a:gd name="connsiteY12" fmla="*/ 32672 h 151477"/>
                <a:gd name="connsiteX13" fmla="*/ 42590 w 135199"/>
                <a:gd name="connsiteY13" fmla="*/ 59403 h 151477"/>
                <a:gd name="connsiteX14" fmla="*/ 66114 w 135199"/>
                <a:gd name="connsiteY14" fmla="*/ 59403 h 151477"/>
                <a:gd name="connsiteX15" fmla="*/ 66114 w 135199"/>
                <a:gd name="connsiteY15" fmla="*/ 59403 h 151477"/>
                <a:gd name="connsiteX16" fmla="*/ 74781 w 135199"/>
                <a:gd name="connsiteY16" fmla="*/ 118558 h 151477"/>
                <a:gd name="connsiteX17" fmla="*/ 92114 w 135199"/>
                <a:gd name="connsiteY17" fmla="*/ 104203 h 151477"/>
                <a:gd name="connsiteX18" fmla="*/ 74781 w 135199"/>
                <a:gd name="connsiteY18" fmla="*/ 89847 h 151477"/>
                <a:gd name="connsiteX19" fmla="*/ 42590 w 135199"/>
                <a:gd name="connsiteY19" fmla="*/ 89847 h 151477"/>
                <a:gd name="connsiteX20" fmla="*/ 42590 w 135199"/>
                <a:gd name="connsiteY20" fmla="*/ 118311 h 151477"/>
                <a:gd name="connsiteX21" fmla="*/ 74781 w 135199"/>
                <a:gd name="connsiteY21" fmla="*/ 118558 h 151477"/>
                <a:gd name="connsiteX22" fmla="*/ 74781 w 135199"/>
                <a:gd name="connsiteY22" fmla="*/ 118558 h 15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5199" h="151477">
                  <a:moveTo>
                    <a:pt x="248" y="0"/>
                  </a:moveTo>
                  <a:lnTo>
                    <a:pt x="72800" y="0"/>
                  </a:lnTo>
                  <a:cubicBezTo>
                    <a:pt x="106971" y="0"/>
                    <a:pt x="125295" y="14108"/>
                    <a:pt x="125295" y="40592"/>
                  </a:cubicBezTo>
                  <a:cubicBezTo>
                    <a:pt x="125295" y="54700"/>
                    <a:pt x="118114" y="65096"/>
                    <a:pt x="106724" y="71531"/>
                  </a:cubicBezTo>
                  <a:cubicBezTo>
                    <a:pt x="123562" y="76976"/>
                    <a:pt x="135200" y="88857"/>
                    <a:pt x="135200" y="108658"/>
                  </a:cubicBezTo>
                  <a:cubicBezTo>
                    <a:pt x="135200" y="136627"/>
                    <a:pt x="111429" y="151477"/>
                    <a:pt x="76514" y="151477"/>
                  </a:cubicBezTo>
                  <a:lnTo>
                    <a:pt x="0" y="151477"/>
                  </a:lnTo>
                  <a:lnTo>
                    <a:pt x="248" y="0"/>
                  </a:lnTo>
                  <a:lnTo>
                    <a:pt x="248" y="0"/>
                  </a:lnTo>
                  <a:close/>
                  <a:moveTo>
                    <a:pt x="66114" y="59403"/>
                  </a:moveTo>
                  <a:cubicBezTo>
                    <a:pt x="77009" y="59403"/>
                    <a:pt x="82457" y="54453"/>
                    <a:pt x="82457" y="46037"/>
                  </a:cubicBezTo>
                  <a:cubicBezTo>
                    <a:pt x="82457" y="37622"/>
                    <a:pt x="76762" y="32672"/>
                    <a:pt x="66114" y="32672"/>
                  </a:cubicBezTo>
                  <a:lnTo>
                    <a:pt x="42590" y="32672"/>
                  </a:lnTo>
                  <a:lnTo>
                    <a:pt x="42590" y="59403"/>
                  </a:lnTo>
                  <a:lnTo>
                    <a:pt x="66114" y="59403"/>
                  </a:lnTo>
                  <a:lnTo>
                    <a:pt x="66114" y="59403"/>
                  </a:lnTo>
                  <a:close/>
                  <a:moveTo>
                    <a:pt x="74781" y="118558"/>
                  </a:moveTo>
                  <a:cubicBezTo>
                    <a:pt x="85676" y="118558"/>
                    <a:pt x="92114" y="113361"/>
                    <a:pt x="92114" y="104203"/>
                  </a:cubicBezTo>
                  <a:cubicBezTo>
                    <a:pt x="92114" y="95292"/>
                    <a:pt x="85676" y="89847"/>
                    <a:pt x="74781" y="89847"/>
                  </a:cubicBezTo>
                  <a:lnTo>
                    <a:pt x="42590" y="89847"/>
                  </a:lnTo>
                  <a:lnTo>
                    <a:pt x="42590" y="118311"/>
                  </a:lnTo>
                  <a:lnTo>
                    <a:pt x="74781" y="118558"/>
                  </a:lnTo>
                  <a:lnTo>
                    <a:pt x="74781" y="11855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6" name="Freihandform 35">
              <a:extLst>
                <a:ext uri="{FF2B5EF4-FFF2-40B4-BE49-F238E27FC236}">
                  <a16:creationId xmlns:a16="http://schemas.microsoft.com/office/drawing/2014/main" id="{1F2133AF-4203-C930-67B9-4D5A263D8DBA}"/>
                </a:ext>
              </a:extLst>
            </p:cNvPr>
            <p:cNvSpPr/>
            <p:nvPr/>
          </p:nvSpPr>
          <p:spPr>
            <a:xfrm>
              <a:off x="1264304" y="390741"/>
              <a:ext cx="120342" cy="123261"/>
            </a:xfrm>
            <a:custGeom>
              <a:avLst/>
              <a:gdLst>
                <a:gd name="connsiteX0" fmla="*/ 0 w 120342"/>
                <a:gd name="connsiteY0" fmla="*/ 90589 h 123261"/>
                <a:gd name="connsiteX1" fmla="*/ 36400 w 120342"/>
                <a:gd name="connsiteY1" fmla="*/ 54453 h 123261"/>
                <a:gd name="connsiteX2" fmla="*/ 65124 w 120342"/>
                <a:gd name="connsiteY2" fmla="*/ 47770 h 123261"/>
                <a:gd name="connsiteX3" fmla="*/ 72057 w 120342"/>
                <a:gd name="connsiteY3" fmla="*/ 40840 h 123261"/>
                <a:gd name="connsiteX4" fmla="*/ 57943 w 120342"/>
                <a:gd name="connsiteY4" fmla="*/ 32177 h 123261"/>
                <a:gd name="connsiteX5" fmla="*/ 29467 w 120342"/>
                <a:gd name="connsiteY5" fmla="*/ 49007 h 123261"/>
                <a:gd name="connsiteX6" fmla="*/ 495 w 120342"/>
                <a:gd name="connsiteY6" fmla="*/ 31682 h 123261"/>
                <a:gd name="connsiteX7" fmla="*/ 59429 w 120342"/>
                <a:gd name="connsiteY7" fmla="*/ 0 h 123261"/>
                <a:gd name="connsiteX8" fmla="*/ 109695 w 120342"/>
                <a:gd name="connsiteY8" fmla="*/ 49007 h 123261"/>
                <a:gd name="connsiteX9" fmla="*/ 109695 w 120342"/>
                <a:gd name="connsiteY9" fmla="*/ 84649 h 123261"/>
                <a:gd name="connsiteX10" fmla="*/ 116381 w 120342"/>
                <a:gd name="connsiteY10" fmla="*/ 90589 h 123261"/>
                <a:gd name="connsiteX11" fmla="*/ 120343 w 120342"/>
                <a:gd name="connsiteY11" fmla="*/ 90589 h 123261"/>
                <a:gd name="connsiteX12" fmla="*/ 120343 w 120342"/>
                <a:gd name="connsiteY12" fmla="*/ 120538 h 123261"/>
                <a:gd name="connsiteX13" fmla="*/ 103257 w 120342"/>
                <a:gd name="connsiteY13" fmla="*/ 122519 h 123261"/>
                <a:gd name="connsiteX14" fmla="*/ 77752 w 120342"/>
                <a:gd name="connsiteY14" fmla="*/ 108658 h 123261"/>
                <a:gd name="connsiteX15" fmla="*/ 74781 w 120342"/>
                <a:gd name="connsiteY15" fmla="*/ 105935 h 123261"/>
                <a:gd name="connsiteX16" fmla="*/ 71067 w 120342"/>
                <a:gd name="connsiteY16" fmla="*/ 109153 h 123261"/>
                <a:gd name="connsiteX17" fmla="*/ 39371 w 120342"/>
                <a:gd name="connsiteY17" fmla="*/ 123261 h 123261"/>
                <a:gd name="connsiteX18" fmla="*/ 0 w 120342"/>
                <a:gd name="connsiteY18" fmla="*/ 90589 h 123261"/>
                <a:gd name="connsiteX19" fmla="*/ 0 w 120342"/>
                <a:gd name="connsiteY19" fmla="*/ 90589 h 123261"/>
                <a:gd name="connsiteX20" fmla="*/ 50762 w 120342"/>
                <a:gd name="connsiteY20" fmla="*/ 94797 h 123261"/>
                <a:gd name="connsiteX21" fmla="*/ 72057 w 120342"/>
                <a:gd name="connsiteY21" fmla="*/ 70541 h 123261"/>
                <a:gd name="connsiteX22" fmla="*/ 72057 w 120342"/>
                <a:gd name="connsiteY22" fmla="*/ 68561 h 123261"/>
                <a:gd name="connsiteX23" fmla="*/ 64133 w 120342"/>
                <a:gd name="connsiteY23" fmla="*/ 72769 h 123261"/>
                <a:gd name="connsiteX24" fmla="*/ 49524 w 120342"/>
                <a:gd name="connsiteY24" fmla="*/ 75986 h 123261"/>
                <a:gd name="connsiteX25" fmla="*/ 38629 w 120342"/>
                <a:gd name="connsiteY25" fmla="*/ 85887 h 123261"/>
                <a:gd name="connsiteX26" fmla="*/ 50762 w 120342"/>
                <a:gd name="connsiteY26" fmla="*/ 94797 h 123261"/>
                <a:gd name="connsiteX27" fmla="*/ 50762 w 120342"/>
                <a:gd name="connsiteY27" fmla="*/ 94797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0342" h="123261">
                  <a:moveTo>
                    <a:pt x="0" y="90589"/>
                  </a:moveTo>
                  <a:cubicBezTo>
                    <a:pt x="0" y="72521"/>
                    <a:pt x="11390" y="60393"/>
                    <a:pt x="36400" y="54453"/>
                  </a:cubicBezTo>
                  <a:lnTo>
                    <a:pt x="65124" y="47770"/>
                  </a:lnTo>
                  <a:cubicBezTo>
                    <a:pt x="70076" y="46532"/>
                    <a:pt x="72057" y="44305"/>
                    <a:pt x="72057" y="40840"/>
                  </a:cubicBezTo>
                  <a:cubicBezTo>
                    <a:pt x="72057" y="35394"/>
                    <a:pt x="67600" y="32177"/>
                    <a:pt x="57943" y="32177"/>
                  </a:cubicBezTo>
                  <a:cubicBezTo>
                    <a:pt x="46800" y="32177"/>
                    <a:pt x="35162" y="38612"/>
                    <a:pt x="29467" y="49007"/>
                  </a:cubicBezTo>
                  <a:lnTo>
                    <a:pt x="495" y="31682"/>
                  </a:lnTo>
                  <a:cubicBezTo>
                    <a:pt x="9905" y="14356"/>
                    <a:pt x="30705" y="0"/>
                    <a:pt x="59429" y="0"/>
                  </a:cubicBezTo>
                  <a:cubicBezTo>
                    <a:pt x="94343" y="0"/>
                    <a:pt x="109695" y="17326"/>
                    <a:pt x="109695" y="49007"/>
                  </a:cubicBezTo>
                  <a:lnTo>
                    <a:pt x="109695" y="84649"/>
                  </a:lnTo>
                  <a:cubicBezTo>
                    <a:pt x="109695" y="89104"/>
                    <a:pt x="111676" y="90589"/>
                    <a:pt x="116381" y="90589"/>
                  </a:cubicBezTo>
                  <a:lnTo>
                    <a:pt x="120343" y="90589"/>
                  </a:lnTo>
                  <a:lnTo>
                    <a:pt x="120343" y="120538"/>
                  </a:lnTo>
                  <a:cubicBezTo>
                    <a:pt x="115886" y="121776"/>
                    <a:pt x="109448" y="122519"/>
                    <a:pt x="103257" y="122519"/>
                  </a:cubicBezTo>
                  <a:cubicBezTo>
                    <a:pt x="88400" y="122519"/>
                    <a:pt x="81962" y="117568"/>
                    <a:pt x="77752" y="108658"/>
                  </a:cubicBezTo>
                  <a:cubicBezTo>
                    <a:pt x="76762" y="106925"/>
                    <a:pt x="76267" y="105935"/>
                    <a:pt x="74781" y="105935"/>
                  </a:cubicBezTo>
                  <a:cubicBezTo>
                    <a:pt x="73295" y="105935"/>
                    <a:pt x="72800" y="106925"/>
                    <a:pt x="71067" y="109153"/>
                  </a:cubicBezTo>
                  <a:cubicBezTo>
                    <a:pt x="64629" y="117816"/>
                    <a:pt x="53981" y="123261"/>
                    <a:pt x="39371" y="123261"/>
                  </a:cubicBezTo>
                  <a:cubicBezTo>
                    <a:pt x="14610" y="123261"/>
                    <a:pt x="0" y="108905"/>
                    <a:pt x="0" y="90589"/>
                  </a:cubicBezTo>
                  <a:lnTo>
                    <a:pt x="0" y="90589"/>
                  </a:lnTo>
                  <a:close/>
                  <a:moveTo>
                    <a:pt x="50762" y="94797"/>
                  </a:moveTo>
                  <a:cubicBezTo>
                    <a:pt x="62400" y="94797"/>
                    <a:pt x="72057" y="87619"/>
                    <a:pt x="72057" y="70541"/>
                  </a:cubicBezTo>
                  <a:lnTo>
                    <a:pt x="72057" y="68561"/>
                  </a:lnTo>
                  <a:cubicBezTo>
                    <a:pt x="70571" y="70541"/>
                    <a:pt x="68343" y="71779"/>
                    <a:pt x="64133" y="72769"/>
                  </a:cubicBezTo>
                  <a:lnTo>
                    <a:pt x="49524" y="75986"/>
                  </a:lnTo>
                  <a:cubicBezTo>
                    <a:pt x="42590" y="77471"/>
                    <a:pt x="38629" y="80689"/>
                    <a:pt x="38629" y="85887"/>
                  </a:cubicBezTo>
                  <a:cubicBezTo>
                    <a:pt x="38629" y="90837"/>
                    <a:pt x="43086" y="94797"/>
                    <a:pt x="50762" y="94797"/>
                  </a:cubicBezTo>
                  <a:lnTo>
                    <a:pt x="50762" y="94797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" name="Freihandform 36">
              <a:extLst>
                <a:ext uri="{FF2B5EF4-FFF2-40B4-BE49-F238E27FC236}">
                  <a16:creationId xmlns:a16="http://schemas.microsoft.com/office/drawing/2014/main" id="{9340260A-BB73-645F-2BFB-0DD3B44A841E}"/>
                </a:ext>
              </a:extLst>
            </p:cNvPr>
            <p:cNvSpPr/>
            <p:nvPr/>
          </p:nvSpPr>
          <p:spPr>
            <a:xfrm>
              <a:off x="1397028" y="394454"/>
              <a:ext cx="113409" cy="120785"/>
            </a:xfrm>
            <a:custGeom>
              <a:avLst/>
              <a:gdLst>
                <a:gd name="connsiteX0" fmla="*/ 56705 w 113409"/>
                <a:gd name="connsiteY0" fmla="*/ 120786 h 120785"/>
                <a:gd name="connsiteX1" fmla="*/ 0 w 113409"/>
                <a:gd name="connsiteY1" fmla="*/ 70541 h 120785"/>
                <a:gd name="connsiteX2" fmla="*/ 0 w 113409"/>
                <a:gd name="connsiteY2" fmla="*/ 0 h 120785"/>
                <a:gd name="connsiteX3" fmla="*/ 40610 w 113409"/>
                <a:gd name="connsiteY3" fmla="*/ 0 h 120785"/>
                <a:gd name="connsiteX4" fmla="*/ 40610 w 113409"/>
                <a:gd name="connsiteY4" fmla="*/ 67571 h 120785"/>
                <a:gd name="connsiteX5" fmla="*/ 56705 w 113409"/>
                <a:gd name="connsiteY5" fmla="*/ 85639 h 120785"/>
                <a:gd name="connsiteX6" fmla="*/ 72800 w 113409"/>
                <a:gd name="connsiteY6" fmla="*/ 67571 h 120785"/>
                <a:gd name="connsiteX7" fmla="*/ 72800 w 113409"/>
                <a:gd name="connsiteY7" fmla="*/ 0 h 120785"/>
                <a:gd name="connsiteX8" fmla="*/ 113410 w 113409"/>
                <a:gd name="connsiteY8" fmla="*/ 0 h 120785"/>
                <a:gd name="connsiteX9" fmla="*/ 113410 w 113409"/>
                <a:gd name="connsiteY9" fmla="*/ 70541 h 120785"/>
                <a:gd name="connsiteX10" fmla="*/ 56705 w 113409"/>
                <a:gd name="connsiteY10" fmla="*/ 120786 h 120785"/>
                <a:gd name="connsiteX11" fmla="*/ 56705 w 113409"/>
                <a:gd name="connsiteY11" fmla="*/ 120786 h 12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409" h="120785">
                  <a:moveTo>
                    <a:pt x="56705" y="120786"/>
                  </a:moveTo>
                  <a:cubicBezTo>
                    <a:pt x="19810" y="120786"/>
                    <a:pt x="0" y="102223"/>
                    <a:pt x="0" y="70541"/>
                  </a:cubicBezTo>
                  <a:lnTo>
                    <a:pt x="0" y="0"/>
                  </a:lnTo>
                  <a:lnTo>
                    <a:pt x="40610" y="0"/>
                  </a:lnTo>
                  <a:lnTo>
                    <a:pt x="40610" y="67571"/>
                  </a:lnTo>
                  <a:cubicBezTo>
                    <a:pt x="40610" y="79204"/>
                    <a:pt x="46552" y="85639"/>
                    <a:pt x="56705" y="85639"/>
                  </a:cubicBezTo>
                  <a:cubicBezTo>
                    <a:pt x="66857" y="85639"/>
                    <a:pt x="72800" y="79204"/>
                    <a:pt x="72800" y="67571"/>
                  </a:cubicBezTo>
                  <a:lnTo>
                    <a:pt x="72800" y="0"/>
                  </a:lnTo>
                  <a:lnTo>
                    <a:pt x="113410" y="0"/>
                  </a:lnTo>
                  <a:lnTo>
                    <a:pt x="113410" y="70541"/>
                  </a:lnTo>
                  <a:cubicBezTo>
                    <a:pt x="113410" y="102223"/>
                    <a:pt x="93600" y="120786"/>
                    <a:pt x="56705" y="120786"/>
                  </a:cubicBezTo>
                  <a:lnTo>
                    <a:pt x="56705" y="120786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" name="Freihandform 37">
              <a:extLst>
                <a:ext uri="{FF2B5EF4-FFF2-40B4-BE49-F238E27FC236}">
                  <a16:creationId xmlns:a16="http://schemas.microsoft.com/office/drawing/2014/main" id="{B2D28678-6BCB-47E8-76EA-2F50E8911F27}"/>
                </a:ext>
              </a:extLst>
            </p:cNvPr>
            <p:cNvSpPr/>
            <p:nvPr/>
          </p:nvSpPr>
          <p:spPr>
            <a:xfrm>
              <a:off x="1524552" y="391236"/>
              <a:ext cx="120342" cy="123261"/>
            </a:xfrm>
            <a:custGeom>
              <a:avLst/>
              <a:gdLst>
                <a:gd name="connsiteX0" fmla="*/ 64381 w 120342"/>
                <a:gd name="connsiteY0" fmla="*/ 123261 h 123261"/>
                <a:gd name="connsiteX1" fmla="*/ 0 w 120342"/>
                <a:gd name="connsiteY1" fmla="*/ 61631 h 123261"/>
                <a:gd name="connsiteX2" fmla="*/ 61410 w 120342"/>
                <a:gd name="connsiteY2" fmla="*/ 0 h 123261"/>
                <a:gd name="connsiteX3" fmla="*/ 120343 w 120342"/>
                <a:gd name="connsiteY3" fmla="*/ 61631 h 123261"/>
                <a:gd name="connsiteX4" fmla="*/ 120343 w 120342"/>
                <a:gd name="connsiteY4" fmla="*/ 71284 h 123261"/>
                <a:gd name="connsiteX5" fmla="*/ 39124 w 120342"/>
                <a:gd name="connsiteY5" fmla="*/ 71284 h 123261"/>
                <a:gd name="connsiteX6" fmla="*/ 64133 w 120342"/>
                <a:gd name="connsiteY6" fmla="*/ 89847 h 123261"/>
                <a:gd name="connsiteX7" fmla="*/ 87905 w 120342"/>
                <a:gd name="connsiteY7" fmla="*/ 77966 h 123261"/>
                <a:gd name="connsiteX8" fmla="*/ 116133 w 120342"/>
                <a:gd name="connsiteY8" fmla="*/ 98757 h 123261"/>
                <a:gd name="connsiteX9" fmla="*/ 64381 w 120342"/>
                <a:gd name="connsiteY9" fmla="*/ 123261 h 123261"/>
                <a:gd name="connsiteX10" fmla="*/ 64381 w 120342"/>
                <a:gd name="connsiteY10" fmla="*/ 123261 h 123261"/>
                <a:gd name="connsiteX11" fmla="*/ 81467 w 120342"/>
                <a:gd name="connsiteY11" fmla="*/ 46285 h 123261"/>
                <a:gd name="connsiteX12" fmla="*/ 61162 w 120342"/>
                <a:gd name="connsiteY12" fmla="*/ 31434 h 123261"/>
                <a:gd name="connsiteX13" fmla="*/ 40114 w 120342"/>
                <a:gd name="connsiteY13" fmla="*/ 46285 h 123261"/>
                <a:gd name="connsiteX14" fmla="*/ 81467 w 120342"/>
                <a:gd name="connsiteY14" fmla="*/ 4628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0342" h="123261">
                  <a:moveTo>
                    <a:pt x="64381" y="123261"/>
                  </a:moveTo>
                  <a:cubicBezTo>
                    <a:pt x="23771" y="123261"/>
                    <a:pt x="0" y="97272"/>
                    <a:pt x="0" y="61631"/>
                  </a:cubicBezTo>
                  <a:cubicBezTo>
                    <a:pt x="0" y="25989"/>
                    <a:pt x="25752" y="0"/>
                    <a:pt x="61410" y="0"/>
                  </a:cubicBezTo>
                  <a:cubicBezTo>
                    <a:pt x="97067" y="0"/>
                    <a:pt x="120343" y="25494"/>
                    <a:pt x="120343" y="61631"/>
                  </a:cubicBezTo>
                  <a:lnTo>
                    <a:pt x="120343" y="71284"/>
                  </a:lnTo>
                  <a:lnTo>
                    <a:pt x="39124" y="71284"/>
                  </a:lnTo>
                  <a:cubicBezTo>
                    <a:pt x="41352" y="84154"/>
                    <a:pt x="51752" y="89847"/>
                    <a:pt x="64133" y="89847"/>
                  </a:cubicBezTo>
                  <a:cubicBezTo>
                    <a:pt x="75276" y="89847"/>
                    <a:pt x="81467" y="85639"/>
                    <a:pt x="87905" y="77966"/>
                  </a:cubicBezTo>
                  <a:lnTo>
                    <a:pt x="116133" y="98757"/>
                  </a:lnTo>
                  <a:cubicBezTo>
                    <a:pt x="104991" y="114351"/>
                    <a:pt x="86419" y="123261"/>
                    <a:pt x="64381" y="123261"/>
                  </a:cubicBezTo>
                  <a:lnTo>
                    <a:pt x="64381" y="123261"/>
                  </a:lnTo>
                  <a:close/>
                  <a:moveTo>
                    <a:pt x="81467" y="46285"/>
                  </a:moveTo>
                  <a:cubicBezTo>
                    <a:pt x="78743" y="36879"/>
                    <a:pt x="71562" y="31434"/>
                    <a:pt x="61162" y="31434"/>
                  </a:cubicBezTo>
                  <a:cubicBezTo>
                    <a:pt x="50514" y="31434"/>
                    <a:pt x="42838" y="36879"/>
                    <a:pt x="40114" y="46285"/>
                  </a:cubicBezTo>
                  <a:lnTo>
                    <a:pt x="81467" y="4628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9" name="Freihandform 38">
              <a:extLst>
                <a:ext uri="{FF2B5EF4-FFF2-40B4-BE49-F238E27FC236}">
                  <a16:creationId xmlns:a16="http://schemas.microsoft.com/office/drawing/2014/main" id="{DFAE3EB3-3ECF-0028-4CD3-B99B78309727}"/>
                </a:ext>
              </a:extLst>
            </p:cNvPr>
            <p:cNvSpPr/>
            <p:nvPr/>
          </p:nvSpPr>
          <p:spPr>
            <a:xfrm>
              <a:off x="1660247" y="392226"/>
              <a:ext cx="73295" cy="119053"/>
            </a:xfrm>
            <a:custGeom>
              <a:avLst/>
              <a:gdLst>
                <a:gd name="connsiteX0" fmla="*/ 0 w 73295"/>
                <a:gd name="connsiteY0" fmla="*/ 2228 h 119053"/>
                <a:gd name="connsiteX1" fmla="*/ 40362 w 73295"/>
                <a:gd name="connsiteY1" fmla="*/ 2228 h 119053"/>
                <a:gd name="connsiteX2" fmla="*/ 40362 w 73295"/>
                <a:gd name="connsiteY2" fmla="*/ 17078 h 119053"/>
                <a:gd name="connsiteX3" fmla="*/ 41848 w 73295"/>
                <a:gd name="connsiteY3" fmla="*/ 19058 h 119053"/>
                <a:gd name="connsiteX4" fmla="*/ 46057 w 73295"/>
                <a:gd name="connsiteY4" fmla="*/ 14603 h 119053"/>
                <a:gd name="connsiteX5" fmla="*/ 72057 w 73295"/>
                <a:gd name="connsiteY5" fmla="*/ 0 h 119053"/>
                <a:gd name="connsiteX6" fmla="*/ 72800 w 73295"/>
                <a:gd name="connsiteY6" fmla="*/ 0 h 119053"/>
                <a:gd name="connsiteX7" fmla="*/ 73295 w 73295"/>
                <a:gd name="connsiteY7" fmla="*/ 40840 h 119053"/>
                <a:gd name="connsiteX8" fmla="*/ 64629 w 73295"/>
                <a:gd name="connsiteY8" fmla="*/ 40840 h 119053"/>
                <a:gd name="connsiteX9" fmla="*/ 40610 w 73295"/>
                <a:gd name="connsiteY9" fmla="*/ 65838 h 119053"/>
                <a:gd name="connsiteX10" fmla="*/ 40610 w 73295"/>
                <a:gd name="connsiteY10" fmla="*/ 119053 h 119053"/>
                <a:gd name="connsiteX11" fmla="*/ 248 w 73295"/>
                <a:gd name="connsiteY11" fmla="*/ 119053 h 119053"/>
                <a:gd name="connsiteX12" fmla="*/ 0 w 73295"/>
                <a:gd name="connsiteY12" fmla="*/ 2228 h 119053"/>
                <a:gd name="connsiteX13" fmla="*/ 0 w 73295"/>
                <a:gd name="connsiteY13" fmla="*/ 2228 h 11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295" h="119053">
                  <a:moveTo>
                    <a:pt x="0" y="2228"/>
                  </a:moveTo>
                  <a:lnTo>
                    <a:pt x="40362" y="2228"/>
                  </a:lnTo>
                  <a:lnTo>
                    <a:pt x="40362" y="17078"/>
                  </a:lnTo>
                  <a:cubicBezTo>
                    <a:pt x="40362" y="18563"/>
                    <a:pt x="40857" y="19058"/>
                    <a:pt x="41848" y="19058"/>
                  </a:cubicBezTo>
                  <a:cubicBezTo>
                    <a:pt x="43086" y="19058"/>
                    <a:pt x="43581" y="18316"/>
                    <a:pt x="46057" y="14603"/>
                  </a:cubicBezTo>
                  <a:cubicBezTo>
                    <a:pt x="52248" y="4455"/>
                    <a:pt x="60914" y="0"/>
                    <a:pt x="72057" y="0"/>
                  </a:cubicBezTo>
                  <a:lnTo>
                    <a:pt x="72800" y="0"/>
                  </a:lnTo>
                  <a:lnTo>
                    <a:pt x="73295" y="40840"/>
                  </a:lnTo>
                  <a:lnTo>
                    <a:pt x="64629" y="40840"/>
                  </a:lnTo>
                  <a:cubicBezTo>
                    <a:pt x="48286" y="40840"/>
                    <a:pt x="40610" y="48512"/>
                    <a:pt x="40610" y="65838"/>
                  </a:cubicBezTo>
                  <a:lnTo>
                    <a:pt x="40610" y="119053"/>
                  </a:lnTo>
                  <a:lnTo>
                    <a:pt x="248" y="119053"/>
                  </a:lnTo>
                  <a:lnTo>
                    <a:pt x="0" y="2228"/>
                  </a:lnTo>
                  <a:lnTo>
                    <a:pt x="0" y="222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0" name="Freihandform 39">
              <a:extLst>
                <a:ext uri="{FF2B5EF4-FFF2-40B4-BE49-F238E27FC236}">
                  <a16:creationId xmlns:a16="http://schemas.microsoft.com/office/drawing/2014/main" id="{A30C849B-07EB-CD2F-137A-AAAFF18C2F15}"/>
                </a:ext>
              </a:extLst>
            </p:cNvPr>
            <p:cNvSpPr/>
            <p:nvPr/>
          </p:nvSpPr>
          <p:spPr>
            <a:xfrm>
              <a:off x="1118457" y="572415"/>
              <a:ext cx="166152" cy="151477"/>
            </a:xfrm>
            <a:custGeom>
              <a:avLst/>
              <a:gdLst>
                <a:gd name="connsiteX0" fmla="*/ 80229 w 166152"/>
                <a:gd name="connsiteY0" fmla="*/ 116578 h 151477"/>
                <a:gd name="connsiteX1" fmla="*/ 38876 w 166152"/>
                <a:gd name="connsiteY1" fmla="*/ 64601 h 151477"/>
                <a:gd name="connsiteX2" fmla="*/ 38876 w 166152"/>
                <a:gd name="connsiteY2" fmla="*/ 151477 h 151477"/>
                <a:gd name="connsiteX3" fmla="*/ 0 w 166152"/>
                <a:gd name="connsiteY3" fmla="*/ 151477 h 151477"/>
                <a:gd name="connsiteX4" fmla="*/ 0 w 166152"/>
                <a:gd name="connsiteY4" fmla="*/ 0 h 151477"/>
                <a:gd name="connsiteX5" fmla="*/ 34171 w 166152"/>
                <a:gd name="connsiteY5" fmla="*/ 0 h 151477"/>
                <a:gd name="connsiteX6" fmla="*/ 84438 w 166152"/>
                <a:gd name="connsiteY6" fmla="*/ 63611 h 151477"/>
                <a:gd name="connsiteX7" fmla="*/ 132971 w 166152"/>
                <a:gd name="connsiteY7" fmla="*/ 0 h 151477"/>
                <a:gd name="connsiteX8" fmla="*/ 166152 w 166152"/>
                <a:gd name="connsiteY8" fmla="*/ 0 h 151477"/>
                <a:gd name="connsiteX9" fmla="*/ 166152 w 166152"/>
                <a:gd name="connsiteY9" fmla="*/ 151477 h 151477"/>
                <a:gd name="connsiteX10" fmla="*/ 127029 w 166152"/>
                <a:gd name="connsiteY10" fmla="*/ 151477 h 151477"/>
                <a:gd name="connsiteX11" fmla="*/ 127029 w 166152"/>
                <a:gd name="connsiteY11" fmla="*/ 66086 h 151477"/>
                <a:gd name="connsiteX12" fmla="*/ 87657 w 166152"/>
                <a:gd name="connsiteY12" fmla="*/ 116826 h 151477"/>
                <a:gd name="connsiteX13" fmla="*/ 83695 w 166152"/>
                <a:gd name="connsiteY13" fmla="*/ 119301 h 151477"/>
                <a:gd name="connsiteX14" fmla="*/ 80229 w 166152"/>
                <a:gd name="connsiteY14" fmla="*/ 116578 h 151477"/>
                <a:gd name="connsiteX15" fmla="*/ 80229 w 166152"/>
                <a:gd name="connsiteY15" fmla="*/ 116578 h 15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6152" h="151477">
                  <a:moveTo>
                    <a:pt x="80229" y="116578"/>
                  </a:moveTo>
                  <a:lnTo>
                    <a:pt x="38876" y="64601"/>
                  </a:lnTo>
                  <a:lnTo>
                    <a:pt x="38876" y="151477"/>
                  </a:lnTo>
                  <a:lnTo>
                    <a:pt x="0" y="151477"/>
                  </a:lnTo>
                  <a:lnTo>
                    <a:pt x="0" y="0"/>
                  </a:lnTo>
                  <a:lnTo>
                    <a:pt x="34171" y="0"/>
                  </a:lnTo>
                  <a:lnTo>
                    <a:pt x="84438" y="63611"/>
                  </a:lnTo>
                  <a:lnTo>
                    <a:pt x="132971" y="0"/>
                  </a:lnTo>
                  <a:lnTo>
                    <a:pt x="166152" y="0"/>
                  </a:lnTo>
                  <a:lnTo>
                    <a:pt x="166152" y="151477"/>
                  </a:lnTo>
                  <a:lnTo>
                    <a:pt x="127029" y="151477"/>
                  </a:lnTo>
                  <a:lnTo>
                    <a:pt x="127029" y="66086"/>
                  </a:lnTo>
                  <a:lnTo>
                    <a:pt x="87657" y="116826"/>
                  </a:lnTo>
                  <a:cubicBezTo>
                    <a:pt x="86171" y="118806"/>
                    <a:pt x="85181" y="119301"/>
                    <a:pt x="83695" y="119301"/>
                  </a:cubicBezTo>
                  <a:cubicBezTo>
                    <a:pt x="82210" y="119301"/>
                    <a:pt x="81714" y="118806"/>
                    <a:pt x="80229" y="116578"/>
                  </a:cubicBezTo>
                  <a:lnTo>
                    <a:pt x="80229" y="11657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1" name="Freihandform 40">
              <a:extLst>
                <a:ext uri="{FF2B5EF4-FFF2-40B4-BE49-F238E27FC236}">
                  <a16:creationId xmlns:a16="http://schemas.microsoft.com/office/drawing/2014/main" id="{76D8AEC7-CE92-85D2-01E6-D4330841ADCC}"/>
                </a:ext>
              </a:extLst>
            </p:cNvPr>
            <p:cNvSpPr/>
            <p:nvPr/>
          </p:nvSpPr>
          <p:spPr>
            <a:xfrm>
              <a:off x="1298971" y="603354"/>
              <a:ext cx="120342" cy="123261"/>
            </a:xfrm>
            <a:custGeom>
              <a:avLst/>
              <a:gdLst>
                <a:gd name="connsiteX0" fmla="*/ 64381 w 120342"/>
                <a:gd name="connsiteY0" fmla="*/ 123261 h 123261"/>
                <a:gd name="connsiteX1" fmla="*/ 0 w 120342"/>
                <a:gd name="connsiteY1" fmla="*/ 61631 h 123261"/>
                <a:gd name="connsiteX2" fmla="*/ 61409 w 120342"/>
                <a:gd name="connsiteY2" fmla="*/ 0 h 123261"/>
                <a:gd name="connsiteX3" fmla="*/ 120343 w 120342"/>
                <a:gd name="connsiteY3" fmla="*/ 61631 h 123261"/>
                <a:gd name="connsiteX4" fmla="*/ 120343 w 120342"/>
                <a:gd name="connsiteY4" fmla="*/ 71284 h 123261"/>
                <a:gd name="connsiteX5" fmla="*/ 39124 w 120342"/>
                <a:gd name="connsiteY5" fmla="*/ 71284 h 123261"/>
                <a:gd name="connsiteX6" fmla="*/ 64133 w 120342"/>
                <a:gd name="connsiteY6" fmla="*/ 89847 h 123261"/>
                <a:gd name="connsiteX7" fmla="*/ 87905 w 120342"/>
                <a:gd name="connsiteY7" fmla="*/ 77966 h 123261"/>
                <a:gd name="connsiteX8" fmla="*/ 116133 w 120342"/>
                <a:gd name="connsiteY8" fmla="*/ 98757 h 123261"/>
                <a:gd name="connsiteX9" fmla="*/ 64381 w 120342"/>
                <a:gd name="connsiteY9" fmla="*/ 123261 h 123261"/>
                <a:gd name="connsiteX10" fmla="*/ 64381 w 120342"/>
                <a:gd name="connsiteY10" fmla="*/ 123261 h 123261"/>
                <a:gd name="connsiteX11" fmla="*/ 81219 w 120342"/>
                <a:gd name="connsiteY11" fmla="*/ 46285 h 123261"/>
                <a:gd name="connsiteX12" fmla="*/ 60914 w 120342"/>
                <a:gd name="connsiteY12" fmla="*/ 31434 h 123261"/>
                <a:gd name="connsiteX13" fmla="*/ 39867 w 120342"/>
                <a:gd name="connsiteY13" fmla="*/ 46285 h 123261"/>
                <a:gd name="connsiteX14" fmla="*/ 81219 w 120342"/>
                <a:gd name="connsiteY14" fmla="*/ 4628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0342" h="123261">
                  <a:moveTo>
                    <a:pt x="64381" y="123261"/>
                  </a:moveTo>
                  <a:cubicBezTo>
                    <a:pt x="23771" y="123261"/>
                    <a:pt x="0" y="97272"/>
                    <a:pt x="0" y="61631"/>
                  </a:cubicBezTo>
                  <a:cubicBezTo>
                    <a:pt x="0" y="25989"/>
                    <a:pt x="25752" y="0"/>
                    <a:pt x="61409" y="0"/>
                  </a:cubicBezTo>
                  <a:cubicBezTo>
                    <a:pt x="97067" y="0"/>
                    <a:pt x="120343" y="25494"/>
                    <a:pt x="120343" y="61631"/>
                  </a:cubicBezTo>
                  <a:lnTo>
                    <a:pt x="120343" y="71284"/>
                  </a:lnTo>
                  <a:lnTo>
                    <a:pt x="39124" y="71284"/>
                  </a:lnTo>
                  <a:cubicBezTo>
                    <a:pt x="41352" y="84154"/>
                    <a:pt x="51752" y="89847"/>
                    <a:pt x="64133" y="89847"/>
                  </a:cubicBezTo>
                  <a:cubicBezTo>
                    <a:pt x="75276" y="89847"/>
                    <a:pt x="81467" y="85639"/>
                    <a:pt x="87905" y="77966"/>
                  </a:cubicBezTo>
                  <a:lnTo>
                    <a:pt x="116133" y="98757"/>
                  </a:lnTo>
                  <a:cubicBezTo>
                    <a:pt x="104743" y="114351"/>
                    <a:pt x="86171" y="123261"/>
                    <a:pt x="64381" y="123261"/>
                  </a:cubicBezTo>
                  <a:lnTo>
                    <a:pt x="64381" y="123261"/>
                  </a:lnTo>
                  <a:close/>
                  <a:moveTo>
                    <a:pt x="81219" y="46285"/>
                  </a:moveTo>
                  <a:cubicBezTo>
                    <a:pt x="78495" y="36879"/>
                    <a:pt x="71314" y="31434"/>
                    <a:pt x="60914" y="31434"/>
                  </a:cubicBezTo>
                  <a:cubicBezTo>
                    <a:pt x="50267" y="31434"/>
                    <a:pt x="42590" y="36879"/>
                    <a:pt x="39867" y="46285"/>
                  </a:cubicBezTo>
                  <a:lnTo>
                    <a:pt x="81219" y="4628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2" name="Freihandform 41">
              <a:extLst>
                <a:ext uri="{FF2B5EF4-FFF2-40B4-BE49-F238E27FC236}">
                  <a16:creationId xmlns:a16="http://schemas.microsoft.com/office/drawing/2014/main" id="{D5DEF0C5-D8BD-F3E9-C8A4-D5F160AC43B3}"/>
                </a:ext>
              </a:extLst>
            </p:cNvPr>
            <p:cNvSpPr/>
            <p:nvPr/>
          </p:nvSpPr>
          <p:spPr>
            <a:xfrm>
              <a:off x="1432190" y="563505"/>
              <a:ext cx="126780" cy="163605"/>
            </a:xfrm>
            <a:custGeom>
              <a:avLst/>
              <a:gdLst>
                <a:gd name="connsiteX0" fmla="*/ 86419 w 126780"/>
                <a:gd name="connsiteY0" fmla="*/ 153705 h 163605"/>
                <a:gd name="connsiteX1" fmla="*/ 84686 w 126780"/>
                <a:gd name="connsiteY1" fmla="*/ 151725 h 163605"/>
                <a:gd name="connsiteX2" fmla="*/ 79981 w 126780"/>
                <a:gd name="connsiteY2" fmla="*/ 154448 h 163605"/>
                <a:gd name="connsiteX3" fmla="*/ 52990 w 126780"/>
                <a:gd name="connsiteY3" fmla="*/ 163606 h 163605"/>
                <a:gd name="connsiteX4" fmla="*/ 0 w 126780"/>
                <a:gd name="connsiteY4" fmla="*/ 101975 h 163605"/>
                <a:gd name="connsiteX5" fmla="*/ 52990 w 126780"/>
                <a:gd name="connsiteY5" fmla="*/ 40344 h 163605"/>
                <a:gd name="connsiteX6" fmla="*/ 79981 w 126780"/>
                <a:gd name="connsiteY6" fmla="*/ 49502 h 163605"/>
                <a:gd name="connsiteX7" fmla="*/ 84686 w 126780"/>
                <a:gd name="connsiteY7" fmla="*/ 52225 h 163605"/>
                <a:gd name="connsiteX8" fmla="*/ 86419 w 126780"/>
                <a:gd name="connsiteY8" fmla="*/ 50245 h 163605"/>
                <a:gd name="connsiteX9" fmla="*/ 86419 w 126780"/>
                <a:gd name="connsiteY9" fmla="*/ 0 h 163605"/>
                <a:gd name="connsiteX10" fmla="*/ 126781 w 126780"/>
                <a:gd name="connsiteY10" fmla="*/ 0 h 163605"/>
                <a:gd name="connsiteX11" fmla="*/ 126781 w 126780"/>
                <a:gd name="connsiteY11" fmla="*/ 160635 h 163605"/>
                <a:gd name="connsiteX12" fmla="*/ 86419 w 126780"/>
                <a:gd name="connsiteY12" fmla="*/ 160635 h 163605"/>
                <a:gd name="connsiteX13" fmla="*/ 86419 w 126780"/>
                <a:gd name="connsiteY13" fmla="*/ 153705 h 163605"/>
                <a:gd name="connsiteX14" fmla="*/ 86419 w 126780"/>
                <a:gd name="connsiteY14" fmla="*/ 153705 h 163605"/>
                <a:gd name="connsiteX15" fmla="*/ 64876 w 126780"/>
                <a:gd name="connsiteY15" fmla="*/ 127964 h 163605"/>
                <a:gd name="connsiteX16" fmla="*/ 88400 w 126780"/>
                <a:gd name="connsiteY16" fmla="*/ 101728 h 163605"/>
                <a:gd name="connsiteX17" fmla="*/ 64876 w 126780"/>
                <a:gd name="connsiteY17" fmla="*/ 75491 h 163605"/>
                <a:gd name="connsiteX18" fmla="*/ 40857 w 126780"/>
                <a:gd name="connsiteY18" fmla="*/ 101728 h 163605"/>
                <a:gd name="connsiteX19" fmla="*/ 64876 w 126780"/>
                <a:gd name="connsiteY19" fmla="*/ 127964 h 16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780" h="163605">
                  <a:moveTo>
                    <a:pt x="86419" y="153705"/>
                  </a:moveTo>
                  <a:cubicBezTo>
                    <a:pt x="86419" y="152220"/>
                    <a:pt x="85676" y="151725"/>
                    <a:pt x="84686" y="151725"/>
                  </a:cubicBezTo>
                  <a:cubicBezTo>
                    <a:pt x="83200" y="151725"/>
                    <a:pt x="82210" y="152715"/>
                    <a:pt x="79981" y="154448"/>
                  </a:cubicBezTo>
                  <a:cubicBezTo>
                    <a:pt x="75029" y="158655"/>
                    <a:pt x="66114" y="163606"/>
                    <a:pt x="52990" y="163606"/>
                  </a:cubicBezTo>
                  <a:cubicBezTo>
                    <a:pt x="22038" y="163606"/>
                    <a:pt x="0" y="138359"/>
                    <a:pt x="0" y="101975"/>
                  </a:cubicBezTo>
                  <a:cubicBezTo>
                    <a:pt x="0" y="65591"/>
                    <a:pt x="22038" y="40344"/>
                    <a:pt x="52990" y="40344"/>
                  </a:cubicBezTo>
                  <a:cubicBezTo>
                    <a:pt x="66114" y="40344"/>
                    <a:pt x="74781" y="45295"/>
                    <a:pt x="79981" y="49502"/>
                  </a:cubicBezTo>
                  <a:cubicBezTo>
                    <a:pt x="82210" y="51235"/>
                    <a:pt x="83448" y="52225"/>
                    <a:pt x="84686" y="52225"/>
                  </a:cubicBezTo>
                  <a:cubicBezTo>
                    <a:pt x="85924" y="52225"/>
                    <a:pt x="86419" y="51483"/>
                    <a:pt x="86419" y="50245"/>
                  </a:cubicBezTo>
                  <a:lnTo>
                    <a:pt x="86419" y="0"/>
                  </a:lnTo>
                  <a:lnTo>
                    <a:pt x="126781" y="0"/>
                  </a:lnTo>
                  <a:lnTo>
                    <a:pt x="126781" y="160635"/>
                  </a:lnTo>
                  <a:lnTo>
                    <a:pt x="86419" y="160635"/>
                  </a:lnTo>
                  <a:lnTo>
                    <a:pt x="86419" y="153705"/>
                  </a:lnTo>
                  <a:lnTo>
                    <a:pt x="86419" y="153705"/>
                  </a:lnTo>
                  <a:close/>
                  <a:moveTo>
                    <a:pt x="64876" y="127964"/>
                  </a:moveTo>
                  <a:cubicBezTo>
                    <a:pt x="79238" y="127964"/>
                    <a:pt x="88400" y="117321"/>
                    <a:pt x="88400" y="101728"/>
                  </a:cubicBezTo>
                  <a:cubicBezTo>
                    <a:pt x="88400" y="86134"/>
                    <a:pt x="79486" y="75491"/>
                    <a:pt x="64876" y="75491"/>
                  </a:cubicBezTo>
                  <a:cubicBezTo>
                    <a:pt x="50267" y="75491"/>
                    <a:pt x="40857" y="86134"/>
                    <a:pt x="40857" y="101728"/>
                  </a:cubicBezTo>
                  <a:cubicBezTo>
                    <a:pt x="40610" y="117321"/>
                    <a:pt x="49771" y="127964"/>
                    <a:pt x="64876" y="127964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3" name="Freihandform 42">
              <a:extLst>
                <a:ext uri="{FF2B5EF4-FFF2-40B4-BE49-F238E27FC236}">
                  <a16:creationId xmlns:a16="http://schemas.microsoft.com/office/drawing/2014/main" id="{3BD6DC2B-1F30-3C2A-8349-7421337E2DD2}"/>
                </a:ext>
              </a:extLst>
            </p:cNvPr>
            <p:cNvSpPr/>
            <p:nvPr/>
          </p:nvSpPr>
          <p:spPr>
            <a:xfrm>
              <a:off x="1580266" y="555832"/>
              <a:ext cx="46552" cy="167813"/>
            </a:xfrm>
            <a:custGeom>
              <a:avLst/>
              <a:gdLst>
                <a:gd name="connsiteX0" fmla="*/ 23276 w 46552"/>
                <a:gd name="connsiteY0" fmla="*/ 0 h 167813"/>
                <a:gd name="connsiteX1" fmla="*/ 46552 w 46552"/>
                <a:gd name="connsiteY1" fmla="*/ 20544 h 167813"/>
                <a:gd name="connsiteX2" fmla="*/ 23276 w 46552"/>
                <a:gd name="connsiteY2" fmla="*/ 41087 h 167813"/>
                <a:gd name="connsiteX3" fmla="*/ 0 w 46552"/>
                <a:gd name="connsiteY3" fmla="*/ 20544 h 167813"/>
                <a:gd name="connsiteX4" fmla="*/ 23276 w 46552"/>
                <a:gd name="connsiteY4" fmla="*/ 0 h 167813"/>
                <a:gd name="connsiteX5" fmla="*/ 43333 w 46552"/>
                <a:gd name="connsiteY5" fmla="*/ 50740 h 167813"/>
                <a:gd name="connsiteX6" fmla="*/ 43333 w 46552"/>
                <a:gd name="connsiteY6" fmla="*/ 167813 h 167813"/>
                <a:gd name="connsiteX7" fmla="*/ 2971 w 46552"/>
                <a:gd name="connsiteY7" fmla="*/ 167813 h 167813"/>
                <a:gd name="connsiteX8" fmla="*/ 2971 w 46552"/>
                <a:gd name="connsiteY8" fmla="*/ 50740 h 167813"/>
                <a:gd name="connsiteX9" fmla="*/ 43333 w 46552"/>
                <a:gd name="connsiteY9" fmla="*/ 50740 h 16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552" h="167813">
                  <a:moveTo>
                    <a:pt x="23276" y="0"/>
                  </a:moveTo>
                  <a:cubicBezTo>
                    <a:pt x="36895" y="0"/>
                    <a:pt x="46552" y="8168"/>
                    <a:pt x="46552" y="20544"/>
                  </a:cubicBezTo>
                  <a:cubicBezTo>
                    <a:pt x="46552" y="32919"/>
                    <a:pt x="36895" y="41087"/>
                    <a:pt x="23276" y="41087"/>
                  </a:cubicBezTo>
                  <a:cubicBezTo>
                    <a:pt x="9657" y="41087"/>
                    <a:pt x="0" y="33167"/>
                    <a:pt x="0" y="20544"/>
                  </a:cubicBezTo>
                  <a:cubicBezTo>
                    <a:pt x="0" y="7920"/>
                    <a:pt x="9657" y="0"/>
                    <a:pt x="23276" y="0"/>
                  </a:cubicBezTo>
                  <a:close/>
                  <a:moveTo>
                    <a:pt x="43333" y="50740"/>
                  </a:moveTo>
                  <a:lnTo>
                    <a:pt x="43333" y="167813"/>
                  </a:lnTo>
                  <a:lnTo>
                    <a:pt x="2971" y="167813"/>
                  </a:lnTo>
                  <a:lnTo>
                    <a:pt x="2971" y="50740"/>
                  </a:lnTo>
                  <a:lnTo>
                    <a:pt x="43333" y="50740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4" name="Freihandform 43">
              <a:extLst>
                <a:ext uri="{FF2B5EF4-FFF2-40B4-BE49-F238E27FC236}">
                  <a16:creationId xmlns:a16="http://schemas.microsoft.com/office/drawing/2014/main" id="{D788A95E-C5DC-C3AD-290C-A2779F0B84F1}"/>
                </a:ext>
              </a:extLst>
            </p:cNvPr>
            <p:cNvSpPr/>
            <p:nvPr/>
          </p:nvSpPr>
          <p:spPr>
            <a:xfrm>
              <a:off x="1641923" y="602859"/>
              <a:ext cx="120342" cy="123261"/>
            </a:xfrm>
            <a:custGeom>
              <a:avLst/>
              <a:gdLst>
                <a:gd name="connsiteX0" fmla="*/ 0 w 120342"/>
                <a:gd name="connsiteY0" fmla="*/ 90589 h 123261"/>
                <a:gd name="connsiteX1" fmla="*/ 36400 w 120342"/>
                <a:gd name="connsiteY1" fmla="*/ 54453 h 123261"/>
                <a:gd name="connsiteX2" fmla="*/ 65124 w 120342"/>
                <a:gd name="connsiteY2" fmla="*/ 47770 h 123261"/>
                <a:gd name="connsiteX3" fmla="*/ 72057 w 120342"/>
                <a:gd name="connsiteY3" fmla="*/ 40840 h 123261"/>
                <a:gd name="connsiteX4" fmla="*/ 57943 w 120342"/>
                <a:gd name="connsiteY4" fmla="*/ 32177 h 123261"/>
                <a:gd name="connsiteX5" fmla="*/ 29467 w 120342"/>
                <a:gd name="connsiteY5" fmla="*/ 49007 h 123261"/>
                <a:gd name="connsiteX6" fmla="*/ 495 w 120342"/>
                <a:gd name="connsiteY6" fmla="*/ 31682 h 123261"/>
                <a:gd name="connsiteX7" fmla="*/ 59429 w 120342"/>
                <a:gd name="connsiteY7" fmla="*/ 0 h 123261"/>
                <a:gd name="connsiteX8" fmla="*/ 109695 w 120342"/>
                <a:gd name="connsiteY8" fmla="*/ 49007 h 123261"/>
                <a:gd name="connsiteX9" fmla="*/ 109695 w 120342"/>
                <a:gd name="connsiteY9" fmla="*/ 84649 h 123261"/>
                <a:gd name="connsiteX10" fmla="*/ 116381 w 120342"/>
                <a:gd name="connsiteY10" fmla="*/ 90589 h 123261"/>
                <a:gd name="connsiteX11" fmla="*/ 120343 w 120342"/>
                <a:gd name="connsiteY11" fmla="*/ 90589 h 123261"/>
                <a:gd name="connsiteX12" fmla="*/ 120343 w 120342"/>
                <a:gd name="connsiteY12" fmla="*/ 120538 h 123261"/>
                <a:gd name="connsiteX13" fmla="*/ 103257 w 120342"/>
                <a:gd name="connsiteY13" fmla="*/ 122519 h 123261"/>
                <a:gd name="connsiteX14" fmla="*/ 77752 w 120342"/>
                <a:gd name="connsiteY14" fmla="*/ 108658 h 123261"/>
                <a:gd name="connsiteX15" fmla="*/ 74781 w 120342"/>
                <a:gd name="connsiteY15" fmla="*/ 105935 h 123261"/>
                <a:gd name="connsiteX16" fmla="*/ 71067 w 120342"/>
                <a:gd name="connsiteY16" fmla="*/ 109153 h 123261"/>
                <a:gd name="connsiteX17" fmla="*/ 39371 w 120342"/>
                <a:gd name="connsiteY17" fmla="*/ 123261 h 123261"/>
                <a:gd name="connsiteX18" fmla="*/ 0 w 120342"/>
                <a:gd name="connsiteY18" fmla="*/ 90589 h 123261"/>
                <a:gd name="connsiteX19" fmla="*/ 0 w 120342"/>
                <a:gd name="connsiteY19" fmla="*/ 90589 h 123261"/>
                <a:gd name="connsiteX20" fmla="*/ 50762 w 120342"/>
                <a:gd name="connsiteY20" fmla="*/ 95045 h 123261"/>
                <a:gd name="connsiteX21" fmla="*/ 72057 w 120342"/>
                <a:gd name="connsiteY21" fmla="*/ 70788 h 123261"/>
                <a:gd name="connsiteX22" fmla="*/ 72057 w 120342"/>
                <a:gd name="connsiteY22" fmla="*/ 68561 h 123261"/>
                <a:gd name="connsiteX23" fmla="*/ 64133 w 120342"/>
                <a:gd name="connsiteY23" fmla="*/ 72769 h 123261"/>
                <a:gd name="connsiteX24" fmla="*/ 49524 w 120342"/>
                <a:gd name="connsiteY24" fmla="*/ 75986 h 123261"/>
                <a:gd name="connsiteX25" fmla="*/ 38629 w 120342"/>
                <a:gd name="connsiteY25" fmla="*/ 85887 h 123261"/>
                <a:gd name="connsiteX26" fmla="*/ 50762 w 120342"/>
                <a:gd name="connsiteY26" fmla="*/ 95045 h 123261"/>
                <a:gd name="connsiteX27" fmla="*/ 50762 w 120342"/>
                <a:gd name="connsiteY27" fmla="*/ 9504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0342" h="123261">
                  <a:moveTo>
                    <a:pt x="0" y="90589"/>
                  </a:moveTo>
                  <a:cubicBezTo>
                    <a:pt x="0" y="72521"/>
                    <a:pt x="11390" y="60393"/>
                    <a:pt x="36400" y="54453"/>
                  </a:cubicBezTo>
                  <a:lnTo>
                    <a:pt x="65124" y="47770"/>
                  </a:lnTo>
                  <a:cubicBezTo>
                    <a:pt x="70076" y="46532"/>
                    <a:pt x="72057" y="44305"/>
                    <a:pt x="72057" y="40840"/>
                  </a:cubicBezTo>
                  <a:cubicBezTo>
                    <a:pt x="72057" y="35394"/>
                    <a:pt x="67600" y="32177"/>
                    <a:pt x="57943" y="32177"/>
                  </a:cubicBezTo>
                  <a:cubicBezTo>
                    <a:pt x="46800" y="32177"/>
                    <a:pt x="35162" y="38612"/>
                    <a:pt x="29467" y="49007"/>
                  </a:cubicBezTo>
                  <a:lnTo>
                    <a:pt x="495" y="31682"/>
                  </a:lnTo>
                  <a:cubicBezTo>
                    <a:pt x="9905" y="14356"/>
                    <a:pt x="30705" y="0"/>
                    <a:pt x="59429" y="0"/>
                  </a:cubicBezTo>
                  <a:cubicBezTo>
                    <a:pt x="94343" y="0"/>
                    <a:pt x="109695" y="17326"/>
                    <a:pt x="109695" y="49007"/>
                  </a:cubicBezTo>
                  <a:lnTo>
                    <a:pt x="109695" y="84649"/>
                  </a:lnTo>
                  <a:cubicBezTo>
                    <a:pt x="109695" y="89104"/>
                    <a:pt x="111676" y="90589"/>
                    <a:pt x="116381" y="90589"/>
                  </a:cubicBezTo>
                  <a:lnTo>
                    <a:pt x="120343" y="90589"/>
                  </a:lnTo>
                  <a:lnTo>
                    <a:pt x="120343" y="120538"/>
                  </a:lnTo>
                  <a:cubicBezTo>
                    <a:pt x="115886" y="121776"/>
                    <a:pt x="109448" y="122519"/>
                    <a:pt x="103257" y="122519"/>
                  </a:cubicBezTo>
                  <a:cubicBezTo>
                    <a:pt x="88400" y="122519"/>
                    <a:pt x="81962" y="117568"/>
                    <a:pt x="77752" y="108658"/>
                  </a:cubicBezTo>
                  <a:cubicBezTo>
                    <a:pt x="76762" y="106925"/>
                    <a:pt x="76267" y="105935"/>
                    <a:pt x="74781" y="105935"/>
                  </a:cubicBezTo>
                  <a:cubicBezTo>
                    <a:pt x="73295" y="105935"/>
                    <a:pt x="72800" y="106925"/>
                    <a:pt x="71067" y="109153"/>
                  </a:cubicBezTo>
                  <a:cubicBezTo>
                    <a:pt x="64629" y="117816"/>
                    <a:pt x="53981" y="123261"/>
                    <a:pt x="39371" y="123261"/>
                  </a:cubicBezTo>
                  <a:cubicBezTo>
                    <a:pt x="14609" y="123261"/>
                    <a:pt x="0" y="109153"/>
                    <a:pt x="0" y="90589"/>
                  </a:cubicBezTo>
                  <a:lnTo>
                    <a:pt x="0" y="90589"/>
                  </a:lnTo>
                  <a:close/>
                  <a:moveTo>
                    <a:pt x="50762" y="95045"/>
                  </a:moveTo>
                  <a:cubicBezTo>
                    <a:pt x="62400" y="95045"/>
                    <a:pt x="72057" y="87867"/>
                    <a:pt x="72057" y="70788"/>
                  </a:cubicBezTo>
                  <a:lnTo>
                    <a:pt x="72057" y="68561"/>
                  </a:lnTo>
                  <a:cubicBezTo>
                    <a:pt x="70571" y="70541"/>
                    <a:pt x="68343" y="71779"/>
                    <a:pt x="64133" y="72769"/>
                  </a:cubicBezTo>
                  <a:lnTo>
                    <a:pt x="49524" y="75986"/>
                  </a:lnTo>
                  <a:cubicBezTo>
                    <a:pt x="42591" y="77471"/>
                    <a:pt x="38629" y="80689"/>
                    <a:pt x="38629" y="85887"/>
                  </a:cubicBezTo>
                  <a:cubicBezTo>
                    <a:pt x="38629" y="90837"/>
                    <a:pt x="43086" y="95045"/>
                    <a:pt x="50762" y="95045"/>
                  </a:cubicBezTo>
                  <a:lnTo>
                    <a:pt x="50762" y="9504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 44">
              <a:extLst>
                <a:ext uri="{FF2B5EF4-FFF2-40B4-BE49-F238E27FC236}">
                  <a16:creationId xmlns:a16="http://schemas.microsoft.com/office/drawing/2014/main" id="{E625626F-C017-226C-88FB-30468BD55B47}"/>
                </a:ext>
              </a:extLst>
            </p:cNvPr>
            <p:cNvSpPr/>
            <p:nvPr/>
          </p:nvSpPr>
          <p:spPr>
            <a:xfrm>
              <a:off x="1108552" y="779088"/>
              <a:ext cx="162438" cy="158413"/>
            </a:xfrm>
            <a:custGeom>
              <a:avLst/>
              <a:gdLst>
                <a:gd name="connsiteX0" fmla="*/ 0 w 162438"/>
                <a:gd name="connsiteY0" fmla="*/ 79451 h 158413"/>
                <a:gd name="connsiteX1" fmla="*/ 82705 w 162438"/>
                <a:gd name="connsiteY1" fmla="*/ 0 h 158413"/>
                <a:gd name="connsiteX2" fmla="*/ 153029 w 162438"/>
                <a:gd name="connsiteY2" fmla="*/ 37622 h 158413"/>
                <a:gd name="connsiteX3" fmla="*/ 117124 w 162438"/>
                <a:gd name="connsiteY3" fmla="*/ 57423 h 158413"/>
                <a:gd name="connsiteX4" fmla="*/ 82705 w 162438"/>
                <a:gd name="connsiteY4" fmla="*/ 37869 h 158413"/>
                <a:gd name="connsiteX5" fmla="*/ 43086 w 162438"/>
                <a:gd name="connsiteY5" fmla="*/ 79451 h 158413"/>
                <a:gd name="connsiteX6" fmla="*/ 82705 w 162438"/>
                <a:gd name="connsiteY6" fmla="*/ 120538 h 158413"/>
                <a:gd name="connsiteX7" fmla="*/ 116876 w 162438"/>
                <a:gd name="connsiteY7" fmla="*/ 100737 h 158413"/>
                <a:gd name="connsiteX8" fmla="*/ 92610 w 162438"/>
                <a:gd name="connsiteY8" fmla="*/ 77719 h 158413"/>
                <a:gd name="connsiteX9" fmla="*/ 89886 w 162438"/>
                <a:gd name="connsiteY9" fmla="*/ 73016 h 158413"/>
                <a:gd name="connsiteX10" fmla="*/ 94591 w 162438"/>
                <a:gd name="connsiteY10" fmla="*/ 69303 h 158413"/>
                <a:gd name="connsiteX11" fmla="*/ 162438 w 162438"/>
                <a:gd name="connsiteY11" fmla="*/ 69303 h 158413"/>
                <a:gd name="connsiteX12" fmla="*/ 162438 w 162438"/>
                <a:gd name="connsiteY12" fmla="*/ 74254 h 158413"/>
                <a:gd name="connsiteX13" fmla="*/ 82952 w 162438"/>
                <a:gd name="connsiteY13" fmla="*/ 158408 h 158413"/>
                <a:gd name="connsiteX14" fmla="*/ 0 w 162438"/>
                <a:gd name="connsiteY14" fmla="*/ 79451 h 158413"/>
                <a:gd name="connsiteX15" fmla="*/ 0 w 162438"/>
                <a:gd name="connsiteY15" fmla="*/ 79451 h 15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2438" h="158413">
                  <a:moveTo>
                    <a:pt x="0" y="79451"/>
                  </a:moveTo>
                  <a:cubicBezTo>
                    <a:pt x="0" y="34652"/>
                    <a:pt x="32190" y="0"/>
                    <a:pt x="82705" y="0"/>
                  </a:cubicBezTo>
                  <a:cubicBezTo>
                    <a:pt x="114895" y="0"/>
                    <a:pt x="137924" y="14356"/>
                    <a:pt x="153029" y="37622"/>
                  </a:cubicBezTo>
                  <a:lnTo>
                    <a:pt x="117124" y="57423"/>
                  </a:lnTo>
                  <a:cubicBezTo>
                    <a:pt x="110933" y="45790"/>
                    <a:pt x="99791" y="37869"/>
                    <a:pt x="82705" y="37869"/>
                  </a:cubicBezTo>
                  <a:cubicBezTo>
                    <a:pt x="58686" y="37869"/>
                    <a:pt x="43086" y="54700"/>
                    <a:pt x="43086" y="79451"/>
                  </a:cubicBezTo>
                  <a:cubicBezTo>
                    <a:pt x="43086" y="104203"/>
                    <a:pt x="58438" y="120538"/>
                    <a:pt x="82705" y="120538"/>
                  </a:cubicBezTo>
                  <a:cubicBezTo>
                    <a:pt x="98800" y="120538"/>
                    <a:pt x="111429" y="112866"/>
                    <a:pt x="116876" y="100737"/>
                  </a:cubicBezTo>
                  <a:lnTo>
                    <a:pt x="92610" y="77719"/>
                  </a:lnTo>
                  <a:cubicBezTo>
                    <a:pt x="90629" y="75986"/>
                    <a:pt x="89886" y="74254"/>
                    <a:pt x="89886" y="73016"/>
                  </a:cubicBezTo>
                  <a:cubicBezTo>
                    <a:pt x="89886" y="71036"/>
                    <a:pt x="91371" y="69303"/>
                    <a:pt x="94591" y="69303"/>
                  </a:cubicBezTo>
                  <a:lnTo>
                    <a:pt x="162438" y="69303"/>
                  </a:lnTo>
                  <a:lnTo>
                    <a:pt x="162438" y="74254"/>
                  </a:lnTo>
                  <a:cubicBezTo>
                    <a:pt x="162438" y="138359"/>
                    <a:pt x="120095" y="158408"/>
                    <a:pt x="82952" y="158408"/>
                  </a:cubicBezTo>
                  <a:cubicBezTo>
                    <a:pt x="32190" y="158903"/>
                    <a:pt x="0" y="124251"/>
                    <a:pt x="0" y="79451"/>
                  </a:cubicBezTo>
                  <a:lnTo>
                    <a:pt x="0" y="79451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6" name="Freihandform 45">
              <a:extLst>
                <a:ext uri="{FF2B5EF4-FFF2-40B4-BE49-F238E27FC236}">
                  <a16:creationId xmlns:a16="http://schemas.microsoft.com/office/drawing/2014/main" id="{2C47FE0D-E653-7C4E-C99E-B88086A1F06A}"/>
                </a:ext>
              </a:extLst>
            </p:cNvPr>
            <p:cNvSpPr/>
            <p:nvPr/>
          </p:nvSpPr>
          <p:spPr>
            <a:xfrm>
              <a:off x="1285599" y="814977"/>
              <a:ext cx="73295" cy="119053"/>
            </a:xfrm>
            <a:custGeom>
              <a:avLst/>
              <a:gdLst>
                <a:gd name="connsiteX0" fmla="*/ 0 w 73295"/>
                <a:gd name="connsiteY0" fmla="*/ 2228 h 119053"/>
                <a:gd name="connsiteX1" fmla="*/ 40362 w 73295"/>
                <a:gd name="connsiteY1" fmla="*/ 2228 h 119053"/>
                <a:gd name="connsiteX2" fmla="*/ 40362 w 73295"/>
                <a:gd name="connsiteY2" fmla="*/ 17078 h 119053"/>
                <a:gd name="connsiteX3" fmla="*/ 41848 w 73295"/>
                <a:gd name="connsiteY3" fmla="*/ 19058 h 119053"/>
                <a:gd name="connsiteX4" fmla="*/ 46057 w 73295"/>
                <a:gd name="connsiteY4" fmla="*/ 14603 h 119053"/>
                <a:gd name="connsiteX5" fmla="*/ 72057 w 73295"/>
                <a:gd name="connsiteY5" fmla="*/ 0 h 119053"/>
                <a:gd name="connsiteX6" fmla="*/ 72800 w 73295"/>
                <a:gd name="connsiteY6" fmla="*/ 0 h 119053"/>
                <a:gd name="connsiteX7" fmla="*/ 73295 w 73295"/>
                <a:gd name="connsiteY7" fmla="*/ 40840 h 119053"/>
                <a:gd name="connsiteX8" fmla="*/ 64629 w 73295"/>
                <a:gd name="connsiteY8" fmla="*/ 40840 h 119053"/>
                <a:gd name="connsiteX9" fmla="*/ 40610 w 73295"/>
                <a:gd name="connsiteY9" fmla="*/ 65838 h 119053"/>
                <a:gd name="connsiteX10" fmla="*/ 40610 w 73295"/>
                <a:gd name="connsiteY10" fmla="*/ 119053 h 119053"/>
                <a:gd name="connsiteX11" fmla="*/ 248 w 73295"/>
                <a:gd name="connsiteY11" fmla="*/ 119053 h 119053"/>
                <a:gd name="connsiteX12" fmla="*/ 248 w 73295"/>
                <a:gd name="connsiteY12" fmla="*/ 2228 h 119053"/>
                <a:gd name="connsiteX13" fmla="*/ 0 w 73295"/>
                <a:gd name="connsiteY13" fmla="*/ 2228 h 119053"/>
                <a:gd name="connsiteX14" fmla="*/ 0 w 73295"/>
                <a:gd name="connsiteY14" fmla="*/ 2228 h 11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295" h="119053">
                  <a:moveTo>
                    <a:pt x="0" y="2228"/>
                  </a:moveTo>
                  <a:lnTo>
                    <a:pt x="40362" y="2228"/>
                  </a:lnTo>
                  <a:lnTo>
                    <a:pt x="40362" y="17078"/>
                  </a:lnTo>
                  <a:cubicBezTo>
                    <a:pt x="40362" y="18563"/>
                    <a:pt x="40857" y="19058"/>
                    <a:pt x="41848" y="19058"/>
                  </a:cubicBezTo>
                  <a:cubicBezTo>
                    <a:pt x="42838" y="19058"/>
                    <a:pt x="43581" y="18316"/>
                    <a:pt x="46057" y="14603"/>
                  </a:cubicBezTo>
                  <a:cubicBezTo>
                    <a:pt x="52248" y="4455"/>
                    <a:pt x="60914" y="0"/>
                    <a:pt x="72057" y="0"/>
                  </a:cubicBezTo>
                  <a:lnTo>
                    <a:pt x="72800" y="0"/>
                  </a:lnTo>
                  <a:lnTo>
                    <a:pt x="73295" y="40840"/>
                  </a:lnTo>
                  <a:lnTo>
                    <a:pt x="64629" y="40840"/>
                  </a:lnTo>
                  <a:cubicBezTo>
                    <a:pt x="48286" y="40840"/>
                    <a:pt x="40610" y="48512"/>
                    <a:pt x="40610" y="65838"/>
                  </a:cubicBezTo>
                  <a:lnTo>
                    <a:pt x="40610" y="119053"/>
                  </a:lnTo>
                  <a:lnTo>
                    <a:pt x="248" y="119053"/>
                  </a:lnTo>
                  <a:lnTo>
                    <a:pt x="248" y="2228"/>
                  </a:lnTo>
                  <a:lnTo>
                    <a:pt x="0" y="2228"/>
                  </a:lnTo>
                  <a:lnTo>
                    <a:pt x="0" y="222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7" name="Freihandform 46">
              <a:extLst>
                <a:ext uri="{FF2B5EF4-FFF2-40B4-BE49-F238E27FC236}">
                  <a16:creationId xmlns:a16="http://schemas.microsoft.com/office/drawing/2014/main" id="{08D2ACF4-5E56-CDAF-5A4B-7347C0BB73B0}"/>
                </a:ext>
              </a:extLst>
            </p:cNvPr>
            <p:cNvSpPr/>
            <p:nvPr/>
          </p:nvSpPr>
          <p:spPr>
            <a:xfrm>
              <a:off x="1364095" y="814235"/>
              <a:ext cx="129504" cy="123261"/>
            </a:xfrm>
            <a:custGeom>
              <a:avLst/>
              <a:gdLst>
                <a:gd name="connsiteX0" fmla="*/ 0 w 129504"/>
                <a:gd name="connsiteY0" fmla="*/ 61631 h 123261"/>
                <a:gd name="connsiteX1" fmla="*/ 64876 w 129504"/>
                <a:gd name="connsiteY1" fmla="*/ 0 h 123261"/>
                <a:gd name="connsiteX2" fmla="*/ 129505 w 129504"/>
                <a:gd name="connsiteY2" fmla="*/ 61631 h 123261"/>
                <a:gd name="connsiteX3" fmla="*/ 64876 w 129504"/>
                <a:gd name="connsiteY3" fmla="*/ 123261 h 123261"/>
                <a:gd name="connsiteX4" fmla="*/ 0 w 129504"/>
                <a:gd name="connsiteY4" fmla="*/ 61631 h 123261"/>
                <a:gd name="connsiteX5" fmla="*/ 0 w 129504"/>
                <a:gd name="connsiteY5" fmla="*/ 61631 h 123261"/>
                <a:gd name="connsiteX6" fmla="*/ 64876 w 129504"/>
                <a:gd name="connsiteY6" fmla="*/ 87619 h 123261"/>
                <a:gd name="connsiteX7" fmla="*/ 89143 w 129504"/>
                <a:gd name="connsiteY7" fmla="*/ 61631 h 123261"/>
                <a:gd name="connsiteX8" fmla="*/ 64876 w 129504"/>
                <a:gd name="connsiteY8" fmla="*/ 35642 h 123261"/>
                <a:gd name="connsiteX9" fmla="*/ 40362 w 129504"/>
                <a:gd name="connsiteY9" fmla="*/ 61631 h 123261"/>
                <a:gd name="connsiteX10" fmla="*/ 64876 w 129504"/>
                <a:gd name="connsiteY10" fmla="*/ 87619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9504" h="123261">
                  <a:moveTo>
                    <a:pt x="0" y="61631"/>
                  </a:moveTo>
                  <a:cubicBezTo>
                    <a:pt x="0" y="25494"/>
                    <a:pt x="27238" y="0"/>
                    <a:pt x="64876" y="0"/>
                  </a:cubicBezTo>
                  <a:cubicBezTo>
                    <a:pt x="102514" y="0"/>
                    <a:pt x="129505" y="25246"/>
                    <a:pt x="129505" y="61631"/>
                  </a:cubicBezTo>
                  <a:cubicBezTo>
                    <a:pt x="129505" y="98015"/>
                    <a:pt x="102019" y="123261"/>
                    <a:pt x="64876" y="123261"/>
                  </a:cubicBezTo>
                  <a:cubicBezTo>
                    <a:pt x="27733" y="123261"/>
                    <a:pt x="0" y="98015"/>
                    <a:pt x="0" y="61631"/>
                  </a:cubicBezTo>
                  <a:lnTo>
                    <a:pt x="0" y="61631"/>
                  </a:lnTo>
                  <a:close/>
                  <a:moveTo>
                    <a:pt x="64876" y="87619"/>
                  </a:moveTo>
                  <a:cubicBezTo>
                    <a:pt x="79733" y="87619"/>
                    <a:pt x="89143" y="76976"/>
                    <a:pt x="89143" y="61631"/>
                  </a:cubicBezTo>
                  <a:cubicBezTo>
                    <a:pt x="89143" y="46285"/>
                    <a:pt x="79733" y="35642"/>
                    <a:pt x="64876" y="35642"/>
                  </a:cubicBezTo>
                  <a:cubicBezTo>
                    <a:pt x="50019" y="35642"/>
                    <a:pt x="40362" y="46285"/>
                    <a:pt x="40362" y="61631"/>
                  </a:cubicBezTo>
                  <a:cubicBezTo>
                    <a:pt x="40362" y="76976"/>
                    <a:pt x="49771" y="87619"/>
                    <a:pt x="64876" y="87619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8" name="Freihandform 47">
              <a:extLst>
                <a:ext uri="{FF2B5EF4-FFF2-40B4-BE49-F238E27FC236}">
                  <a16:creationId xmlns:a16="http://schemas.microsoft.com/office/drawing/2014/main" id="{BE036E0F-08C5-26BD-B81E-D3A23C6D7041}"/>
                </a:ext>
              </a:extLst>
            </p:cNvPr>
            <p:cNvSpPr/>
            <p:nvPr/>
          </p:nvSpPr>
          <p:spPr>
            <a:xfrm>
              <a:off x="1505238" y="817452"/>
              <a:ext cx="113409" cy="120538"/>
            </a:xfrm>
            <a:custGeom>
              <a:avLst/>
              <a:gdLst>
                <a:gd name="connsiteX0" fmla="*/ 56705 w 113409"/>
                <a:gd name="connsiteY0" fmla="*/ 120538 h 120538"/>
                <a:gd name="connsiteX1" fmla="*/ 0 w 113409"/>
                <a:gd name="connsiteY1" fmla="*/ 70293 h 120538"/>
                <a:gd name="connsiteX2" fmla="*/ 0 w 113409"/>
                <a:gd name="connsiteY2" fmla="*/ 0 h 120538"/>
                <a:gd name="connsiteX3" fmla="*/ 40610 w 113409"/>
                <a:gd name="connsiteY3" fmla="*/ 0 h 120538"/>
                <a:gd name="connsiteX4" fmla="*/ 40610 w 113409"/>
                <a:gd name="connsiteY4" fmla="*/ 67571 h 120538"/>
                <a:gd name="connsiteX5" fmla="*/ 56705 w 113409"/>
                <a:gd name="connsiteY5" fmla="*/ 85639 h 120538"/>
                <a:gd name="connsiteX6" fmla="*/ 72800 w 113409"/>
                <a:gd name="connsiteY6" fmla="*/ 67571 h 120538"/>
                <a:gd name="connsiteX7" fmla="*/ 72800 w 113409"/>
                <a:gd name="connsiteY7" fmla="*/ 0 h 120538"/>
                <a:gd name="connsiteX8" fmla="*/ 113409 w 113409"/>
                <a:gd name="connsiteY8" fmla="*/ 0 h 120538"/>
                <a:gd name="connsiteX9" fmla="*/ 113409 w 113409"/>
                <a:gd name="connsiteY9" fmla="*/ 70541 h 120538"/>
                <a:gd name="connsiteX10" fmla="*/ 56705 w 113409"/>
                <a:gd name="connsiteY10" fmla="*/ 120538 h 120538"/>
                <a:gd name="connsiteX11" fmla="*/ 56705 w 113409"/>
                <a:gd name="connsiteY11" fmla="*/ 120538 h 12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409" h="120538">
                  <a:moveTo>
                    <a:pt x="56705" y="120538"/>
                  </a:moveTo>
                  <a:cubicBezTo>
                    <a:pt x="19810" y="120538"/>
                    <a:pt x="0" y="101975"/>
                    <a:pt x="0" y="70293"/>
                  </a:cubicBezTo>
                  <a:lnTo>
                    <a:pt x="0" y="0"/>
                  </a:lnTo>
                  <a:lnTo>
                    <a:pt x="40610" y="0"/>
                  </a:lnTo>
                  <a:lnTo>
                    <a:pt x="40610" y="67571"/>
                  </a:lnTo>
                  <a:cubicBezTo>
                    <a:pt x="40610" y="79204"/>
                    <a:pt x="46552" y="85639"/>
                    <a:pt x="56705" y="85639"/>
                  </a:cubicBezTo>
                  <a:cubicBezTo>
                    <a:pt x="66857" y="85639"/>
                    <a:pt x="72800" y="79204"/>
                    <a:pt x="72800" y="67571"/>
                  </a:cubicBezTo>
                  <a:lnTo>
                    <a:pt x="72800" y="0"/>
                  </a:lnTo>
                  <a:lnTo>
                    <a:pt x="113409" y="0"/>
                  </a:lnTo>
                  <a:lnTo>
                    <a:pt x="113409" y="70541"/>
                  </a:lnTo>
                  <a:cubicBezTo>
                    <a:pt x="113409" y="101975"/>
                    <a:pt x="93600" y="120538"/>
                    <a:pt x="56705" y="120538"/>
                  </a:cubicBezTo>
                  <a:lnTo>
                    <a:pt x="56705" y="12053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9" name="Freihandform 48">
              <a:extLst>
                <a:ext uri="{FF2B5EF4-FFF2-40B4-BE49-F238E27FC236}">
                  <a16:creationId xmlns:a16="http://schemas.microsoft.com/office/drawing/2014/main" id="{8741F27F-D4CE-913A-20E8-0624889E74BA}"/>
                </a:ext>
              </a:extLst>
            </p:cNvPr>
            <p:cNvSpPr/>
            <p:nvPr/>
          </p:nvSpPr>
          <p:spPr>
            <a:xfrm>
              <a:off x="1636723" y="813987"/>
              <a:ext cx="127028" cy="165833"/>
            </a:xfrm>
            <a:custGeom>
              <a:avLst/>
              <a:gdLst>
                <a:gd name="connsiteX0" fmla="*/ 0 w 127028"/>
                <a:gd name="connsiteY0" fmla="*/ 3218 h 165833"/>
                <a:gd name="connsiteX1" fmla="*/ 40610 w 127028"/>
                <a:gd name="connsiteY1" fmla="*/ 3218 h 165833"/>
                <a:gd name="connsiteX2" fmla="*/ 40610 w 127028"/>
                <a:gd name="connsiteY2" fmla="*/ 9900 h 165833"/>
                <a:gd name="connsiteX3" fmla="*/ 42343 w 127028"/>
                <a:gd name="connsiteY3" fmla="*/ 11881 h 165833"/>
                <a:gd name="connsiteX4" fmla="*/ 47048 w 127028"/>
                <a:gd name="connsiteY4" fmla="*/ 9158 h 165833"/>
                <a:gd name="connsiteX5" fmla="*/ 74038 w 127028"/>
                <a:gd name="connsiteY5" fmla="*/ 0 h 165833"/>
                <a:gd name="connsiteX6" fmla="*/ 127029 w 127028"/>
                <a:gd name="connsiteY6" fmla="*/ 61631 h 165833"/>
                <a:gd name="connsiteX7" fmla="*/ 74038 w 127028"/>
                <a:gd name="connsiteY7" fmla="*/ 123261 h 165833"/>
                <a:gd name="connsiteX8" fmla="*/ 47048 w 127028"/>
                <a:gd name="connsiteY8" fmla="*/ 114103 h 165833"/>
                <a:gd name="connsiteX9" fmla="*/ 42343 w 127028"/>
                <a:gd name="connsiteY9" fmla="*/ 111381 h 165833"/>
                <a:gd name="connsiteX10" fmla="*/ 40610 w 127028"/>
                <a:gd name="connsiteY10" fmla="*/ 113361 h 165833"/>
                <a:gd name="connsiteX11" fmla="*/ 40610 w 127028"/>
                <a:gd name="connsiteY11" fmla="*/ 165833 h 165833"/>
                <a:gd name="connsiteX12" fmla="*/ 248 w 127028"/>
                <a:gd name="connsiteY12" fmla="*/ 165833 h 165833"/>
                <a:gd name="connsiteX13" fmla="*/ 248 w 127028"/>
                <a:gd name="connsiteY13" fmla="*/ 3218 h 165833"/>
                <a:gd name="connsiteX14" fmla="*/ 0 w 127028"/>
                <a:gd name="connsiteY14" fmla="*/ 3218 h 165833"/>
                <a:gd name="connsiteX15" fmla="*/ 0 w 127028"/>
                <a:gd name="connsiteY15" fmla="*/ 3218 h 165833"/>
                <a:gd name="connsiteX16" fmla="*/ 62152 w 127028"/>
                <a:gd name="connsiteY16" fmla="*/ 88114 h 165833"/>
                <a:gd name="connsiteX17" fmla="*/ 86172 w 127028"/>
                <a:gd name="connsiteY17" fmla="*/ 61878 h 165833"/>
                <a:gd name="connsiteX18" fmla="*/ 62152 w 127028"/>
                <a:gd name="connsiteY18" fmla="*/ 35642 h 165833"/>
                <a:gd name="connsiteX19" fmla="*/ 38629 w 127028"/>
                <a:gd name="connsiteY19" fmla="*/ 61878 h 165833"/>
                <a:gd name="connsiteX20" fmla="*/ 62152 w 127028"/>
                <a:gd name="connsiteY20" fmla="*/ 88114 h 16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7028" h="165833">
                  <a:moveTo>
                    <a:pt x="0" y="3218"/>
                  </a:moveTo>
                  <a:lnTo>
                    <a:pt x="40610" y="3218"/>
                  </a:lnTo>
                  <a:lnTo>
                    <a:pt x="40610" y="9900"/>
                  </a:lnTo>
                  <a:cubicBezTo>
                    <a:pt x="40610" y="11386"/>
                    <a:pt x="41352" y="11881"/>
                    <a:pt x="42343" y="11881"/>
                  </a:cubicBezTo>
                  <a:cubicBezTo>
                    <a:pt x="43829" y="11881"/>
                    <a:pt x="44819" y="10891"/>
                    <a:pt x="47048" y="9158"/>
                  </a:cubicBezTo>
                  <a:cubicBezTo>
                    <a:pt x="52000" y="4950"/>
                    <a:pt x="60914" y="0"/>
                    <a:pt x="74038" y="0"/>
                  </a:cubicBezTo>
                  <a:cubicBezTo>
                    <a:pt x="104991" y="0"/>
                    <a:pt x="127029" y="25246"/>
                    <a:pt x="127029" y="61631"/>
                  </a:cubicBezTo>
                  <a:cubicBezTo>
                    <a:pt x="127029" y="98015"/>
                    <a:pt x="104991" y="123261"/>
                    <a:pt x="74038" y="123261"/>
                  </a:cubicBezTo>
                  <a:cubicBezTo>
                    <a:pt x="60914" y="123261"/>
                    <a:pt x="52248" y="118311"/>
                    <a:pt x="47048" y="114103"/>
                  </a:cubicBezTo>
                  <a:cubicBezTo>
                    <a:pt x="44819" y="112371"/>
                    <a:pt x="43581" y="111381"/>
                    <a:pt x="42343" y="111381"/>
                  </a:cubicBezTo>
                  <a:cubicBezTo>
                    <a:pt x="41105" y="111381"/>
                    <a:pt x="40610" y="112123"/>
                    <a:pt x="40610" y="113361"/>
                  </a:cubicBezTo>
                  <a:lnTo>
                    <a:pt x="40610" y="165833"/>
                  </a:lnTo>
                  <a:lnTo>
                    <a:pt x="248" y="165833"/>
                  </a:lnTo>
                  <a:lnTo>
                    <a:pt x="248" y="3218"/>
                  </a:lnTo>
                  <a:lnTo>
                    <a:pt x="0" y="3218"/>
                  </a:lnTo>
                  <a:lnTo>
                    <a:pt x="0" y="3218"/>
                  </a:lnTo>
                  <a:close/>
                  <a:moveTo>
                    <a:pt x="62152" y="88114"/>
                  </a:moveTo>
                  <a:cubicBezTo>
                    <a:pt x="77010" y="88114"/>
                    <a:pt x="86172" y="77471"/>
                    <a:pt x="86172" y="61878"/>
                  </a:cubicBezTo>
                  <a:cubicBezTo>
                    <a:pt x="86172" y="46285"/>
                    <a:pt x="77010" y="35642"/>
                    <a:pt x="62152" y="35642"/>
                  </a:cubicBezTo>
                  <a:cubicBezTo>
                    <a:pt x="47295" y="35642"/>
                    <a:pt x="38629" y="46285"/>
                    <a:pt x="38629" y="61878"/>
                  </a:cubicBezTo>
                  <a:cubicBezTo>
                    <a:pt x="38629" y="77471"/>
                    <a:pt x="47543" y="88114"/>
                    <a:pt x="62152" y="88114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0" name="Freihandform 49">
              <a:extLst>
                <a:ext uri="{FF2B5EF4-FFF2-40B4-BE49-F238E27FC236}">
                  <a16:creationId xmlns:a16="http://schemas.microsoft.com/office/drawing/2014/main" id="{058DDFA7-A697-3840-01CD-7C42EF76DCCD}"/>
                </a:ext>
              </a:extLst>
            </p:cNvPr>
            <p:cNvSpPr/>
            <p:nvPr/>
          </p:nvSpPr>
          <p:spPr>
            <a:xfrm>
              <a:off x="360000" y="359802"/>
              <a:ext cx="548723" cy="574475"/>
            </a:xfrm>
            <a:custGeom>
              <a:avLst/>
              <a:gdLst>
                <a:gd name="connsiteX0" fmla="*/ 454133 w 548723"/>
                <a:gd name="connsiteY0" fmla="*/ 254690 h 574475"/>
                <a:gd name="connsiteX1" fmla="*/ 496476 w 548723"/>
                <a:gd name="connsiteY1" fmla="*/ 143805 h 574475"/>
                <a:gd name="connsiteX2" fmla="*/ 494248 w 548723"/>
                <a:gd name="connsiteY2" fmla="*/ 118806 h 574475"/>
                <a:gd name="connsiteX3" fmla="*/ 335276 w 548723"/>
                <a:gd name="connsiteY3" fmla="*/ 0 h 574475"/>
                <a:gd name="connsiteX4" fmla="*/ 137181 w 548723"/>
                <a:gd name="connsiteY4" fmla="*/ 0 h 574475"/>
                <a:gd name="connsiteX5" fmla="*/ 104248 w 548723"/>
                <a:gd name="connsiteY5" fmla="*/ 34652 h 574475"/>
                <a:gd name="connsiteX6" fmla="*/ 104248 w 548723"/>
                <a:gd name="connsiteY6" fmla="*/ 111628 h 574475"/>
                <a:gd name="connsiteX7" fmla="*/ 58933 w 548723"/>
                <a:gd name="connsiteY7" fmla="*/ 85887 h 574475"/>
                <a:gd name="connsiteX8" fmla="*/ 0 w 548723"/>
                <a:gd name="connsiteY8" fmla="*/ 114846 h 574475"/>
                <a:gd name="connsiteX9" fmla="*/ 0 w 548723"/>
                <a:gd name="connsiteY9" fmla="*/ 417306 h 574475"/>
                <a:gd name="connsiteX10" fmla="*/ 26000 w 548723"/>
                <a:gd name="connsiteY10" fmla="*/ 444037 h 574475"/>
                <a:gd name="connsiteX11" fmla="*/ 52000 w 548723"/>
                <a:gd name="connsiteY11" fmla="*/ 417306 h 574475"/>
                <a:gd name="connsiteX12" fmla="*/ 52000 w 548723"/>
                <a:gd name="connsiteY12" fmla="*/ 141577 h 574475"/>
                <a:gd name="connsiteX13" fmla="*/ 104743 w 548723"/>
                <a:gd name="connsiteY13" fmla="*/ 171526 h 574475"/>
                <a:gd name="connsiteX14" fmla="*/ 104743 w 548723"/>
                <a:gd name="connsiteY14" fmla="*/ 365576 h 574475"/>
                <a:gd name="connsiteX15" fmla="*/ 151048 w 548723"/>
                <a:gd name="connsiteY15" fmla="*/ 384387 h 574475"/>
                <a:gd name="connsiteX16" fmla="*/ 319924 w 548723"/>
                <a:gd name="connsiteY16" fmla="*/ 286867 h 574475"/>
                <a:gd name="connsiteX17" fmla="*/ 337257 w 548723"/>
                <a:gd name="connsiteY17" fmla="*/ 260878 h 574475"/>
                <a:gd name="connsiteX18" fmla="*/ 319924 w 548723"/>
                <a:gd name="connsiteY18" fmla="*/ 234889 h 574475"/>
                <a:gd name="connsiteX19" fmla="*/ 156495 w 548723"/>
                <a:gd name="connsiteY19" fmla="*/ 141329 h 574475"/>
                <a:gd name="connsiteX20" fmla="*/ 156495 w 548723"/>
                <a:gd name="connsiteY20" fmla="*/ 51978 h 574475"/>
                <a:gd name="connsiteX21" fmla="*/ 330076 w 548723"/>
                <a:gd name="connsiteY21" fmla="*/ 51978 h 574475"/>
                <a:gd name="connsiteX22" fmla="*/ 443981 w 548723"/>
                <a:gd name="connsiteY22" fmla="*/ 148507 h 574475"/>
                <a:gd name="connsiteX23" fmla="*/ 407086 w 548723"/>
                <a:gd name="connsiteY23" fmla="*/ 233404 h 574475"/>
                <a:gd name="connsiteX24" fmla="*/ 392229 w 548723"/>
                <a:gd name="connsiteY24" fmla="*/ 261620 h 574475"/>
                <a:gd name="connsiteX25" fmla="*/ 416495 w 548723"/>
                <a:gd name="connsiteY25" fmla="*/ 290579 h 574475"/>
                <a:gd name="connsiteX26" fmla="*/ 495981 w 548723"/>
                <a:gd name="connsiteY26" fmla="*/ 406168 h 574475"/>
                <a:gd name="connsiteX27" fmla="*/ 363257 w 548723"/>
                <a:gd name="connsiteY27" fmla="*/ 522498 h 574475"/>
                <a:gd name="connsiteX28" fmla="*/ 135448 w 548723"/>
                <a:gd name="connsiteY28" fmla="*/ 522498 h 574475"/>
                <a:gd name="connsiteX29" fmla="*/ 104743 w 548723"/>
                <a:gd name="connsiteY29" fmla="*/ 548487 h 574475"/>
                <a:gd name="connsiteX30" fmla="*/ 135448 w 548723"/>
                <a:gd name="connsiteY30" fmla="*/ 574476 h 574475"/>
                <a:gd name="connsiteX31" fmla="*/ 363257 w 548723"/>
                <a:gd name="connsiteY31" fmla="*/ 574476 h 574475"/>
                <a:gd name="connsiteX32" fmla="*/ 542038 w 548723"/>
                <a:gd name="connsiteY32" fmla="*/ 454680 h 574475"/>
                <a:gd name="connsiteX33" fmla="*/ 548724 w 548723"/>
                <a:gd name="connsiteY33" fmla="*/ 407900 h 574475"/>
                <a:gd name="connsiteX34" fmla="*/ 454133 w 548723"/>
                <a:gd name="connsiteY34" fmla="*/ 254690 h 574475"/>
                <a:gd name="connsiteX35" fmla="*/ 454133 w 548723"/>
                <a:gd name="connsiteY35" fmla="*/ 254690 h 574475"/>
                <a:gd name="connsiteX36" fmla="*/ 263962 w 548723"/>
                <a:gd name="connsiteY36" fmla="*/ 261125 h 574475"/>
                <a:gd name="connsiteX37" fmla="*/ 156248 w 548723"/>
                <a:gd name="connsiteY37" fmla="*/ 322508 h 574475"/>
                <a:gd name="connsiteX38" fmla="*/ 156248 w 548723"/>
                <a:gd name="connsiteY38" fmla="*/ 201475 h 574475"/>
                <a:gd name="connsiteX39" fmla="*/ 263962 w 548723"/>
                <a:gd name="connsiteY39" fmla="*/ 261125 h 57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48723" h="574475">
                  <a:moveTo>
                    <a:pt x="454133" y="254690"/>
                  </a:moveTo>
                  <a:cubicBezTo>
                    <a:pt x="484095" y="222514"/>
                    <a:pt x="496476" y="185634"/>
                    <a:pt x="496476" y="143805"/>
                  </a:cubicBezTo>
                  <a:cubicBezTo>
                    <a:pt x="496476" y="135389"/>
                    <a:pt x="495733" y="126974"/>
                    <a:pt x="494248" y="118806"/>
                  </a:cubicBezTo>
                  <a:cubicBezTo>
                    <a:pt x="482857" y="52473"/>
                    <a:pt x="426400" y="0"/>
                    <a:pt x="335276" y="0"/>
                  </a:cubicBezTo>
                  <a:lnTo>
                    <a:pt x="137181" y="0"/>
                  </a:lnTo>
                  <a:cubicBezTo>
                    <a:pt x="115886" y="0"/>
                    <a:pt x="104248" y="12623"/>
                    <a:pt x="104248" y="34652"/>
                  </a:cubicBezTo>
                  <a:lnTo>
                    <a:pt x="104248" y="111628"/>
                  </a:lnTo>
                  <a:lnTo>
                    <a:pt x="58933" y="85887"/>
                  </a:lnTo>
                  <a:cubicBezTo>
                    <a:pt x="28229" y="68561"/>
                    <a:pt x="0" y="83412"/>
                    <a:pt x="0" y="114846"/>
                  </a:cubicBezTo>
                  <a:lnTo>
                    <a:pt x="0" y="417306"/>
                  </a:lnTo>
                  <a:cubicBezTo>
                    <a:pt x="0" y="433889"/>
                    <a:pt x="10152" y="444037"/>
                    <a:pt x="26000" y="444037"/>
                  </a:cubicBezTo>
                  <a:cubicBezTo>
                    <a:pt x="41848" y="444037"/>
                    <a:pt x="52000" y="433889"/>
                    <a:pt x="52000" y="417306"/>
                  </a:cubicBezTo>
                  <a:lnTo>
                    <a:pt x="52000" y="141577"/>
                  </a:lnTo>
                  <a:lnTo>
                    <a:pt x="104743" y="171526"/>
                  </a:lnTo>
                  <a:lnTo>
                    <a:pt x="104743" y="365576"/>
                  </a:lnTo>
                  <a:cubicBezTo>
                    <a:pt x="104743" y="388347"/>
                    <a:pt x="128267" y="397752"/>
                    <a:pt x="151048" y="384387"/>
                  </a:cubicBezTo>
                  <a:lnTo>
                    <a:pt x="319924" y="286867"/>
                  </a:lnTo>
                  <a:cubicBezTo>
                    <a:pt x="332552" y="279689"/>
                    <a:pt x="337257" y="270283"/>
                    <a:pt x="337257" y="260878"/>
                  </a:cubicBezTo>
                  <a:cubicBezTo>
                    <a:pt x="337257" y="252215"/>
                    <a:pt x="332552" y="242067"/>
                    <a:pt x="319924" y="234889"/>
                  </a:cubicBezTo>
                  <a:lnTo>
                    <a:pt x="156495" y="141329"/>
                  </a:lnTo>
                  <a:lnTo>
                    <a:pt x="156495" y="51978"/>
                  </a:lnTo>
                  <a:lnTo>
                    <a:pt x="330076" y="51978"/>
                  </a:lnTo>
                  <a:cubicBezTo>
                    <a:pt x="406343" y="51978"/>
                    <a:pt x="443981" y="92817"/>
                    <a:pt x="443981" y="148507"/>
                  </a:cubicBezTo>
                  <a:cubicBezTo>
                    <a:pt x="443981" y="184644"/>
                    <a:pt x="426648" y="213603"/>
                    <a:pt x="407086" y="233404"/>
                  </a:cubicBezTo>
                  <a:cubicBezTo>
                    <a:pt x="395200" y="245285"/>
                    <a:pt x="392229" y="252958"/>
                    <a:pt x="392229" y="261620"/>
                  </a:cubicBezTo>
                  <a:cubicBezTo>
                    <a:pt x="392229" y="271768"/>
                    <a:pt x="396933" y="280431"/>
                    <a:pt x="416495" y="290579"/>
                  </a:cubicBezTo>
                  <a:cubicBezTo>
                    <a:pt x="462800" y="314093"/>
                    <a:pt x="495981" y="354933"/>
                    <a:pt x="495981" y="406168"/>
                  </a:cubicBezTo>
                  <a:cubicBezTo>
                    <a:pt x="495981" y="473738"/>
                    <a:pt x="446457" y="522498"/>
                    <a:pt x="363257" y="522498"/>
                  </a:cubicBezTo>
                  <a:lnTo>
                    <a:pt x="135448" y="522498"/>
                  </a:lnTo>
                  <a:cubicBezTo>
                    <a:pt x="115143" y="522498"/>
                    <a:pt x="104743" y="532646"/>
                    <a:pt x="104743" y="548487"/>
                  </a:cubicBezTo>
                  <a:cubicBezTo>
                    <a:pt x="104743" y="564328"/>
                    <a:pt x="114895" y="574476"/>
                    <a:pt x="135448" y="574476"/>
                  </a:cubicBezTo>
                  <a:lnTo>
                    <a:pt x="363257" y="574476"/>
                  </a:lnTo>
                  <a:cubicBezTo>
                    <a:pt x="460324" y="574476"/>
                    <a:pt x="522476" y="522003"/>
                    <a:pt x="542038" y="454680"/>
                  </a:cubicBezTo>
                  <a:cubicBezTo>
                    <a:pt x="546495" y="439582"/>
                    <a:pt x="548724" y="423988"/>
                    <a:pt x="548724" y="407900"/>
                  </a:cubicBezTo>
                  <a:cubicBezTo>
                    <a:pt x="548476" y="341814"/>
                    <a:pt x="510095" y="286867"/>
                    <a:pt x="454133" y="254690"/>
                  </a:cubicBezTo>
                  <a:lnTo>
                    <a:pt x="454133" y="254690"/>
                  </a:lnTo>
                  <a:close/>
                  <a:moveTo>
                    <a:pt x="263962" y="261125"/>
                  </a:moveTo>
                  <a:lnTo>
                    <a:pt x="156248" y="322508"/>
                  </a:lnTo>
                  <a:lnTo>
                    <a:pt x="156248" y="201475"/>
                  </a:lnTo>
                  <a:lnTo>
                    <a:pt x="263962" y="26112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528272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mage / Triangle Lem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ihandform 43">
            <a:extLst>
              <a:ext uri="{FF2B5EF4-FFF2-40B4-BE49-F238E27FC236}">
                <a16:creationId xmlns:a16="http://schemas.microsoft.com/office/drawing/2014/main" id="{BB898901-5360-D651-A088-5E91FD7C6E6B}"/>
              </a:ext>
            </a:extLst>
          </p:cNvPr>
          <p:cNvSpPr/>
          <p:nvPr userDrawn="1"/>
        </p:nvSpPr>
        <p:spPr>
          <a:xfrm>
            <a:off x="4329828" y="6299194"/>
            <a:ext cx="1067847" cy="558807"/>
          </a:xfrm>
          <a:custGeom>
            <a:avLst/>
            <a:gdLst>
              <a:gd name="connsiteX0" fmla="*/ 114539 w 1067847"/>
              <a:gd name="connsiteY0" fmla="*/ 2 h 558807"/>
              <a:gd name="connsiteX1" fmla="*/ 171967 w 1067847"/>
              <a:gd name="connsiteY1" fmla="*/ 15253 h 558807"/>
              <a:gd name="connsiteX2" fmla="*/ 1020280 w 1067847"/>
              <a:gd name="connsiteY2" fmla="*/ 498507 h 558807"/>
              <a:gd name="connsiteX3" fmla="*/ 1063061 w 1067847"/>
              <a:gd name="connsiteY3" fmla="*/ 540739 h 558807"/>
              <a:gd name="connsiteX4" fmla="*/ 1067847 w 1067847"/>
              <a:gd name="connsiteY4" fmla="*/ 558807 h 558807"/>
              <a:gd name="connsiteX5" fmla="*/ 0 w 1067847"/>
              <a:gd name="connsiteY5" fmla="*/ 558807 h 558807"/>
              <a:gd name="connsiteX6" fmla="*/ 0 w 1067847"/>
              <a:gd name="connsiteY6" fmla="*/ 115567 h 558807"/>
              <a:gd name="connsiteX7" fmla="*/ 57323 w 1067847"/>
              <a:gd name="connsiteY7" fmla="*/ 15817 h 558807"/>
              <a:gd name="connsiteX8" fmla="*/ 114539 w 1067847"/>
              <a:gd name="connsiteY8" fmla="*/ 2 h 558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7847" h="558807">
                <a:moveTo>
                  <a:pt x="114539" y="2"/>
                </a:moveTo>
                <a:cubicBezTo>
                  <a:pt x="134244" y="-104"/>
                  <a:pt x="153984" y="4968"/>
                  <a:pt x="171967" y="15253"/>
                </a:cubicBezTo>
                <a:lnTo>
                  <a:pt x="1020280" y="498507"/>
                </a:lnTo>
                <a:cubicBezTo>
                  <a:pt x="1038544" y="508933"/>
                  <a:pt x="1053086" y="523515"/>
                  <a:pt x="1063061" y="540739"/>
                </a:cubicBezTo>
                <a:lnTo>
                  <a:pt x="1067847" y="558807"/>
                </a:lnTo>
                <a:lnTo>
                  <a:pt x="0" y="558807"/>
                </a:lnTo>
                <a:lnTo>
                  <a:pt x="0" y="115567"/>
                </a:lnTo>
                <a:cubicBezTo>
                  <a:pt x="0" y="74146"/>
                  <a:pt x="21355" y="36669"/>
                  <a:pt x="57323" y="15817"/>
                </a:cubicBezTo>
                <a:cubicBezTo>
                  <a:pt x="75166" y="5392"/>
                  <a:pt x="94835" y="108"/>
                  <a:pt x="114539" y="2"/>
                </a:cubicBezTo>
                <a:close/>
              </a:path>
            </a:pathLst>
          </a:custGeom>
          <a:solidFill>
            <a:schemeClr val="accent2"/>
          </a:solidFill>
          <a:ln w="280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2" name="Freihandform 31">
            <a:extLst>
              <a:ext uri="{FF2B5EF4-FFF2-40B4-BE49-F238E27FC236}">
                <a16:creationId xmlns:a16="http://schemas.microsoft.com/office/drawing/2014/main" id="{DB599E36-9041-8924-075B-4B74F65C44D5}"/>
              </a:ext>
            </a:extLst>
          </p:cNvPr>
          <p:cNvSpPr/>
          <p:nvPr userDrawn="1"/>
        </p:nvSpPr>
        <p:spPr>
          <a:xfrm>
            <a:off x="4329827" y="4263996"/>
            <a:ext cx="1325435" cy="1471954"/>
          </a:xfrm>
          <a:custGeom>
            <a:avLst/>
            <a:gdLst>
              <a:gd name="connsiteX0" fmla="*/ 70169 w 1323942"/>
              <a:gd name="connsiteY0" fmla="*/ 1450875 h 1470295"/>
              <a:gd name="connsiteX1" fmla="*/ 141179 w 1323942"/>
              <a:gd name="connsiteY1" fmla="*/ 1470296 h 1470295"/>
              <a:gd name="connsiteX2" fmla="*/ 211067 w 1323942"/>
              <a:gd name="connsiteY2" fmla="*/ 1451719 h 1470295"/>
              <a:gd name="connsiteX3" fmla="*/ 1252652 w 1323942"/>
              <a:gd name="connsiteY3" fmla="*/ 858395 h 1470295"/>
              <a:gd name="connsiteX4" fmla="*/ 1323943 w 1323942"/>
              <a:gd name="connsiteY4" fmla="*/ 735395 h 1470295"/>
              <a:gd name="connsiteX5" fmla="*/ 1252652 w 1323942"/>
              <a:gd name="connsiteY5" fmla="*/ 612396 h 1470295"/>
              <a:gd name="connsiteX6" fmla="*/ 211348 w 1323942"/>
              <a:gd name="connsiteY6" fmla="*/ 18790 h 1470295"/>
              <a:gd name="connsiteX7" fmla="*/ 70449 w 1323942"/>
              <a:gd name="connsiteY7" fmla="*/ 19634 h 1470295"/>
              <a:gd name="connsiteX8" fmla="*/ 0 w 1323942"/>
              <a:gd name="connsiteY8" fmla="*/ 142071 h 1470295"/>
              <a:gd name="connsiteX9" fmla="*/ 0 w 1323942"/>
              <a:gd name="connsiteY9" fmla="*/ 1328438 h 1470295"/>
              <a:gd name="connsiteX10" fmla="*/ 70169 w 1323942"/>
              <a:gd name="connsiteY10" fmla="*/ 1450875 h 1470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23942" h="1470295">
                <a:moveTo>
                  <a:pt x="70169" y="1450875"/>
                </a:moveTo>
                <a:cubicBezTo>
                  <a:pt x="92342" y="1463822"/>
                  <a:pt x="116761" y="1470296"/>
                  <a:pt x="141179" y="1470296"/>
                </a:cubicBezTo>
                <a:cubicBezTo>
                  <a:pt x="165598" y="1470296"/>
                  <a:pt x="189175" y="1464103"/>
                  <a:pt x="211067" y="1451719"/>
                </a:cubicBezTo>
                <a:lnTo>
                  <a:pt x="1252652" y="858395"/>
                </a:lnTo>
                <a:cubicBezTo>
                  <a:pt x="1297279" y="832782"/>
                  <a:pt x="1323943" y="786903"/>
                  <a:pt x="1323943" y="735395"/>
                </a:cubicBezTo>
                <a:cubicBezTo>
                  <a:pt x="1323943" y="683888"/>
                  <a:pt x="1297279" y="637728"/>
                  <a:pt x="1252652" y="612396"/>
                </a:cubicBezTo>
                <a:lnTo>
                  <a:pt x="211348" y="18790"/>
                </a:lnTo>
                <a:cubicBezTo>
                  <a:pt x="167002" y="-6542"/>
                  <a:pt x="114515" y="-6260"/>
                  <a:pt x="70449" y="19634"/>
                </a:cubicBezTo>
                <a:cubicBezTo>
                  <a:pt x="26383" y="45248"/>
                  <a:pt x="0" y="91126"/>
                  <a:pt x="0" y="142071"/>
                </a:cubicBezTo>
                <a:lnTo>
                  <a:pt x="0" y="1328438"/>
                </a:lnTo>
                <a:cubicBezTo>
                  <a:pt x="0" y="1379383"/>
                  <a:pt x="26383" y="1425262"/>
                  <a:pt x="70169" y="1450875"/>
                </a:cubicBezTo>
                <a:close/>
              </a:path>
            </a:pathLst>
          </a:custGeom>
          <a:solidFill>
            <a:schemeClr val="accent2"/>
          </a:solidFill>
          <a:ln w="280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3" name="Freihandform 32">
            <a:extLst>
              <a:ext uri="{FF2B5EF4-FFF2-40B4-BE49-F238E27FC236}">
                <a16:creationId xmlns:a16="http://schemas.microsoft.com/office/drawing/2014/main" id="{5DA0E4CB-0495-A28D-B318-97F2DA774A7F}"/>
              </a:ext>
            </a:extLst>
          </p:cNvPr>
          <p:cNvSpPr/>
          <p:nvPr userDrawn="1"/>
        </p:nvSpPr>
        <p:spPr>
          <a:xfrm>
            <a:off x="5400123" y="5464913"/>
            <a:ext cx="716247" cy="795150"/>
          </a:xfrm>
          <a:custGeom>
            <a:avLst/>
            <a:gdLst>
              <a:gd name="connsiteX0" fmla="*/ 37891 w 715440"/>
              <a:gd name="connsiteY0" fmla="*/ 10379 h 794254"/>
              <a:gd name="connsiteX1" fmla="*/ 0 w 715440"/>
              <a:gd name="connsiteY1" fmla="*/ 76523 h 794254"/>
              <a:gd name="connsiteX2" fmla="*/ 0 w 715440"/>
              <a:gd name="connsiteY2" fmla="*/ 717696 h 794254"/>
              <a:gd name="connsiteX3" fmla="*/ 37891 w 715440"/>
              <a:gd name="connsiteY3" fmla="*/ 783840 h 794254"/>
              <a:gd name="connsiteX4" fmla="*/ 76344 w 715440"/>
              <a:gd name="connsiteY4" fmla="*/ 794254 h 794254"/>
              <a:gd name="connsiteX5" fmla="*/ 113954 w 715440"/>
              <a:gd name="connsiteY5" fmla="*/ 784122 h 794254"/>
              <a:gd name="connsiteX6" fmla="*/ 676707 w 715440"/>
              <a:gd name="connsiteY6" fmla="*/ 463535 h 794254"/>
              <a:gd name="connsiteX7" fmla="*/ 715440 w 715440"/>
              <a:gd name="connsiteY7" fmla="*/ 397110 h 794254"/>
              <a:gd name="connsiteX8" fmla="*/ 676707 w 715440"/>
              <a:gd name="connsiteY8" fmla="*/ 330684 h 794254"/>
              <a:gd name="connsiteX9" fmla="*/ 113954 w 715440"/>
              <a:gd name="connsiteY9" fmla="*/ 10098 h 794254"/>
              <a:gd name="connsiteX10" fmla="*/ 37891 w 715440"/>
              <a:gd name="connsiteY10" fmla="*/ 10379 h 79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440" h="794254">
                <a:moveTo>
                  <a:pt x="37891" y="10379"/>
                </a:moveTo>
                <a:cubicBezTo>
                  <a:pt x="14034" y="24171"/>
                  <a:pt x="0" y="48940"/>
                  <a:pt x="0" y="76523"/>
                </a:cubicBezTo>
                <a:lnTo>
                  <a:pt x="0" y="717696"/>
                </a:lnTo>
                <a:cubicBezTo>
                  <a:pt x="0" y="745280"/>
                  <a:pt x="14314" y="770048"/>
                  <a:pt x="37891" y="783840"/>
                </a:cubicBezTo>
                <a:cubicBezTo>
                  <a:pt x="49960" y="790877"/>
                  <a:pt x="63152" y="794254"/>
                  <a:pt x="76344" y="794254"/>
                </a:cubicBezTo>
                <a:cubicBezTo>
                  <a:pt x="89535" y="794254"/>
                  <a:pt x="102166" y="790877"/>
                  <a:pt x="113954" y="784122"/>
                </a:cubicBezTo>
                <a:lnTo>
                  <a:pt x="676707" y="463535"/>
                </a:lnTo>
                <a:cubicBezTo>
                  <a:pt x="700845" y="449743"/>
                  <a:pt x="715440" y="424975"/>
                  <a:pt x="715440" y="397110"/>
                </a:cubicBezTo>
                <a:cubicBezTo>
                  <a:pt x="715440" y="369245"/>
                  <a:pt x="701126" y="344476"/>
                  <a:pt x="676707" y="330684"/>
                </a:cubicBezTo>
                <a:lnTo>
                  <a:pt x="113954" y="10098"/>
                </a:lnTo>
                <a:cubicBezTo>
                  <a:pt x="90097" y="-3412"/>
                  <a:pt x="61468" y="-3412"/>
                  <a:pt x="37891" y="10379"/>
                </a:cubicBezTo>
                <a:close/>
              </a:path>
            </a:pathLst>
          </a:custGeom>
          <a:solidFill>
            <a:schemeClr val="accent2"/>
          </a:solidFill>
          <a:ln w="280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5" name="Freihandform 34">
            <a:extLst>
              <a:ext uri="{FF2B5EF4-FFF2-40B4-BE49-F238E27FC236}">
                <a16:creationId xmlns:a16="http://schemas.microsoft.com/office/drawing/2014/main" id="{2EB11109-7634-9FC2-6B7F-8D9D40A6CCC5}"/>
              </a:ext>
            </a:extLst>
          </p:cNvPr>
          <p:cNvSpPr/>
          <p:nvPr userDrawn="1"/>
        </p:nvSpPr>
        <p:spPr>
          <a:xfrm>
            <a:off x="4807512" y="3333523"/>
            <a:ext cx="716247" cy="795150"/>
          </a:xfrm>
          <a:custGeom>
            <a:avLst/>
            <a:gdLst>
              <a:gd name="connsiteX0" fmla="*/ 37891 w 715440"/>
              <a:gd name="connsiteY0" fmla="*/ 783840 h 794254"/>
              <a:gd name="connsiteX1" fmla="*/ 76344 w 715440"/>
              <a:gd name="connsiteY1" fmla="*/ 794254 h 794254"/>
              <a:gd name="connsiteX2" fmla="*/ 113954 w 715440"/>
              <a:gd name="connsiteY2" fmla="*/ 784122 h 794254"/>
              <a:gd name="connsiteX3" fmla="*/ 676707 w 715440"/>
              <a:gd name="connsiteY3" fmla="*/ 463535 h 794254"/>
              <a:gd name="connsiteX4" fmla="*/ 715440 w 715440"/>
              <a:gd name="connsiteY4" fmla="*/ 397110 h 794254"/>
              <a:gd name="connsiteX5" fmla="*/ 676707 w 715440"/>
              <a:gd name="connsiteY5" fmla="*/ 330684 h 794254"/>
              <a:gd name="connsiteX6" fmla="*/ 113954 w 715440"/>
              <a:gd name="connsiteY6" fmla="*/ 10098 h 794254"/>
              <a:gd name="connsiteX7" fmla="*/ 37891 w 715440"/>
              <a:gd name="connsiteY7" fmla="*/ 10379 h 794254"/>
              <a:gd name="connsiteX8" fmla="*/ 0 w 715440"/>
              <a:gd name="connsiteY8" fmla="*/ 76523 h 794254"/>
              <a:gd name="connsiteX9" fmla="*/ 0 w 715440"/>
              <a:gd name="connsiteY9" fmla="*/ 717696 h 794254"/>
              <a:gd name="connsiteX10" fmla="*/ 37891 w 715440"/>
              <a:gd name="connsiteY10" fmla="*/ 783840 h 79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440" h="794254">
                <a:moveTo>
                  <a:pt x="37891" y="783840"/>
                </a:moveTo>
                <a:cubicBezTo>
                  <a:pt x="49960" y="790877"/>
                  <a:pt x="63152" y="794254"/>
                  <a:pt x="76344" y="794254"/>
                </a:cubicBezTo>
                <a:cubicBezTo>
                  <a:pt x="89535" y="794254"/>
                  <a:pt x="102166" y="790877"/>
                  <a:pt x="113954" y="784122"/>
                </a:cubicBezTo>
                <a:lnTo>
                  <a:pt x="676707" y="463535"/>
                </a:lnTo>
                <a:cubicBezTo>
                  <a:pt x="700845" y="449743"/>
                  <a:pt x="715440" y="424975"/>
                  <a:pt x="715440" y="397110"/>
                </a:cubicBezTo>
                <a:cubicBezTo>
                  <a:pt x="715440" y="369245"/>
                  <a:pt x="701126" y="344476"/>
                  <a:pt x="676707" y="330684"/>
                </a:cubicBezTo>
                <a:lnTo>
                  <a:pt x="113954" y="10098"/>
                </a:lnTo>
                <a:cubicBezTo>
                  <a:pt x="90097" y="-3412"/>
                  <a:pt x="61468" y="-3412"/>
                  <a:pt x="37891" y="10379"/>
                </a:cubicBezTo>
                <a:cubicBezTo>
                  <a:pt x="14034" y="24171"/>
                  <a:pt x="0" y="48940"/>
                  <a:pt x="0" y="76523"/>
                </a:cubicBezTo>
                <a:lnTo>
                  <a:pt x="0" y="717696"/>
                </a:lnTo>
                <a:cubicBezTo>
                  <a:pt x="0" y="745280"/>
                  <a:pt x="14314" y="770048"/>
                  <a:pt x="37891" y="783840"/>
                </a:cubicBezTo>
                <a:close/>
              </a:path>
            </a:pathLst>
          </a:custGeom>
          <a:solidFill>
            <a:schemeClr val="accent2"/>
          </a:solidFill>
          <a:ln w="280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B73A9770-B133-38A1-8035-DE1863E4CF3A}"/>
              </a:ext>
            </a:extLst>
          </p:cNvPr>
          <p:cNvSpPr/>
          <p:nvPr userDrawn="1"/>
        </p:nvSpPr>
        <p:spPr>
          <a:xfrm>
            <a:off x="6267600" y="-1"/>
            <a:ext cx="5924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Bildplatzhalter 41">
            <a:extLst>
              <a:ext uri="{FF2B5EF4-FFF2-40B4-BE49-F238E27FC236}">
                <a16:creationId xmlns:a16="http://schemas.microsoft.com/office/drawing/2014/main" id="{48A7A8B7-4D33-8181-B366-733069C69C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67022" y="0"/>
            <a:ext cx="5924977" cy="6858000"/>
          </a:xfrm>
          <a:custGeom>
            <a:avLst/>
            <a:gdLst>
              <a:gd name="connsiteX0" fmla="*/ 3921054 w 5924977"/>
              <a:gd name="connsiteY0" fmla="*/ 6139179 h 6858000"/>
              <a:gd name="connsiteX1" fmla="*/ 3891409 w 5924977"/>
              <a:gd name="connsiteY1" fmla="*/ 6147350 h 6858000"/>
              <a:gd name="connsiteX2" fmla="*/ 3861905 w 5924977"/>
              <a:gd name="connsiteY2" fmla="*/ 6198917 h 6858000"/>
              <a:gd name="connsiteX3" fmla="*/ 3861905 w 5924977"/>
              <a:gd name="connsiteY3" fmla="*/ 6699077 h 6858000"/>
              <a:gd name="connsiteX4" fmla="*/ 3891409 w 5924977"/>
              <a:gd name="connsiteY4" fmla="*/ 6750643 h 6858000"/>
              <a:gd name="connsiteX5" fmla="*/ 3891128 w 5924977"/>
              <a:gd name="connsiteY5" fmla="*/ 6750924 h 6858000"/>
              <a:gd name="connsiteX6" fmla="*/ 3921194 w 5924977"/>
              <a:gd name="connsiteY6" fmla="*/ 6759096 h 6858000"/>
              <a:gd name="connsiteX7" fmla="*/ 3950698 w 5924977"/>
              <a:gd name="connsiteY7" fmla="*/ 6751205 h 6858000"/>
              <a:gd name="connsiteX8" fmla="*/ 4389888 w 5924977"/>
              <a:gd name="connsiteY8" fmla="*/ 6500985 h 6858000"/>
              <a:gd name="connsiteX9" fmla="*/ 4419954 w 5924977"/>
              <a:gd name="connsiteY9" fmla="*/ 6449137 h 6858000"/>
              <a:gd name="connsiteX10" fmla="*/ 4389888 w 5924977"/>
              <a:gd name="connsiteY10" fmla="*/ 6397290 h 6858000"/>
              <a:gd name="connsiteX11" fmla="*/ 3950698 w 5924977"/>
              <a:gd name="connsiteY11" fmla="*/ 6147068 h 6858000"/>
              <a:gd name="connsiteX12" fmla="*/ 3921054 w 5924977"/>
              <a:gd name="connsiteY12" fmla="*/ 6139179 h 6858000"/>
              <a:gd name="connsiteX13" fmla="*/ 635036 w 5924977"/>
              <a:gd name="connsiteY13" fmla="*/ 5648810 h 6858000"/>
              <a:gd name="connsiteX14" fmla="*/ 589199 w 5924977"/>
              <a:gd name="connsiteY14" fmla="*/ 5661561 h 6858000"/>
              <a:gd name="connsiteX15" fmla="*/ 543397 w 5924977"/>
              <a:gd name="connsiteY15" fmla="*/ 5741304 h 6858000"/>
              <a:gd name="connsiteX16" fmla="*/ 543397 w 5924977"/>
              <a:gd name="connsiteY16" fmla="*/ 6514229 h 6858000"/>
              <a:gd name="connsiteX17" fmla="*/ 589199 w 5924977"/>
              <a:gd name="connsiteY17" fmla="*/ 6593973 h 6858000"/>
              <a:gd name="connsiteX18" fmla="*/ 635562 w 5924977"/>
              <a:gd name="connsiteY18" fmla="*/ 6606653 h 6858000"/>
              <a:gd name="connsiteX19" fmla="*/ 681083 w 5924977"/>
              <a:gd name="connsiteY19" fmla="*/ 6594537 h 6858000"/>
              <a:gd name="connsiteX20" fmla="*/ 1359677 w 5924977"/>
              <a:gd name="connsiteY20" fmla="*/ 6207933 h 6858000"/>
              <a:gd name="connsiteX21" fmla="*/ 1406321 w 5924977"/>
              <a:gd name="connsiteY21" fmla="*/ 6127626 h 6858000"/>
              <a:gd name="connsiteX22" fmla="*/ 1359677 w 5924977"/>
              <a:gd name="connsiteY22" fmla="*/ 6047318 h 6858000"/>
              <a:gd name="connsiteX23" fmla="*/ 1359677 w 5924977"/>
              <a:gd name="connsiteY23" fmla="*/ 6047600 h 6858000"/>
              <a:gd name="connsiteX24" fmla="*/ 681083 w 5924977"/>
              <a:gd name="connsiteY24" fmla="*/ 5660997 h 6858000"/>
              <a:gd name="connsiteX25" fmla="*/ 635036 w 5924977"/>
              <a:gd name="connsiteY25" fmla="*/ 5648810 h 6858000"/>
              <a:gd name="connsiteX26" fmla="*/ 0 w 5924977"/>
              <a:gd name="connsiteY26" fmla="*/ 0 h 6858000"/>
              <a:gd name="connsiteX27" fmla="*/ 5924977 w 5924977"/>
              <a:gd name="connsiteY27" fmla="*/ 0 h 6858000"/>
              <a:gd name="connsiteX28" fmla="*/ 5924977 w 5924977"/>
              <a:gd name="connsiteY28" fmla="*/ 6858000 h 6858000"/>
              <a:gd name="connsiteX29" fmla="*/ 2311003 w 5924977"/>
              <a:gd name="connsiteY29" fmla="*/ 6858000 h 6858000"/>
              <a:gd name="connsiteX30" fmla="*/ 3448284 w 5924977"/>
              <a:gd name="connsiteY30" fmla="*/ 6210187 h 6858000"/>
              <a:gd name="connsiteX31" fmla="*/ 3550847 w 5924977"/>
              <a:gd name="connsiteY31" fmla="*/ 6033511 h 6858000"/>
              <a:gd name="connsiteX32" fmla="*/ 3448284 w 5924977"/>
              <a:gd name="connsiteY32" fmla="*/ 5856834 h 6858000"/>
              <a:gd name="connsiteX33" fmla="*/ 1952849 w 5924977"/>
              <a:gd name="connsiteY33" fmla="*/ 5005011 h 6858000"/>
              <a:gd name="connsiteX34" fmla="*/ 1750535 w 5924977"/>
              <a:gd name="connsiteY34" fmla="*/ 5006139 h 6858000"/>
              <a:gd name="connsiteX35" fmla="*/ 1649659 w 5924977"/>
              <a:gd name="connsiteY35" fmla="*/ 5181970 h 6858000"/>
              <a:gd name="connsiteX36" fmla="*/ 1649659 w 5924977"/>
              <a:gd name="connsiteY36" fmla="*/ 6858000 h 6858000"/>
              <a:gd name="connsiteX37" fmla="*/ 283553 w 5924977"/>
              <a:gd name="connsiteY37" fmla="*/ 6858000 h 6858000"/>
              <a:gd name="connsiteX38" fmla="*/ 0 w 5924977"/>
              <a:gd name="connsiteY38" fmla="*/ 6696471 h 6858000"/>
              <a:gd name="connsiteX39" fmla="*/ 0 w 5924977"/>
              <a:gd name="connsiteY39" fmla="*/ 5514574 h 6858000"/>
              <a:gd name="connsiteX40" fmla="*/ 15396 w 5924977"/>
              <a:gd name="connsiteY40" fmla="*/ 5534697 h 6858000"/>
              <a:gd name="connsiteX41" fmla="*/ 47447 w 5924977"/>
              <a:gd name="connsiteY41" fmla="*/ 5559274 h 6858000"/>
              <a:gd name="connsiteX42" fmla="*/ 47447 w 5924977"/>
              <a:gd name="connsiteY42" fmla="*/ 5559836 h 6858000"/>
              <a:gd name="connsiteX43" fmla="*/ 124439 w 5924977"/>
              <a:gd name="connsiteY43" fmla="*/ 5580970 h 6858000"/>
              <a:gd name="connsiteX44" fmla="*/ 200025 w 5924977"/>
              <a:gd name="connsiteY44" fmla="*/ 5560682 h 6858000"/>
              <a:gd name="connsiteX45" fmla="*/ 1327082 w 5924977"/>
              <a:gd name="connsiteY45" fmla="*/ 4918504 h 6858000"/>
              <a:gd name="connsiteX46" fmla="*/ 1404354 w 5924977"/>
              <a:gd name="connsiteY46" fmla="*/ 4785222 h 6858000"/>
              <a:gd name="connsiteX47" fmla="*/ 1327082 w 5924977"/>
              <a:gd name="connsiteY47" fmla="*/ 4651940 h 6858000"/>
              <a:gd name="connsiteX48" fmla="*/ 200025 w 5924977"/>
              <a:gd name="connsiteY48" fmla="*/ 4009761 h 6858000"/>
              <a:gd name="connsiteX49" fmla="*/ 47447 w 5924977"/>
              <a:gd name="connsiteY49" fmla="*/ 4010607 h 6858000"/>
              <a:gd name="connsiteX50" fmla="*/ 15515 w 5924977"/>
              <a:gd name="connsiteY50" fmla="*/ 4035307 h 6858000"/>
              <a:gd name="connsiteX51" fmla="*/ 0 w 5924977"/>
              <a:gd name="connsiteY51" fmla="*/ 40555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924977" h="6858000">
                <a:moveTo>
                  <a:pt x="3921054" y="6139179"/>
                </a:moveTo>
                <a:cubicBezTo>
                  <a:pt x="3910868" y="6139249"/>
                  <a:pt x="3900682" y="6141996"/>
                  <a:pt x="3891409" y="6147350"/>
                </a:cubicBezTo>
                <a:cubicBezTo>
                  <a:pt x="3872863" y="6158059"/>
                  <a:pt x="3861905" y="6177500"/>
                  <a:pt x="3861905" y="6198917"/>
                </a:cubicBezTo>
                <a:lnTo>
                  <a:pt x="3861905" y="6699077"/>
                </a:lnTo>
                <a:cubicBezTo>
                  <a:pt x="3861905" y="6720492"/>
                  <a:pt x="3872863" y="6739935"/>
                  <a:pt x="3891409" y="6750643"/>
                </a:cubicBezTo>
                <a:lnTo>
                  <a:pt x="3891128" y="6750924"/>
                </a:lnTo>
                <a:cubicBezTo>
                  <a:pt x="3900400" y="6756278"/>
                  <a:pt x="3910797" y="6759096"/>
                  <a:pt x="3921194" y="6759096"/>
                </a:cubicBezTo>
                <a:cubicBezTo>
                  <a:pt x="3931591" y="6759096"/>
                  <a:pt x="3941426" y="6756559"/>
                  <a:pt x="3950698" y="6751205"/>
                </a:cubicBezTo>
                <a:lnTo>
                  <a:pt x="4389888" y="6500985"/>
                </a:lnTo>
                <a:cubicBezTo>
                  <a:pt x="4408714" y="6490278"/>
                  <a:pt x="4419954" y="6470835"/>
                  <a:pt x="4419954" y="6449137"/>
                </a:cubicBezTo>
                <a:cubicBezTo>
                  <a:pt x="4419954" y="6427440"/>
                  <a:pt x="4408714" y="6407997"/>
                  <a:pt x="4389888" y="6397290"/>
                </a:cubicBezTo>
                <a:lnTo>
                  <a:pt x="3950698" y="6147068"/>
                </a:lnTo>
                <a:cubicBezTo>
                  <a:pt x="3941425" y="6141715"/>
                  <a:pt x="3931239" y="6139108"/>
                  <a:pt x="3921054" y="6139179"/>
                </a:cubicBezTo>
                <a:close/>
                <a:moveTo>
                  <a:pt x="635036" y="5648810"/>
                </a:moveTo>
                <a:cubicBezTo>
                  <a:pt x="619265" y="5648881"/>
                  <a:pt x="603530" y="5653107"/>
                  <a:pt x="589199" y="5661561"/>
                </a:cubicBezTo>
                <a:cubicBezTo>
                  <a:pt x="560538" y="5678185"/>
                  <a:pt x="543397" y="5708055"/>
                  <a:pt x="543397" y="5741304"/>
                </a:cubicBezTo>
                <a:lnTo>
                  <a:pt x="543397" y="6514229"/>
                </a:lnTo>
                <a:cubicBezTo>
                  <a:pt x="543397" y="6547479"/>
                  <a:pt x="560538" y="6577347"/>
                  <a:pt x="589199" y="6593973"/>
                </a:cubicBezTo>
                <a:cubicBezTo>
                  <a:pt x="603810" y="6602426"/>
                  <a:pt x="619546" y="6606653"/>
                  <a:pt x="635562" y="6606653"/>
                </a:cubicBezTo>
                <a:cubicBezTo>
                  <a:pt x="651579" y="6606653"/>
                  <a:pt x="666752" y="6602708"/>
                  <a:pt x="681083" y="6594537"/>
                </a:cubicBezTo>
                <a:lnTo>
                  <a:pt x="1359677" y="6207933"/>
                </a:lnTo>
                <a:cubicBezTo>
                  <a:pt x="1388901" y="6191308"/>
                  <a:pt x="1406321" y="6161440"/>
                  <a:pt x="1406321" y="6127626"/>
                </a:cubicBezTo>
                <a:cubicBezTo>
                  <a:pt x="1406321" y="6093813"/>
                  <a:pt x="1388901" y="6063943"/>
                  <a:pt x="1359677" y="6047318"/>
                </a:cubicBezTo>
                <a:lnTo>
                  <a:pt x="1359677" y="6047600"/>
                </a:lnTo>
                <a:lnTo>
                  <a:pt x="681083" y="5660997"/>
                </a:lnTo>
                <a:cubicBezTo>
                  <a:pt x="666612" y="5652825"/>
                  <a:pt x="650806" y="5648740"/>
                  <a:pt x="635036" y="5648810"/>
                </a:cubicBezTo>
                <a:close/>
                <a:moveTo>
                  <a:pt x="0" y="0"/>
                </a:moveTo>
                <a:lnTo>
                  <a:pt x="5924977" y="0"/>
                </a:lnTo>
                <a:lnTo>
                  <a:pt x="5924977" y="6858000"/>
                </a:lnTo>
                <a:lnTo>
                  <a:pt x="2311003" y="6858000"/>
                </a:lnTo>
                <a:lnTo>
                  <a:pt x="3448284" y="6210187"/>
                </a:lnTo>
                <a:cubicBezTo>
                  <a:pt x="3512351" y="6173556"/>
                  <a:pt x="3550847" y="6107619"/>
                  <a:pt x="3550847" y="6033511"/>
                </a:cubicBezTo>
                <a:cubicBezTo>
                  <a:pt x="3550847" y="5959403"/>
                  <a:pt x="3512632" y="5893465"/>
                  <a:pt x="3448284" y="5856834"/>
                </a:cubicBezTo>
                <a:lnTo>
                  <a:pt x="1952849" y="5005011"/>
                </a:lnTo>
                <a:cubicBezTo>
                  <a:pt x="1889344" y="4968943"/>
                  <a:pt x="1813758" y="4969225"/>
                  <a:pt x="1750535" y="5006139"/>
                </a:cubicBezTo>
                <a:cubicBezTo>
                  <a:pt x="1687313" y="5043051"/>
                  <a:pt x="1649659" y="5108706"/>
                  <a:pt x="1649659" y="5181970"/>
                </a:cubicBezTo>
                <a:lnTo>
                  <a:pt x="1649659" y="6858000"/>
                </a:lnTo>
                <a:lnTo>
                  <a:pt x="283553" y="6858000"/>
                </a:lnTo>
                <a:lnTo>
                  <a:pt x="0" y="6696471"/>
                </a:lnTo>
                <a:lnTo>
                  <a:pt x="0" y="5514574"/>
                </a:lnTo>
                <a:lnTo>
                  <a:pt x="15396" y="5534697"/>
                </a:lnTo>
                <a:cubicBezTo>
                  <a:pt x="24775" y="5544093"/>
                  <a:pt x="35505" y="5552370"/>
                  <a:pt x="47447" y="5559274"/>
                </a:cubicBezTo>
                <a:lnTo>
                  <a:pt x="47447" y="5559836"/>
                </a:lnTo>
                <a:cubicBezTo>
                  <a:pt x="71612" y="5573926"/>
                  <a:pt x="98025" y="5580970"/>
                  <a:pt x="124439" y="5580970"/>
                </a:cubicBezTo>
                <a:cubicBezTo>
                  <a:pt x="150852" y="5580970"/>
                  <a:pt x="176422" y="5574208"/>
                  <a:pt x="200025" y="5560682"/>
                </a:cubicBezTo>
                <a:lnTo>
                  <a:pt x="1327082" y="4918504"/>
                </a:lnTo>
                <a:cubicBezTo>
                  <a:pt x="1375413" y="4890890"/>
                  <a:pt x="1404354" y="4841296"/>
                  <a:pt x="1404354" y="4785222"/>
                </a:cubicBezTo>
                <a:cubicBezTo>
                  <a:pt x="1404354" y="4729148"/>
                  <a:pt x="1375413" y="4679555"/>
                  <a:pt x="1327082" y="4651940"/>
                </a:cubicBezTo>
                <a:lnTo>
                  <a:pt x="200025" y="4009761"/>
                </a:lnTo>
                <a:cubicBezTo>
                  <a:pt x="152257" y="3982429"/>
                  <a:pt x="95216" y="3982711"/>
                  <a:pt x="47447" y="4010607"/>
                </a:cubicBezTo>
                <a:cubicBezTo>
                  <a:pt x="35575" y="4017581"/>
                  <a:pt x="24880" y="4025894"/>
                  <a:pt x="15515" y="4035307"/>
                </a:cubicBezTo>
                <a:lnTo>
                  <a:pt x="0" y="40555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72000" tIns="72000">
            <a:noAutofit/>
          </a:bodyPr>
          <a:lstStyle>
            <a:lvl1pPr>
              <a:defRPr sz="1200"/>
            </a:lvl1pPr>
          </a:lstStyle>
          <a:p>
            <a:r>
              <a:rPr lang="en-GB" noProof="0"/>
              <a:t>Insert image (16,5 x 19,05 cm) and place to background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9A7304-2E4A-8BB6-D9A5-60DB2D416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052000"/>
            <a:ext cx="5634000" cy="2852737"/>
          </a:xfrm>
        </p:spPr>
        <p:txBody>
          <a:bodyPr anchor="t" anchorCtr="0"/>
          <a:lstStyle>
            <a:lvl1pPr>
              <a:lnSpc>
                <a:spcPct val="840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de-DE"/>
              <a:t>Chapter </a:t>
            </a:r>
            <a:br>
              <a:rPr lang="de-DE"/>
            </a:br>
            <a:r>
              <a:rPr lang="de-DE" err="1"/>
              <a:t>Bold</a:t>
            </a:r>
            <a:r>
              <a:rPr lang="de-DE"/>
              <a:t> 60pt</a:t>
            </a:r>
            <a:br>
              <a:rPr lang="de-DE"/>
            </a:br>
            <a:r>
              <a:rPr lang="de-DE" err="1"/>
              <a:t>Subline</a:t>
            </a:r>
            <a:r>
              <a:rPr lang="de-DE"/>
              <a:t> Reg.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B9E76-4435-1188-2C8F-4D4AB1844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 | Date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EDBCEC-6AF4-1866-DE4E-8C94323C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33750-B9DF-4859-8502-A236C27DE94C}" type="slidenum">
              <a:rPr lang="de-DE" smtClean="0"/>
              <a:t>‹#›</a:t>
            </a:fld>
            <a:endParaRPr lang="de-DE"/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B69F9269-4F2B-9745-3850-C162207CEB96}"/>
              </a:ext>
            </a:extLst>
          </p:cNvPr>
          <p:cNvGrpSpPr/>
          <p:nvPr userDrawn="1"/>
        </p:nvGrpSpPr>
        <p:grpSpPr>
          <a:xfrm>
            <a:off x="360000" y="359802"/>
            <a:ext cx="1403751" cy="620018"/>
            <a:chOff x="360000" y="359802"/>
            <a:chExt cx="1403751" cy="620018"/>
          </a:xfrm>
        </p:grpSpPr>
        <p:sp>
          <p:nvSpPr>
            <p:cNvPr id="29" name="Freihandform 28">
              <a:extLst>
                <a:ext uri="{FF2B5EF4-FFF2-40B4-BE49-F238E27FC236}">
                  <a16:creationId xmlns:a16="http://schemas.microsoft.com/office/drawing/2014/main" id="{B45EC0F7-CD8B-6EDE-8DB6-0D594A2BD583}"/>
                </a:ext>
              </a:extLst>
            </p:cNvPr>
            <p:cNvSpPr/>
            <p:nvPr/>
          </p:nvSpPr>
          <p:spPr>
            <a:xfrm>
              <a:off x="1118209" y="360050"/>
              <a:ext cx="135199" cy="151477"/>
            </a:xfrm>
            <a:custGeom>
              <a:avLst/>
              <a:gdLst>
                <a:gd name="connsiteX0" fmla="*/ 248 w 135199"/>
                <a:gd name="connsiteY0" fmla="*/ 0 h 151477"/>
                <a:gd name="connsiteX1" fmla="*/ 72800 w 135199"/>
                <a:gd name="connsiteY1" fmla="*/ 0 h 151477"/>
                <a:gd name="connsiteX2" fmla="*/ 125295 w 135199"/>
                <a:gd name="connsiteY2" fmla="*/ 40592 h 151477"/>
                <a:gd name="connsiteX3" fmla="*/ 106724 w 135199"/>
                <a:gd name="connsiteY3" fmla="*/ 71531 h 151477"/>
                <a:gd name="connsiteX4" fmla="*/ 135200 w 135199"/>
                <a:gd name="connsiteY4" fmla="*/ 108658 h 151477"/>
                <a:gd name="connsiteX5" fmla="*/ 76514 w 135199"/>
                <a:gd name="connsiteY5" fmla="*/ 151477 h 151477"/>
                <a:gd name="connsiteX6" fmla="*/ 0 w 135199"/>
                <a:gd name="connsiteY6" fmla="*/ 151477 h 151477"/>
                <a:gd name="connsiteX7" fmla="*/ 248 w 135199"/>
                <a:gd name="connsiteY7" fmla="*/ 0 h 151477"/>
                <a:gd name="connsiteX8" fmla="*/ 248 w 135199"/>
                <a:gd name="connsiteY8" fmla="*/ 0 h 151477"/>
                <a:gd name="connsiteX9" fmla="*/ 66114 w 135199"/>
                <a:gd name="connsiteY9" fmla="*/ 59403 h 151477"/>
                <a:gd name="connsiteX10" fmla="*/ 82457 w 135199"/>
                <a:gd name="connsiteY10" fmla="*/ 46037 h 151477"/>
                <a:gd name="connsiteX11" fmla="*/ 66114 w 135199"/>
                <a:gd name="connsiteY11" fmla="*/ 32672 h 151477"/>
                <a:gd name="connsiteX12" fmla="*/ 42590 w 135199"/>
                <a:gd name="connsiteY12" fmla="*/ 32672 h 151477"/>
                <a:gd name="connsiteX13" fmla="*/ 42590 w 135199"/>
                <a:gd name="connsiteY13" fmla="*/ 59403 h 151477"/>
                <a:gd name="connsiteX14" fmla="*/ 66114 w 135199"/>
                <a:gd name="connsiteY14" fmla="*/ 59403 h 151477"/>
                <a:gd name="connsiteX15" fmla="*/ 66114 w 135199"/>
                <a:gd name="connsiteY15" fmla="*/ 59403 h 151477"/>
                <a:gd name="connsiteX16" fmla="*/ 74781 w 135199"/>
                <a:gd name="connsiteY16" fmla="*/ 118558 h 151477"/>
                <a:gd name="connsiteX17" fmla="*/ 92114 w 135199"/>
                <a:gd name="connsiteY17" fmla="*/ 104203 h 151477"/>
                <a:gd name="connsiteX18" fmla="*/ 74781 w 135199"/>
                <a:gd name="connsiteY18" fmla="*/ 89847 h 151477"/>
                <a:gd name="connsiteX19" fmla="*/ 42590 w 135199"/>
                <a:gd name="connsiteY19" fmla="*/ 89847 h 151477"/>
                <a:gd name="connsiteX20" fmla="*/ 42590 w 135199"/>
                <a:gd name="connsiteY20" fmla="*/ 118311 h 151477"/>
                <a:gd name="connsiteX21" fmla="*/ 74781 w 135199"/>
                <a:gd name="connsiteY21" fmla="*/ 118558 h 151477"/>
                <a:gd name="connsiteX22" fmla="*/ 74781 w 135199"/>
                <a:gd name="connsiteY22" fmla="*/ 118558 h 15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5199" h="151477">
                  <a:moveTo>
                    <a:pt x="248" y="0"/>
                  </a:moveTo>
                  <a:lnTo>
                    <a:pt x="72800" y="0"/>
                  </a:lnTo>
                  <a:cubicBezTo>
                    <a:pt x="106971" y="0"/>
                    <a:pt x="125295" y="14108"/>
                    <a:pt x="125295" y="40592"/>
                  </a:cubicBezTo>
                  <a:cubicBezTo>
                    <a:pt x="125295" y="54700"/>
                    <a:pt x="118114" y="65096"/>
                    <a:pt x="106724" y="71531"/>
                  </a:cubicBezTo>
                  <a:cubicBezTo>
                    <a:pt x="123562" y="76976"/>
                    <a:pt x="135200" y="88857"/>
                    <a:pt x="135200" y="108658"/>
                  </a:cubicBezTo>
                  <a:cubicBezTo>
                    <a:pt x="135200" y="136627"/>
                    <a:pt x="111429" y="151477"/>
                    <a:pt x="76514" y="151477"/>
                  </a:cubicBezTo>
                  <a:lnTo>
                    <a:pt x="0" y="151477"/>
                  </a:lnTo>
                  <a:lnTo>
                    <a:pt x="248" y="0"/>
                  </a:lnTo>
                  <a:lnTo>
                    <a:pt x="248" y="0"/>
                  </a:lnTo>
                  <a:close/>
                  <a:moveTo>
                    <a:pt x="66114" y="59403"/>
                  </a:moveTo>
                  <a:cubicBezTo>
                    <a:pt x="77009" y="59403"/>
                    <a:pt x="82457" y="54453"/>
                    <a:pt x="82457" y="46037"/>
                  </a:cubicBezTo>
                  <a:cubicBezTo>
                    <a:pt x="82457" y="37622"/>
                    <a:pt x="76762" y="32672"/>
                    <a:pt x="66114" y="32672"/>
                  </a:cubicBezTo>
                  <a:lnTo>
                    <a:pt x="42590" y="32672"/>
                  </a:lnTo>
                  <a:lnTo>
                    <a:pt x="42590" y="59403"/>
                  </a:lnTo>
                  <a:lnTo>
                    <a:pt x="66114" y="59403"/>
                  </a:lnTo>
                  <a:lnTo>
                    <a:pt x="66114" y="59403"/>
                  </a:lnTo>
                  <a:close/>
                  <a:moveTo>
                    <a:pt x="74781" y="118558"/>
                  </a:moveTo>
                  <a:cubicBezTo>
                    <a:pt x="85676" y="118558"/>
                    <a:pt x="92114" y="113361"/>
                    <a:pt x="92114" y="104203"/>
                  </a:cubicBezTo>
                  <a:cubicBezTo>
                    <a:pt x="92114" y="95292"/>
                    <a:pt x="85676" y="89847"/>
                    <a:pt x="74781" y="89847"/>
                  </a:cubicBezTo>
                  <a:lnTo>
                    <a:pt x="42590" y="89847"/>
                  </a:lnTo>
                  <a:lnTo>
                    <a:pt x="42590" y="118311"/>
                  </a:lnTo>
                  <a:lnTo>
                    <a:pt x="74781" y="118558"/>
                  </a:lnTo>
                  <a:lnTo>
                    <a:pt x="74781" y="11855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" name="Freihandform 29">
              <a:extLst>
                <a:ext uri="{FF2B5EF4-FFF2-40B4-BE49-F238E27FC236}">
                  <a16:creationId xmlns:a16="http://schemas.microsoft.com/office/drawing/2014/main" id="{C099AE17-F073-F285-6296-6751A988C94E}"/>
                </a:ext>
              </a:extLst>
            </p:cNvPr>
            <p:cNvSpPr/>
            <p:nvPr/>
          </p:nvSpPr>
          <p:spPr>
            <a:xfrm>
              <a:off x="1264304" y="390741"/>
              <a:ext cx="120342" cy="123261"/>
            </a:xfrm>
            <a:custGeom>
              <a:avLst/>
              <a:gdLst>
                <a:gd name="connsiteX0" fmla="*/ 0 w 120342"/>
                <a:gd name="connsiteY0" fmla="*/ 90589 h 123261"/>
                <a:gd name="connsiteX1" fmla="*/ 36400 w 120342"/>
                <a:gd name="connsiteY1" fmla="*/ 54453 h 123261"/>
                <a:gd name="connsiteX2" fmla="*/ 65124 w 120342"/>
                <a:gd name="connsiteY2" fmla="*/ 47770 h 123261"/>
                <a:gd name="connsiteX3" fmla="*/ 72057 w 120342"/>
                <a:gd name="connsiteY3" fmla="*/ 40840 h 123261"/>
                <a:gd name="connsiteX4" fmla="*/ 57943 w 120342"/>
                <a:gd name="connsiteY4" fmla="*/ 32177 h 123261"/>
                <a:gd name="connsiteX5" fmla="*/ 29467 w 120342"/>
                <a:gd name="connsiteY5" fmla="*/ 49007 h 123261"/>
                <a:gd name="connsiteX6" fmla="*/ 495 w 120342"/>
                <a:gd name="connsiteY6" fmla="*/ 31682 h 123261"/>
                <a:gd name="connsiteX7" fmla="*/ 59429 w 120342"/>
                <a:gd name="connsiteY7" fmla="*/ 0 h 123261"/>
                <a:gd name="connsiteX8" fmla="*/ 109695 w 120342"/>
                <a:gd name="connsiteY8" fmla="*/ 49007 h 123261"/>
                <a:gd name="connsiteX9" fmla="*/ 109695 w 120342"/>
                <a:gd name="connsiteY9" fmla="*/ 84649 h 123261"/>
                <a:gd name="connsiteX10" fmla="*/ 116381 w 120342"/>
                <a:gd name="connsiteY10" fmla="*/ 90589 h 123261"/>
                <a:gd name="connsiteX11" fmla="*/ 120343 w 120342"/>
                <a:gd name="connsiteY11" fmla="*/ 90589 h 123261"/>
                <a:gd name="connsiteX12" fmla="*/ 120343 w 120342"/>
                <a:gd name="connsiteY12" fmla="*/ 120538 h 123261"/>
                <a:gd name="connsiteX13" fmla="*/ 103257 w 120342"/>
                <a:gd name="connsiteY13" fmla="*/ 122519 h 123261"/>
                <a:gd name="connsiteX14" fmla="*/ 77752 w 120342"/>
                <a:gd name="connsiteY14" fmla="*/ 108658 h 123261"/>
                <a:gd name="connsiteX15" fmla="*/ 74781 w 120342"/>
                <a:gd name="connsiteY15" fmla="*/ 105935 h 123261"/>
                <a:gd name="connsiteX16" fmla="*/ 71067 w 120342"/>
                <a:gd name="connsiteY16" fmla="*/ 109153 h 123261"/>
                <a:gd name="connsiteX17" fmla="*/ 39371 w 120342"/>
                <a:gd name="connsiteY17" fmla="*/ 123261 h 123261"/>
                <a:gd name="connsiteX18" fmla="*/ 0 w 120342"/>
                <a:gd name="connsiteY18" fmla="*/ 90589 h 123261"/>
                <a:gd name="connsiteX19" fmla="*/ 0 w 120342"/>
                <a:gd name="connsiteY19" fmla="*/ 90589 h 123261"/>
                <a:gd name="connsiteX20" fmla="*/ 50762 w 120342"/>
                <a:gd name="connsiteY20" fmla="*/ 94797 h 123261"/>
                <a:gd name="connsiteX21" fmla="*/ 72057 w 120342"/>
                <a:gd name="connsiteY21" fmla="*/ 70541 h 123261"/>
                <a:gd name="connsiteX22" fmla="*/ 72057 w 120342"/>
                <a:gd name="connsiteY22" fmla="*/ 68561 h 123261"/>
                <a:gd name="connsiteX23" fmla="*/ 64133 w 120342"/>
                <a:gd name="connsiteY23" fmla="*/ 72769 h 123261"/>
                <a:gd name="connsiteX24" fmla="*/ 49524 w 120342"/>
                <a:gd name="connsiteY24" fmla="*/ 75986 h 123261"/>
                <a:gd name="connsiteX25" fmla="*/ 38629 w 120342"/>
                <a:gd name="connsiteY25" fmla="*/ 85887 h 123261"/>
                <a:gd name="connsiteX26" fmla="*/ 50762 w 120342"/>
                <a:gd name="connsiteY26" fmla="*/ 94797 h 123261"/>
                <a:gd name="connsiteX27" fmla="*/ 50762 w 120342"/>
                <a:gd name="connsiteY27" fmla="*/ 94797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0342" h="123261">
                  <a:moveTo>
                    <a:pt x="0" y="90589"/>
                  </a:moveTo>
                  <a:cubicBezTo>
                    <a:pt x="0" y="72521"/>
                    <a:pt x="11390" y="60393"/>
                    <a:pt x="36400" y="54453"/>
                  </a:cubicBezTo>
                  <a:lnTo>
                    <a:pt x="65124" y="47770"/>
                  </a:lnTo>
                  <a:cubicBezTo>
                    <a:pt x="70076" y="46532"/>
                    <a:pt x="72057" y="44305"/>
                    <a:pt x="72057" y="40840"/>
                  </a:cubicBezTo>
                  <a:cubicBezTo>
                    <a:pt x="72057" y="35394"/>
                    <a:pt x="67600" y="32177"/>
                    <a:pt x="57943" y="32177"/>
                  </a:cubicBezTo>
                  <a:cubicBezTo>
                    <a:pt x="46800" y="32177"/>
                    <a:pt x="35162" y="38612"/>
                    <a:pt x="29467" y="49007"/>
                  </a:cubicBezTo>
                  <a:lnTo>
                    <a:pt x="495" y="31682"/>
                  </a:lnTo>
                  <a:cubicBezTo>
                    <a:pt x="9905" y="14356"/>
                    <a:pt x="30705" y="0"/>
                    <a:pt x="59429" y="0"/>
                  </a:cubicBezTo>
                  <a:cubicBezTo>
                    <a:pt x="94343" y="0"/>
                    <a:pt x="109695" y="17326"/>
                    <a:pt x="109695" y="49007"/>
                  </a:cubicBezTo>
                  <a:lnTo>
                    <a:pt x="109695" y="84649"/>
                  </a:lnTo>
                  <a:cubicBezTo>
                    <a:pt x="109695" y="89104"/>
                    <a:pt x="111676" y="90589"/>
                    <a:pt x="116381" y="90589"/>
                  </a:cubicBezTo>
                  <a:lnTo>
                    <a:pt x="120343" y="90589"/>
                  </a:lnTo>
                  <a:lnTo>
                    <a:pt x="120343" y="120538"/>
                  </a:lnTo>
                  <a:cubicBezTo>
                    <a:pt x="115886" y="121776"/>
                    <a:pt x="109448" y="122519"/>
                    <a:pt x="103257" y="122519"/>
                  </a:cubicBezTo>
                  <a:cubicBezTo>
                    <a:pt x="88400" y="122519"/>
                    <a:pt x="81962" y="117568"/>
                    <a:pt x="77752" y="108658"/>
                  </a:cubicBezTo>
                  <a:cubicBezTo>
                    <a:pt x="76762" y="106925"/>
                    <a:pt x="76267" y="105935"/>
                    <a:pt x="74781" y="105935"/>
                  </a:cubicBezTo>
                  <a:cubicBezTo>
                    <a:pt x="73295" y="105935"/>
                    <a:pt x="72800" y="106925"/>
                    <a:pt x="71067" y="109153"/>
                  </a:cubicBezTo>
                  <a:cubicBezTo>
                    <a:pt x="64629" y="117816"/>
                    <a:pt x="53981" y="123261"/>
                    <a:pt x="39371" y="123261"/>
                  </a:cubicBezTo>
                  <a:cubicBezTo>
                    <a:pt x="14610" y="123261"/>
                    <a:pt x="0" y="108905"/>
                    <a:pt x="0" y="90589"/>
                  </a:cubicBezTo>
                  <a:lnTo>
                    <a:pt x="0" y="90589"/>
                  </a:lnTo>
                  <a:close/>
                  <a:moveTo>
                    <a:pt x="50762" y="94797"/>
                  </a:moveTo>
                  <a:cubicBezTo>
                    <a:pt x="62400" y="94797"/>
                    <a:pt x="72057" y="87619"/>
                    <a:pt x="72057" y="70541"/>
                  </a:cubicBezTo>
                  <a:lnTo>
                    <a:pt x="72057" y="68561"/>
                  </a:lnTo>
                  <a:cubicBezTo>
                    <a:pt x="70571" y="70541"/>
                    <a:pt x="68343" y="71779"/>
                    <a:pt x="64133" y="72769"/>
                  </a:cubicBezTo>
                  <a:lnTo>
                    <a:pt x="49524" y="75986"/>
                  </a:lnTo>
                  <a:cubicBezTo>
                    <a:pt x="42590" y="77471"/>
                    <a:pt x="38629" y="80689"/>
                    <a:pt x="38629" y="85887"/>
                  </a:cubicBezTo>
                  <a:cubicBezTo>
                    <a:pt x="38629" y="90837"/>
                    <a:pt x="43086" y="94797"/>
                    <a:pt x="50762" y="94797"/>
                  </a:cubicBezTo>
                  <a:lnTo>
                    <a:pt x="50762" y="94797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" name="Freihandform 30">
              <a:extLst>
                <a:ext uri="{FF2B5EF4-FFF2-40B4-BE49-F238E27FC236}">
                  <a16:creationId xmlns:a16="http://schemas.microsoft.com/office/drawing/2014/main" id="{735FBB45-FA16-8E1F-9C0D-57E49CE02348}"/>
                </a:ext>
              </a:extLst>
            </p:cNvPr>
            <p:cNvSpPr/>
            <p:nvPr/>
          </p:nvSpPr>
          <p:spPr>
            <a:xfrm>
              <a:off x="1397028" y="394454"/>
              <a:ext cx="113409" cy="120785"/>
            </a:xfrm>
            <a:custGeom>
              <a:avLst/>
              <a:gdLst>
                <a:gd name="connsiteX0" fmla="*/ 56705 w 113409"/>
                <a:gd name="connsiteY0" fmla="*/ 120786 h 120785"/>
                <a:gd name="connsiteX1" fmla="*/ 0 w 113409"/>
                <a:gd name="connsiteY1" fmla="*/ 70541 h 120785"/>
                <a:gd name="connsiteX2" fmla="*/ 0 w 113409"/>
                <a:gd name="connsiteY2" fmla="*/ 0 h 120785"/>
                <a:gd name="connsiteX3" fmla="*/ 40610 w 113409"/>
                <a:gd name="connsiteY3" fmla="*/ 0 h 120785"/>
                <a:gd name="connsiteX4" fmla="*/ 40610 w 113409"/>
                <a:gd name="connsiteY4" fmla="*/ 67571 h 120785"/>
                <a:gd name="connsiteX5" fmla="*/ 56705 w 113409"/>
                <a:gd name="connsiteY5" fmla="*/ 85639 h 120785"/>
                <a:gd name="connsiteX6" fmla="*/ 72800 w 113409"/>
                <a:gd name="connsiteY6" fmla="*/ 67571 h 120785"/>
                <a:gd name="connsiteX7" fmla="*/ 72800 w 113409"/>
                <a:gd name="connsiteY7" fmla="*/ 0 h 120785"/>
                <a:gd name="connsiteX8" fmla="*/ 113410 w 113409"/>
                <a:gd name="connsiteY8" fmla="*/ 0 h 120785"/>
                <a:gd name="connsiteX9" fmla="*/ 113410 w 113409"/>
                <a:gd name="connsiteY9" fmla="*/ 70541 h 120785"/>
                <a:gd name="connsiteX10" fmla="*/ 56705 w 113409"/>
                <a:gd name="connsiteY10" fmla="*/ 120786 h 120785"/>
                <a:gd name="connsiteX11" fmla="*/ 56705 w 113409"/>
                <a:gd name="connsiteY11" fmla="*/ 120786 h 12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409" h="120785">
                  <a:moveTo>
                    <a:pt x="56705" y="120786"/>
                  </a:moveTo>
                  <a:cubicBezTo>
                    <a:pt x="19810" y="120786"/>
                    <a:pt x="0" y="102223"/>
                    <a:pt x="0" y="70541"/>
                  </a:cubicBezTo>
                  <a:lnTo>
                    <a:pt x="0" y="0"/>
                  </a:lnTo>
                  <a:lnTo>
                    <a:pt x="40610" y="0"/>
                  </a:lnTo>
                  <a:lnTo>
                    <a:pt x="40610" y="67571"/>
                  </a:lnTo>
                  <a:cubicBezTo>
                    <a:pt x="40610" y="79204"/>
                    <a:pt x="46552" y="85639"/>
                    <a:pt x="56705" y="85639"/>
                  </a:cubicBezTo>
                  <a:cubicBezTo>
                    <a:pt x="66857" y="85639"/>
                    <a:pt x="72800" y="79204"/>
                    <a:pt x="72800" y="67571"/>
                  </a:cubicBezTo>
                  <a:lnTo>
                    <a:pt x="72800" y="0"/>
                  </a:lnTo>
                  <a:lnTo>
                    <a:pt x="113410" y="0"/>
                  </a:lnTo>
                  <a:lnTo>
                    <a:pt x="113410" y="70541"/>
                  </a:lnTo>
                  <a:cubicBezTo>
                    <a:pt x="113410" y="102223"/>
                    <a:pt x="93600" y="120786"/>
                    <a:pt x="56705" y="120786"/>
                  </a:cubicBezTo>
                  <a:lnTo>
                    <a:pt x="56705" y="120786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" name="Freihandform 33">
              <a:extLst>
                <a:ext uri="{FF2B5EF4-FFF2-40B4-BE49-F238E27FC236}">
                  <a16:creationId xmlns:a16="http://schemas.microsoft.com/office/drawing/2014/main" id="{3FC15A2E-1A81-E7EE-3514-7DD888C85B79}"/>
                </a:ext>
              </a:extLst>
            </p:cNvPr>
            <p:cNvSpPr/>
            <p:nvPr/>
          </p:nvSpPr>
          <p:spPr>
            <a:xfrm>
              <a:off x="1524552" y="391236"/>
              <a:ext cx="120342" cy="123261"/>
            </a:xfrm>
            <a:custGeom>
              <a:avLst/>
              <a:gdLst>
                <a:gd name="connsiteX0" fmla="*/ 64381 w 120342"/>
                <a:gd name="connsiteY0" fmla="*/ 123261 h 123261"/>
                <a:gd name="connsiteX1" fmla="*/ 0 w 120342"/>
                <a:gd name="connsiteY1" fmla="*/ 61631 h 123261"/>
                <a:gd name="connsiteX2" fmla="*/ 61410 w 120342"/>
                <a:gd name="connsiteY2" fmla="*/ 0 h 123261"/>
                <a:gd name="connsiteX3" fmla="*/ 120343 w 120342"/>
                <a:gd name="connsiteY3" fmla="*/ 61631 h 123261"/>
                <a:gd name="connsiteX4" fmla="*/ 120343 w 120342"/>
                <a:gd name="connsiteY4" fmla="*/ 71284 h 123261"/>
                <a:gd name="connsiteX5" fmla="*/ 39124 w 120342"/>
                <a:gd name="connsiteY5" fmla="*/ 71284 h 123261"/>
                <a:gd name="connsiteX6" fmla="*/ 64133 w 120342"/>
                <a:gd name="connsiteY6" fmla="*/ 89847 h 123261"/>
                <a:gd name="connsiteX7" fmla="*/ 87905 w 120342"/>
                <a:gd name="connsiteY7" fmla="*/ 77966 h 123261"/>
                <a:gd name="connsiteX8" fmla="*/ 116133 w 120342"/>
                <a:gd name="connsiteY8" fmla="*/ 98757 h 123261"/>
                <a:gd name="connsiteX9" fmla="*/ 64381 w 120342"/>
                <a:gd name="connsiteY9" fmla="*/ 123261 h 123261"/>
                <a:gd name="connsiteX10" fmla="*/ 64381 w 120342"/>
                <a:gd name="connsiteY10" fmla="*/ 123261 h 123261"/>
                <a:gd name="connsiteX11" fmla="*/ 81467 w 120342"/>
                <a:gd name="connsiteY11" fmla="*/ 46285 h 123261"/>
                <a:gd name="connsiteX12" fmla="*/ 61162 w 120342"/>
                <a:gd name="connsiteY12" fmla="*/ 31434 h 123261"/>
                <a:gd name="connsiteX13" fmla="*/ 40114 w 120342"/>
                <a:gd name="connsiteY13" fmla="*/ 46285 h 123261"/>
                <a:gd name="connsiteX14" fmla="*/ 81467 w 120342"/>
                <a:gd name="connsiteY14" fmla="*/ 4628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0342" h="123261">
                  <a:moveTo>
                    <a:pt x="64381" y="123261"/>
                  </a:moveTo>
                  <a:cubicBezTo>
                    <a:pt x="23771" y="123261"/>
                    <a:pt x="0" y="97272"/>
                    <a:pt x="0" y="61631"/>
                  </a:cubicBezTo>
                  <a:cubicBezTo>
                    <a:pt x="0" y="25989"/>
                    <a:pt x="25752" y="0"/>
                    <a:pt x="61410" y="0"/>
                  </a:cubicBezTo>
                  <a:cubicBezTo>
                    <a:pt x="97067" y="0"/>
                    <a:pt x="120343" y="25494"/>
                    <a:pt x="120343" y="61631"/>
                  </a:cubicBezTo>
                  <a:lnTo>
                    <a:pt x="120343" y="71284"/>
                  </a:lnTo>
                  <a:lnTo>
                    <a:pt x="39124" y="71284"/>
                  </a:lnTo>
                  <a:cubicBezTo>
                    <a:pt x="41352" y="84154"/>
                    <a:pt x="51752" y="89847"/>
                    <a:pt x="64133" y="89847"/>
                  </a:cubicBezTo>
                  <a:cubicBezTo>
                    <a:pt x="75276" y="89847"/>
                    <a:pt x="81467" y="85639"/>
                    <a:pt x="87905" y="77966"/>
                  </a:cubicBezTo>
                  <a:lnTo>
                    <a:pt x="116133" y="98757"/>
                  </a:lnTo>
                  <a:cubicBezTo>
                    <a:pt x="104991" y="114351"/>
                    <a:pt x="86419" y="123261"/>
                    <a:pt x="64381" y="123261"/>
                  </a:cubicBezTo>
                  <a:lnTo>
                    <a:pt x="64381" y="123261"/>
                  </a:lnTo>
                  <a:close/>
                  <a:moveTo>
                    <a:pt x="81467" y="46285"/>
                  </a:moveTo>
                  <a:cubicBezTo>
                    <a:pt x="78743" y="36879"/>
                    <a:pt x="71562" y="31434"/>
                    <a:pt x="61162" y="31434"/>
                  </a:cubicBezTo>
                  <a:cubicBezTo>
                    <a:pt x="50514" y="31434"/>
                    <a:pt x="42838" y="36879"/>
                    <a:pt x="40114" y="46285"/>
                  </a:cubicBezTo>
                  <a:lnTo>
                    <a:pt x="81467" y="4628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6" name="Freihandform 35">
              <a:extLst>
                <a:ext uri="{FF2B5EF4-FFF2-40B4-BE49-F238E27FC236}">
                  <a16:creationId xmlns:a16="http://schemas.microsoft.com/office/drawing/2014/main" id="{F3DB0E22-A96A-A482-C7A3-A4E05A53E3BD}"/>
                </a:ext>
              </a:extLst>
            </p:cNvPr>
            <p:cNvSpPr/>
            <p:nvPr/>
          </p:nvSpPr>
          <p:spPr>
            <a:xfrm>
              <a:off x="1660247" y="392226"/>
              <a:ext cx="73295" cy="119053"/>
            </a:xfrm>
            <a:custGeom>
              <a:avLst/>
              <a:gdLst>
                <a:gd name="connsiteX0" fmla="*/ 0 w 73295"/>
                <a:gd name="connsiteY0" fmla="*/ 2228 h 119053"/>
                <a:gd name="connsiteX1" fmla="*/ 40362 w 73295"/>
                <a:gd name="connsiteY1" fmla="*/ 2228 h 119053"/>
                <a:gd name="connsiteX2" fmla="*/ 40362 w 73295"/>
                <a:gd name="connsiteY2" fmla="*/ 17078 h 119053"/>
                <a:gd name="connsiteX3" fmla="*/ 41848 w 73295"/>
                <a:gd name="connsiteY3" fmla="*/ 19058 h 119053"/>
                <a:gd name="connsiteX4" fmla="*/ 46057 w 73295"/>
                <a:gd name="connsiteY4" fmla="*/ 14603 h 119053"/>
                <a:gd name="connsiteX5" fmla="*/ 72057 w 73295"/>
                <a:gd name="connsiteY5" fmla="*/ 0 h 119053"/>
                <a:gd name="connsiteX6" fmla="*/ 72800 w 73295"/>
                <a:gd name="connsiteY6" fmla="*/ 0 h 119053"/>
                <a:gd name="connsiteX7" fmla="*/ 73295 w 73295"/>
                <a:gd name="connsiteY7" fmla="*/ 40840 h 119053"/>
                <a:gd name="connsiteX8" fmla="*/ 64629 w 73295"/>
                <a:gd name="connsiteY8" fmla="*/ 40840 h 119053"/>
                <a:gd name="connsiteX9" fmla="*/ 40610 w 73295"/>
                <a:gd name="connsiteY9" fmla="*/ 65838 h 119053"/>
                <a:gd name="connsiteX10" fmla="*/ 40610 w 73295"/>
                <a:gd name="connsiteY10" fmla="*/ 119053 h 119053"/>
                <a:gd name="connsiteX11" fmla="*/ 248 w 73295"/>
                <a:gd name="connsiteY11" fmla="*/ 119053 h 119053"/>
                <a:gd name="connsiteX12" fmla="*/ 0 w 73295"/>
                <a:gd name="connsiteY12" fmla="*/ 2228 h 119053"/>
                <a:gd name="connsiteX13" fmla="*/ 0 w 73295"/>
                <a:gd name="connsiteY13" fmla="*/ 2228 h 11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295" h="119053">
                  <a:moveTo>
                    <a:pt x="0" y="2228"/>
                  </a:moveTo>
                  <a:lnTo>
                    <a:pt x="40362" y="2228"/>
                  </a:lnTo>
                  <a:lnTo>
                    <a:pt x="40362" y="17078"/>
                  </a:lnTo>
                  <a:cubicBezTo>
                    <a:pt x="40362" y="18563"/>
                    <a:pt x="40857" y="19058"/>
                    <a:pt x="41848" y="19058"/>
                  </a:cubicBezTo>
                  <a:cubicBezTo>
                    <a:pt x="43086" y="19058"/>
                    <a:pt x="43581" y="18316"/>
                    <a:pt x="46057" y="14603"/>
                  </a:cubicBezTo>
                  <a:cubicBezTo>
                    <a:pt x="52248" y="4455"/>
                    <a:pt x="60914" y="0"/>
                    <a:pt x="72057" y="0"/>
                  </a:cubicBezTo>
                  <a:lnTo>
                    <a:pt x="72800" y="0"/>
                  </a:lnTo>
                  <a:lnTo>
                    <a:pt x="73295" y="40840"/>
                  </a:lnTo>
                  <a:lnTo>
                    <a:pt x="64629" y="40840"/>
                  </a:lnTo>
                  <a:cubicBezTo>
                    <a:pt x="48286" y="40840"/>
                    <a:pt x="40610" y="48512"/>
                    <a:pt x="40610" y="65838"/>
                  </a:cubicBezTo>
                  <a:lnTo>
                    <a:pt x="40610" y="119053"/>
                  </a:lnTo>
                  <a:lnTo>
                    <a:pt x="248" y="119053"/>
                  </a:lnTo>
                  <a:lnTo>
                    <a:pt x="0" y="2228"/>
                  </a:lnTo>
                  <a:lnTo>
                    <a:pt x="0" y="222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" name="Freihandform 36">
              <a:extLst>
                <a:ext uri="{FF2B5EF4-FFF2-40B4-BE49-F238E27FC236}">
                  <a16:creationId xmlns:a16="http://schemas.microsoft.com/office/drawing/2014/main" id="{A0DEF197-60F9-31B8-D80E-5BC754035CE1}"/>
                </a:ext>
              </a:extLst>
            </p:cNvPr>
            <p:cNvSpPr/>
            <p:nvPr/>
          </p:nvSpPr>
          <p:spPr>
            <a:xfrm>
              <a:off x="1118457" y="572415"/>
              <a:ext cx="166152" cy="151477"/>
            </a:xfrm>
            <a:custGeom>
              <a:avLst/>
              <a:gdLst>
                <a:gd name="connsiteX0" fmla="*/ 80229 w 166152"/>
                <a:gd name="connsiteY0" fmla="*/ 116578 h 151477"/>
                <a:gd name="connsiteX1" fmla="*/ 38876 w 166152"/>
                <a:gd name="connsiteY1" fmla="*/ 64601 h 151477"/>
                <a:gd name="connsiteX2" fmla="*/ 38876 w 166152"/>
                <a:gd name="connsiteY2" fmla="*/ 151477 h 151477"/>
                <a:gd name="connsiteX3" fmla="*/ 0 w 166152"/>
                <a:gd name="connsiteY3" fmla="*/ 151477 h 151477"/>
                <a:gd name="connsiteX4" fmla="*/ 0 w 166152"/>
                <a:gd name="connsiteY4" fmla="*/ 0 h 151477"/>
                <a:gd name="connsiteX5" fmla="*/ 34171 w 166152"/>
                <a:gd name="connsiteY5" fmla="*/ 0 h 151477"/>
                <a:gd name="connsiteX6" fmla="*/ 84438 w 166152"/>
                <a:gd name="connsiteY6" fmla="*/ 63611 h 151477"/>
                <a:gd name="connsiteX7" fmla="*/ 132971 w 166152"/>
                <a:gd name="connsiteY7" fmla="*/ 0 h 151477"/>
                <a:gd name="connsiteX8" fmla="*/ 166152 w 166152"/>
                <a:gd name="connsiteY8" fmla="*/ 0 h 151477"/>
                <a:gd name="connsiteX9" fmla="*/ 166152 w 166152"/>
                <a:gd name="connsiteY9" fmla="*/ 151477 h 151477"/>
                <a:gd name="connsiteX10" fmla="*/ 127029 w 166152"/>
                <a:gd name="connsiteY10" fmla="*/ 151477 h 151477"/>
                <a:gd name="connsiteX11" fmla="*/ 127029 w 166152"/>
                <a:gd name="connsiteY11" fmla="*/ 66086 h 151477"/>
                <a:gd name="connsiteX12" fmla="*/ 87657 w 166152"/>
                <a:gd name="connsiteY12" fmla="*/ 116826 h 151477"/>
                <a:gd name="connsiteX13" fmla="*/ 83695 w 166152"/>
                <a:gd name="connsiteY13" fmla="*/ 119301 h 151477"/>
                <a:gd name="connsiteX14" fmla="*/ 80229 w 166152"/>
                <a:gd name="connsiteY14" fmla="*/ 116578 h 151477"/>
                <a:gd name="connsiteX15" fmla="*/ 80229 w 166152"/>
                <a:gd name="connsiteY15" fmla="*/ 116578 h 15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6152" h="151477">
                  <a:moveTo>
                    <a:pt x="80229" y="116578"/>
                  </a:moveTo>
                  <a:lnTo>
                    <a:pt x="38876" y="64601"/>
                  </a:lnTo>
                  <a:lnTo>
                    <a:pt x="38876" y="151477"/>
                  </a:lnTo>
                  <a:lnTo>
                    <a:pt x="0" y="151477"/>
                  </a:lnTo>
                  <a:lnTo>
                    <a:pt x="0" y="0"/>
                  </a:lnTo>
                  <a:lnTo>
                    <a:pt x="34171" y="0"/>
                  </a:lnTo>
                  <a:lnTo>
                    <a:pt x="84438" y="63611"/>
                  </a:lnTo>
                  <a:lnTo>
                    <a:pt x="132971" y="0"/>
                  </a:lnTo>
                  <a:lnTo>
                    <a:pt x="166152" y="0"/>
                  </a:lnTo>
                  <a:lnTo>
                    <a:pt x="166152" y="151477"/>
                  </a:lnTo>
                  <a:lnTo>
                    <a:pt x="127029" y="151477"/>
                  </a:lnTo>
                  <a:lnTo>
                    <a:pt x="127029" y="66086"/>
                  </a:lnTo>
                  <a:lnTo>
                    <a:pt x="87657" y="116826"/>
                  </a:lnTo>
                  <a:cubicBezTo>
                    <a:pt x="86171" y="118806"/>
                    <a:pt x="85181" y="119301"/>
                    <a:pt x="83695" y="119301"/>
                  </a:cubicBezTo>
                  <a:cubicBezTo>
                    <a:pt x="82210" y="119301"/>
                    <a:pt x="81714" y="118806"/>
                    <a:pt x="80229" y="116578"/>
                  </a:cubicBezTo>
                  <a:lnTo>
                    <a:pt x="80229" y="11657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" name="Freihandform 37">
              <a:extLst>
                <a:ext uri="{FF2B5EF4-FFF2-40B4-BE49-F238E27FC236}">
                  <a16:creationId xmlns:a16="http://schemas.microsoft.com/office/drawing/2014/main" id="{50FA0046-0137-9F6C-5C7F-77898D3F6DC0}"/>
                </a:ext>
              </a:extLst>
            </p:cNvPr>
            <p:cNvSpPr/>
            <p:nvPr/>
          </p:nvSpPr>
          <p:spPr>
            <a:xfrm>
              <a:off x="1298971" y="603354"/>
              <a:ext cx="120342" cy="123261"/>
            </a:xfrm>
            <a:custGeom>
              <a:avLst/>
              <a:gdLst>
                <a:gd name="connsiteX0" fmla="*/ 64381 w 120342"/>
                <a:gd name="connsiteY0" fmla="*/ 123261 h 123261"/>
                <a:gd name="connsiteX1" fmla="*/ 0 w 120342"/>
                <a:gd name="connsiteY1" fmla="*/ 61631 h 123261"/>
                <a:gd name="connsiteX2" fmla="*/ 61409 w 120342"/>
                <a:gd name="connsiteY2" fmla="*/ 0 h 123261"/>
                <a:gd name="connsiteX3" fmla="*/ 120343 w 120342"/>
                <a:gd name="connsiteY3" fmla="*/ 61631 h 123261"/>
                <a:gd name="connsiteX4" fmla="*/ 120343 w 120342"/>
                <a:gd name="connsiteY4" fmla="*/ 71284 h 123261"/>
                <a:gd name="connsiteX5" fmla="*/ 39124 w 120342"/>
                <a:gd name="connsiteY5" fmla="*/ 71284 h 123261"/>
                <a:gd name="connsiteX6" fmla="*/ 64133 w 120342"/>
                <a:gd name="connsiteY6" fmla="*/ 89847 h 123261"/>
                <a:gd name="connsiteX7" fmla="*/ 87905 w 120342"/>
                <a:gd name="connsiteY7" fmla="*/ 77966 h 123261"/>
                <a:gd name="connsiteX8" fmla="*/ 116133 w 120342"/>
                <a:gd name="connsiteY8" fmla="*/ 98757 h 123261"/>
                <a:gd name="connsiteX9" fmla="*/ 64381 w 120342"/>
                <a:gd name="connsiteY9" fmla="*/ 123261 h 123261"/>
                <a:gd name="connsiteX10" fmla="*/ 64381 w 120342"/>
                <a:gd name="connsiteY10" fmla="*/ 123261 h 123261"/>
                <a:gd name="connsiteX11" fmla="*/ 81219 w 120342"/>
                <a:gd name="connsiteY11" fmla="*/ 46285 h 123261"/>
                <a:gd name="connsiteX12" fmla="*/ 60914 w 120342"/>
                <a:gd name="connsiteY12" fmla="*/ 31434 h 123261"/>
                <a:gd name="connsiteX13" fmla="*/ 39867 w 120342"/>
                <a:gd name="connsiteY13" fmla="*/ 46285 h 123261"/>
                <a:gd name="connsiteX14" fmla="*/ 81219 w 120342"/>
                <a:gd name="connsiteY14" fmla="*/ 4628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0342" h="123261">
                  <a:moveTo>
                    <a:pt x="64381" y="123261"/>
                  </a:moveTo>
                  <a:cubicBezTo>
                    <a:pt x="23771" y="123261"/>
                    <a:pt x="0" y="97272"/>
                    <a:pt x="0" y="61631"/>
                  </a:cubicBezTo>
                  <a:cubicBezTo>
                    <a:pt x="0" y="25989"/>
                    <a:pt x="25752" y="0"/>
                    <a:pt x="61409" y="0"/>
                  </a:cubicBezTo>
                  <a:cubicBezTo>
                    <a:pt x="97067" y="0"/>
                    <a:pt x="120343" y="25494"/>
                    <a:pt x="120343" y="61631"/>
                  </a:cubicBezTo>
                  <a:lnTo>
                    <a:pt x="120343" y="71284"/>
                  </a:lnTo>
                  <a:lnTo>
                    <a:pt x="39124" y="71284"/>
                  </a:lnTo>
                  <a:cubicBezTo>
                    <a:pt x="41352" y="84154"/>
                    <a:pt x="51752" y="89847"/>
                    <a:pt x="64133" y="89847"/>
                  </a:cubicBezTo>
                  <a:cubicBezTo>
                    <a:pt x="75276" y="89847"/>
                    <a:pt x="81467" y="85639"/>
                    <a:pt x="87905" y="77966"/>
                  </a:cubicBezTo>
                  <a:lnTo>
                    <a:pt x="116133" y="98757"/>
                  </a:lnTo>
                  <a:cubicBezTo>
                    <a:pt x="104743" y="114351"/>
                    <a:pt x="86171" y="123261"/>
                    <a:pt x="64381" y="123261"/>
                  </a:cubicBezTo>
                  <a:lnTo>
                    <a:pt x="64381" y="123261"/>
                  </a:lnTo>
                  <a:close/>
                  <a:moveTo>
                    <a:pt x="81219" y="46285"/>
                  </a:moveTo>
                  <a:cubicBezTo>
                    <a:pt x="78495" y="36879"/>
                    <a:pt x="71314" y="31434"/>
                    <a:pt x="60914" y="31434"/>
                  </a:cubicBezTo>
                  <a:cubicBezTo>
                    <a:pt x="50267" y="31434"/>
                    <a:pt x="42590" y="36879"/>
                    <a:pt x="39867" y="46285"/>
                  </a:cubicBezTo>
                  <a:lnTo>
                    <a:pt x="81219" y="4628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9" name="Freihandform 38">
              <a:extLst>
                <a:ext uri="{FF2B5EF4-FFF2-40B4-BE49-F238E27FC236}">
                  <a16:creationId xmlns:a16="http://schemas.microsoft.com/office/drawing/2014/main" id="{2A002FFC-CF28-0AC5-20A7-6C7EDCA6015C}"/>
                </a:ext>
              </a:extLst>
            </p:cNvPr>
            <p:cNvSpPr/>
            <p:nvPr/>
          </p:nvSpPr>
          <p:spPr>
            <a:xfrm>
              <a:off x="1432190" y="563505"/>
              <a:ext cx="126780" cy="163605"/>
            </a:xfrm>
            <a:custGeom>
              <a:avLst/>
              <a:gdLst>
                <a:gd name="connsiteX0" fmla="*/ 86419 w 126780"/>
                <a:gd name="connsiteY0" fmla="*/ 153705 h 163605"/>
                <a:gd name="connsiteX1" fmla="*/ 84686 w 126780"/>
                <a:gd name="connsiteY1" fmla="*/ 151725 h 163605"/>
                <a:gd name="connsiteX2" fmla="*/ 79981 w 126780"/>
                <a:gd name="connsiteY2" fmla="*/ 154448 h 163605"/>
                <a:gd name="connsiteX3" fmla="*/ 52990 w 126780"/>
                <a:gd name="connsiteY3" fmla="*/ 163606 h 163605"/>
                <a:gd name="connsiteX4" fmla="*/ 0 w 126780"/>
                <a:gd name="connsiteY4" fmla="*/ 101975 h 163605"/>
                <a:gd name="connsiteX5" fmla="*/ 52990 w 126780"/>
                <a:gd name="connsiteY5" fmla="*/ 40344 h 163605"/>
                <a:gd name="connsiteX6" fmla="*/ 79981 w 126780"/>
                <a:gd name="connsiteY6" fmla="*/ 49502 h 163605"/>
                <a:gd name="connsiteX7" fmla="*/ 84686 w 126780"/>
                <a:gd name="connsiteY7" fmla="*/ 52225 h 163605"/>
                <a:gd name="connsiteX8" fmla="*/ 86419 w 126780"/>
                <a:gd name="connsiteY8" fmla="*/ 50245 h 163605"/>
                <a:gd name="connsiteX9" fmla="*/ 86419 w 126780"/>
                <a:gd name="connsiteY9" fmla="*/ 0 h 163605"/>
                <a:gd name="connsiteX10" fmla="*/ 126781 w 126780"/>
                <a:gd name="connsiteY10" fmla="*/ 0 h 163605"/>
                <a:gd name="connsiteX11" fmla="*/ 126781 w 126780"/>
                <a:gd name="connsiteY11" fmla="*/ 160635 h 163605"/>
                <a:gd name="connsiteX12" fmla="*/ 86419 w 126780"/>
                <a:gd name="connsiteY12" fmla="*/ 160635 h 163605"/>
                <a:gd name="connsiteX13" fmla="*/ 86419 w 126780"/>
                <a:gd name="connsiteY13" fmla="*/ 153705 h 163605"/>
                <a:gd name="connsiteX14" fmla="*/ 86419 w 126780"/>
                <a:gd name="connsiteY14" fmla="*/ 153705 h 163605"/>
                <a:gd name="connsiteX15" fmla="*/ 64876 w 126780"/>
                <a:gd name="connsiteY15" fmla="*/ 127964 h 163605"/>
                <a:gd name="connsiteX16" fmla="*/ 88400 w 126780"/>
                <a:gd name="connsiteY16" fmla="*/ 101728 h 163605"/>
                <a:gd name="connsiteX17" fmla="*/ 64876 w 126780"/>
                <a:gd name="connsiteY17" fmla="*/ 75491 h 163605"/>
                <a:gd name="connsiteX18" fmla="*/ 40857 w 126780"/>
                <a:gd name="connsiteY18" fmla="*/ 101728 h 163605"/>
                <a:gd name="connsiteX19" fmla="*/ 64876 w 126780"/>
                <a:gd name="connsiteY19" fmla="*/ 127964 h 16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780" h="163605">
                  <a:moveTo>
                    <a:pt x="86419" y="153705"/>
                  </a:moveTo>
                  <a:cubicBezTo>
                    <a:pt x="86419" y="152220"/>
                    <a:pt x="85676" y="151725"/>
                    <a:pt x="84686" y="151725"/>
                  </a:cubicBezTo>
                  <a:cubicBezTo>
                    <a:pt x="83200" y="151725"/>
                    <a:pt x="82210" y="152715"/>
                    <a:pt x="79981" y="154448"/>
                  </a:cubicBezTo>
                  <a:cubicBezTo>
                    <a:pt x="75029" y="158655"/>
                    <a:pt x="66114" y="163606"/>
                    <a:pt x="52990" y="163606"/>
                  </a:cubicBezTo>
                  <a:cubicBezTo>
                    <a:pt x="22038" y="163606"/>
                    <a:pt x="0" y="138359"/>
                    <a:pt x="0" y="101975"/>
                  </a:cubicBezTo>
                  <a:cubicBezTo>
                    <a:pt x="0" y="65591"/>
                    <a:pt x="22038" y="40344"/>
                    <a:pt x="52990" y="40344"/>
                  </a:cubicBezTo>
                  <a:cubicBezTo>
                    <a:pt x="66114" y="40344"/>
                    <a:pt x="74781" y="45295"/>
                    <a:pt x="79981" y="49502"/>
                  </a:cubicBezTo>
                  <a:cubicBezTo>
                    <a:pt x="82210" y="51235"/>
                    <a:pt x="83448" y="52225"/>
                    <a:pt x="84686" y="52225"/>
                  </a:cubicBezTo>
                  <a:cubicBezTo>
                    <a:pt x="85924" y="52225"/>
                    <a:pt x="86419" y="51483"/>
                    <a:pt x="86419" y="50245"/>
                  </a:cubicBezTo>
                  <a:lnTo>
                    <a:pt x="86419" y="0"/>
                  </a:lnTo>
                  <a:lnTo>
                    <a:pt x="126781" y="0"/>
                  </a:lnTo>
                  <a:lnTo>
                    <a:pt x="126781" y="160635"/>
                  </a:lnTo>
                  <a:lnTo>
                    <a:pt x="86419" y="160635"/>
                  </a:lnTo>
                  <a:lnTo>
                    <a:pt x="86419" y="153705"/>
                  </a:lnTo>
                  <a:lnTo>
                    <a:pt x="86419" y="153705"/>
                  </a:lnTo>
                  <a:close/>
                  <a:moveTo>
                    <a:pt x="64876" y="127964"/>
                  </a:moveTo>
                  <a:cubicBezTo>
                    <a:pt x="79238" y="127964"/>
                    <a:pt x="88400" y="117321"/>
                    <a:pt x="88400" y="101728"/>
                  </a:cubicBezTo>
                  <a:cubicBezTo>
                    <a:pt x="88400" y="86134"/>
                    <a:pt x="79486" y="75491"/>
                    <a:pt x="64876" y="75491"/>
                  </a:cubicBezTo>
                  <a:cubicBezTo>
                    <a:pt x="50267" y="75491"/>
                    <a:pt x="40857" y="86134"/>
                    <a:pt x="40857" y="101728"/>
                  </a:cubicBezTo>
                  <a:cubicBezTo>
                    <a:pt x="40610" y="117321"/>
                    <a:pt x="49771" y="127964"/>
                    <a:pt x="64876" y="127964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0" name="Freihandform 39">
              <a:extLst>
                <a:ext uri="{FF2B5EF4-FFF2-40B4-BE49-F238E27FC236}">
                  <a16:creationId xmlns:a16="http://schemas.microsoft.com/office/drawing/2014/main" id="{043230C9-94A8-23A8-C91D-307DE11D26AF}"/>
                </a:ext>
              </a:extLst>
            </p:cNvPr>
            <p:cNvSpPr/>
            <p:nvPr/>
          </p:nvSpPr>
          <p:spPr>
            <a:xfrm>
              <a:off x="1580266" y="555832"/>
              <a:ext cx="46552" cy="167813"/>
            </a:xfrm>
            <a:custGeom>
              <a:avLst/>
              <a:gdLst>
                <a:gd name="connsiteX0" fmla="*/ 23276 w 46552"/>
                <a:gd name="connsiteY0" fmla="*/ 0 h 167813"/>
                <a:gd name="connsiteX1" fmla="*/ 46552 w 46552"/>
                <a:gd name="connsiteY1" fmla="*/ 20544 h 167813"/>
                <a:gd name="connsiteX2" fmla="*/ 23276 w 46552"/>
                <a:gd name="connsiteY2" fmla="*/ 41087 h 167813"/>
                <a:gd name="connsiteX3" fmla="*/ 0 w 46552"/>
                <a:gd name="connsiteY3" fmla="*/ 20544 h 167813"/>
                <a:gd name="connsiteX4" fmla="*/ 23276 w 46552"/>
                <a:gd name="connsiteY4" fmla="*/ 0 h 167813"/>
                <a:gd name="connsiteX5" fmla="*/ 43333 w 46552"/>
                <a:gd name="connsiteY5" fmla="*/ 50740 h 167813"/>
                <a:gd name="connsiteX6" fmla="*/ 43333 w 46552"/>
                <a:gd name="connsiteY6" fmla="*/ 167813 h 167813"/>
                <a:gd name="connsiteX7" fmla="*/ 2971 w 46552"/>
                <a:gd name="connsiteY7" fmla="*/ 167813 h 167813"/>
                <a:gd name="connsiteX8" fmla="*/ 2971 w 46552"/>
                <a:gd name="connsiteY8" fmla="*/ 50740 h 167813"/>
                <a:gd name="connsiteX9" fmla="*/ 43333 w 46552"/>
                <a:gd name="connsiteY9" fmla="*/ 50740 h 16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552" h="167813">
                  <a:moveTo>
                    <a:pt x="23276" y="0"/>
                  </a:moveTo>
                  <a:cubicBezTo>
                    <a:pt x="36895" y="0"/>
                    <a:pt x="46552" y="8168"/>
                    <a:pt x="46552" y="20544"/>
                  </a:cubicBezTo>
                  <a:cubicBezTo>
                    <a:pt x="46552" y="32919"/>
                    <a:pt x="36895" y="41087"/>
                    <a:pt x="23276" y="41087"/>
                  </a:cubicBezTo>
                  <a:cubicBezTo>
                    <a:pt x="9657" y="41087"/>
                    <a:pt x="0" y="33167"/>
                    <a:pt x="0" y="20544"/>
                  </a:cubicBezTo>
                  <a:cubicBezTo>
                    <a:pt x="0" y="7920"/>
                    <a:pt x="9657" y="0"/>
                    <a:pt x="23276" y="0"/>
                  </a:cubicBezTo>
                  <a:close/>
                  <a:moveTo>
                    <a:pt x="43333" y="50740"/>
                  </a:moveTo>
                  <a:lnTo>
                    <a:pt x="43333" y="167813"/>
                  </a:lnTo>
                  <a:lnTo>
                    <a:pt x="2971" y="167813"/>
                  </a:lnTo>
                  <a:lnTo>
                    <a:pt x="2971" y="50740"/>
                  </a:lnTo>
                  <a:lnTo>
                    <a:pt x="43333" y="50740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1" name="Freihandform 40">
              <a:extLst>
                <a:ext uri="{FF2B5EF4-FFF2-40B4-BE49-F238E27FC236}">
                  <a16:creationId xmlns:a16="http://schemas.microsoft.com/office/drawing/2014/main" id="{80098DB1-272F-299E-F306-01592C57E22C}"/>
                </a:ext>
              </a:extLst>
            </p:cNvPr>
            <p:cNvSpPr/>
            <p:nvPr/>
          </p:nvSpPr>
          <p:spPr>
            <a:xfrm>
              <a:off x="1641923" y="602859"/>
              <a:ext cx="120342" cy="123261"/>
            </a:xfrm>
            <a:custGeom>
              <a:avLst/>
              <a:gdLst>
                <a:gd name="connsiteX0" fmla="*/ 0 w 120342"/>
                <a:gd name="connsiteY0" fmla="*/ 90589 h 123261"/>
                <a:gd name="connsiteX1" fmla="*/ 36400 w 120342"/>
                <a:gd name="connsiteY1" fmla="*/ 54453 h 123261"/>
                <a:gd name="connsiteX2" fmla="*/ 65124 w 120342"/>
                <a:gd name="connsiteY2" fmla="*/ 47770 h 123261"/>
                <a:gd name="connsiteX3" fmla="*/ 72057 w 120342"/>
                <a:gd name="connsiteY3" fmla="*/ 40840 h 123261"/>
                <a:gd name="connsiteX4" fmla="*/ 57943 w 120342"/>
                <a:gd name="connsiteY4" fmla="*/ 32177 h 123261"/>
                <a:gd name="connsiteX5" fmla="*/ 29467 w 120342"/>
                <a:gd name="connsiteY5" fmla="*/ 49007 h 123261"/>
                <a:gd name="connsiteX6" fmla="*/ 495 w 120342"/>
                <a:gd name="connsiteY6" fmla="*/ 31682 h 123261"/>
                <a:gd name="connsiteX7" fmla="*/ 59429 w 120342"/>
                <a:gd name="connsiteY7" fmla="*/ 0 h 123261"/>
                <a:gd name="connsiteX8" fmla="*/ 109695 w 120342"/>
                <a:gd name="connsiteY8" fmla="*/ 49007 h 123261"/>
                <a:gd name="connsiteX9" fmla="*/ 109695 w 120342"/>
                <a:gd name="connsiteY9" fmla="*/ 84649 h 123261"/>
                <a:gd name="connsiteX10" fmla="*/ 116381 w 120342"/>
                <a:gd name="connsiteY10" fmla="*/ 90589 h 123261"/>
                <a:gd name="connsiteX11" fmla="*/ 120343 w 120342"/>
                <a:gd name="connsiteY11" fmla="*/ 90589 h 123261"/>
                <a:gd name="connsiteX12" fmla="*/ 120343 w 120342"/>
                <a:gd name="connsiteY12" fmla="*/ 120538 h 123261"/>
                <a:gd name="connsiteX13" fmla="*/ 103257 w 120342"/>
                <a:gd name="connsiteY13" fmla="*/ 122519 h 123261"/>
                <a:gd name="connsiteX14" fmla="*/ 77752 w 120342"/>
                <a:gd name="connsiteY14" fmla="*/ 108658 h 123261"/>
                <a:gd name="connsiteX15" fmla="*/ 74781 w 120342"/>
                <a:gd name="connsiteY15" fmla="*/ 105935 h 123261"/>
                <a:gd name="connsiteX16" fmla="*/ 71067 w 120342"/>
                <a:gd name="connsiteY16" fmla="*/ 109153 h 123261"/>
                <a:gd name="connsiteX17" fmla="*/ 39371 w 120342"/>
                <a:gd name="connsiteY17" fmla="*/ 123261 h 123261"/>
                <a:gd name="connsiteX18" fmla="*/ 0 w 120342"/>
                <a:gd name="connsiteY18" fmla="*/ 90589 h 123261"/>
                <a:gd name="connsiteX19" fmla="*/ 0 w 120342"/>
                <a:gd name="connsiteY19" fmla="*/ 90589 h 123261"/>
                <a:gd name="connsiteX20" fmla="*/ 50762 w 120342"/>
                <a:gd name="connsiteY20" fmla="*/ 95045 h 123261"/>
                <a:gd name="connsiteX21" fmla="*/ 72057 w 120342"/>
                <a:gd name="connsiteY21" fmla="*/ 70788 h 123261"/>
                <a:gd name="connsiteX22" fmla="*/ 72057 w 120342"/>
                <a:gd name="connsiteY22" fmla="*/ 68561 h 123261"/>
                <a:gd name="connsiteX23" fmla="*/ 64133 w 120342"/>
                <a:gd name="connsiteY23" fmla="*/ 72769 h 123261"/>
                <a:gd name="connsiteX24" fmla="*/ 49524 w 120342"/>
                <a:gd name="connsiteY24" fmla="*/ 75986 h 123261"/>
                <a:gd name="connsiteX25" fmla="*/ 38629 w 120342"/>
                <a:gd name="connsiteY25" fmla="*/ 85887 h 123261"/>
                <a:gd name="connsiteX26" fmla="*/ 50762 w 120342"/>
                <a:gd name="connsiteY26" fmla="*/ 95045 h 123261"/>
                <a:gd name="connsiteX27" fmla="*/ 50762 w 120342"/>
                <a:gd name="connsiteY27" fmla="*/ 9504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0342" h="123261">
                  <a:moveTo>
                    <a:pt x="0" y="90589"/>
                  </a:moveTo>
                  <a:cubicBezTo>
                    <a:pt x="0" y="72521"/>
                    <a:pt x="11390" y="60393"/>
                    <a:pt x="36400" y="54453"/>
                  </a:cubicBezTo>
                  <a:lnTo>
                    <a:pt x="65124" y="47770"/>
                  </a:lnTo>
                  <a:cubicBezTo>
                    <a:pt x="70076" y="46532"/>
                    <a:pt x="72057" y="44305"/>
                    <a:pt x="72057" y="40840"/>
                  </a:cubicBezTo>
                  <a:cubicBezTo>
                    <a:pt x="72057" y="35394"/>
                    <a:pt x="67600" y="32177"/>
                    <a:pt x="57943" y="32177"/>
                  </a:cubicBezTo>
                  <a:cubicBezTo>
                    <a:pt x="46800" y="32177"/>
                    <a:pt x="35162" y="38612"/>
                    <a:pt x="29467" y="49007"/>
                  </a:cubicBezTo>
                  <a:lnTo>
                    <a:pt x="495" y="31682"/>
                  </a:lnTo>
                  <a:cubicBezTo>
                    <a:pt x="9905" y="14356"/>
                    <a:pt x="30705" y="0"/>
                    <a:pt x="59429" y="0"/>
                  </a:cubicBezTo>
                  <a:cubicBezTo>
                    <a:pt x="94343" y="0"/>
                    <a:pt x="109695" y="17326"/>
                    <a:pt x="109695" y="49007"/>
                  </a:cubicBezTo>
                  <a:lnTo>
                    <a:pt x="109695" y="84649"/>
                  </a:lnTo>
                  <a:cubicBezTo>
                    <a:pt x="109695" y="89104"/>
                    <a:pt x="111676" y="90589"/>
                    <a:pt x="116381" y="90589"/>
                  </a:cubicBezTo>
                  <a:lnTo>
                    <a:pt x="120343" y="90589"/>
                  </a:lnTo>
                  <a:lnTo>
                    <a:pt x="120343" y="120538"/>
                  </a:lnTo>
                  <a:cubicBezTo>
                    <a:pt x="115886" y="121776"/>
                    <a:pt x="109448" y="122519"/>
                    <a:pt x="103257" y="122519"/>
                  </a:cubicBezTo>
                  <a:cubicBezTo>
                    <a:pt x="88400" y="122519"/>
                    <a:pt x="81962" y="117568"/>
                    <a:pt x="77752" y="108658"/>
                  </a:cubicBezTo>
                  <a:cubicBezTo>
                    <a:pt x="76762" y="106925"/>
                    <a:pt x="76267" y="105935"/>
                    <a:pt x="74781" y="105935"/>
                  </a:cubicBezTo>
                  <a:cubicBezTo>
                    <a:pt x="73295" y="105935"/>
                    <a:pt x="72800" y="106925"/>
                    <a:pt x="71067" y="109153"/>
                  </a:cubicBezTo>
                  <a:cubicBezTo>
                    <a:pt x="64629" y="117816"/>
                    <a:pt x="53981" y="123261"/>
                    <a:pt x="39371" y="123261"/>
                  </a:cubicBezTo>
                  <a:cubicBezTo>
                    <a:pt x="14609" y="123261"/>
                    <a:pt x="0" y="109153"/>
                    <a:pt x="0" y="90589"/>
                  </a:cubicBezTo>
                  <a:lnTo>
                    <a:pt x="0" y="90589"/>
                  </a:lnTo>
                  <a:close/>
                  <a:moveTo>
                    <a:pt x="50762" y="95045"/>
                  </a:moveTo>
                  <a:cubicBezTo>
                    <a:pt x="62400" y="95045"/>
                    <a:pt x="72057" y="87867"/>
                    <a:pt x="72057" y="70788"/>
                  </a:cubicBezTo>
                  <a:lnTo>
                    <a:pt x="72057" y="68561"/>
                  </a:lnTo>
                  <a:cubicBezTo>
                    <a:pt x="70571" y="70541"/>
                    <a:pt x="68343" y="71779"/>
                    <a:pt x="64133" y="72769"/>
                  </a:cubicBezTo>
                  <a:lnTo>
                    <a:pt x="49524" y="75986"/>
                  </a:lnTo>
                  <a:cubicBezTo>
                    <a:pt x="42591" y="77471"/>
                    <a:pt x="38629" y="80689"/>
                    <a:pt x="38629" y="85887"/>
                  </a:cubicBezTo>
                  <a:cubicBezTo>
                    <a:pt x="38629" y="90837"/>
                    <a:pt x="43086" y="95045"/>
                    <a:pt x="50762" y="95045"/>
                  </a:cubicBezTo>
                  <a:lnTo>
                    <a:pt x="50762" y="9504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3" name="Freihandform 42">
              <a:extLst>
                <a:ext uri="{FF2B5EF4-FFF2-40B4-BE49-F238E27FC236}">
                  <a16:creationId xmlns:a16="http://schemas.microsoft.com/office/drawing/2014/main" id="{9DB810DF-512D-1EB3-1CD1-50FFF24BCC3E}"/>
                </a:ext>
              </a:extLst>
            </p:cNvPr>
            <p:cNvSpPr/>
            <p:nvPr/>
          </p:nvSpPr>
          <p:spPr>
            <a:xfrm>
              <a:off x="1108552" y="779088"/>
              <a:ext cx="162438" cy="158413"/>
            </a:xfrm>
            <a:custGeom>
              <a:avLst/>
              <a:gdLst>
                <a:gd name="connsiteX0" fmla="*/ 0 w 162438"/>
                <a:gd name="connsiteY0" fmla="*/ 79451 h 158413"/>
                <a:gd name="connsiteX1" fmla="*/ 82705 w 162438"/>
                <a:gd name="connsiteY1" fmla="*/ 0 h 158413"/>
                <a:gd name="connsiteX2" fmla="*/ 153029 w 162438"/>
                <a:gd name="connsiteY2" fmla="*/ 37622 h 158413"/>
                <a:gd name="connsiteX3" fmla="*/ 117124 w 162438"/>
                <a:gd name="connsiteY3" fmla="*/ 57423 h 158413"/>
                <a:gd name="connsiteX4" fmla="*/ 82705 w 162438"/>
                <a:gd name="connsiteY4" fmla="*/ 37869 h 158413"/>
                <a:gd name="connsiteX5" fmla="*/ 43086 w 162438"/>
                <a:gd name="connsiteY5" fmla="*/ 79451 h 158413"/>
                <a:gd name="connsiteX6" fmla="*/ 82705 w 162438"/>
                <a:gd name="connsiteY6" fmla="*/ 120538 h 158413"/>
                <a:gd name="connsiteX7" fmla="*/ 116876 w 162438"/>
                <a:gd name="connsiteY7" fmla="*/ 100737 h 158413"/>
                <a:gd name="connsiteX8" fmla="*/ 92610 w 162438"/>
                <a:gd name="connsiteY8" fmla="*/ 77719 h 158413"/>
                <a:gd name="connsiteX9" fmla="*/ 89886 w 162438"/>
                <a:gd name="connsiteY9" fmla="*/ 73016 h 158413"/>
                <a:gd name="connsiteX10" fmla="*/ 94591 w 162438"/>
                <a:gd name="connsiteY10" fmla="*/ 69303 h 158413"/>
                <a:gd name="connsiteX11" fmla="*/ 162438 w 162438"/>
                <a:gd name="connsiteY11" fmla="*/ 69303 h 158413"/>
                <a:gd name="connsiteX12" fmla="*/ 162438 w 162438"/>
                <a:gd name="connsiteY12" fmla="*/ 74254 h 158413"/>
                <a:gd name="connsiteX13" fmla="*/ 82952 w 162438"/>
                <a:gd name="connsiteY13" fmla="*/ 158408 h 158413"/>
                <a:gd name="connsiteX14" fmla="*/ 0 w 162438"/>
                <a:gd name="connsiteY14" fmla="*/ 79451 h 158413"/>
                <a:gd name="connsiteX15" fmla="*/ 0 w 162438"/>
                <a:gd name="connsiteY15" fmla="*/ 79451 h 15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2438" h="158413">
                  <a:moveTo>
                    <a:pt x="0" y="79451"/>
                  </a:moveTo>
                  <a:cubicBezTo>
                    <a:pt x="0" y="34652"/>
                    <a:pt x="32190" y="0"/>
                    <a:pt x="82705" y="0"/>
                  </a:cubicBezTo>
                  <a:cubicBezTo>
                    <a:pt x="114895" y="0"/>
                    <a:pt x="137924" y="14356"/>
                    <a:pt x="153029" y="37622"/>
                  </a:cubicBezTo>
                  <a:lnTo>
                    <a:pt x="117124" y="57423"/>
                  </a:lnTo>
                  <a:cubicBezTo>
                    <a:pt x="110933" y="45790"/>
                    <a:pt x="99791" y="37869"/>
                    <a:pt x="82705" y="37869"/>
                  </a:cubicBezTo>
                  <a:cubicBezTo>
                    <a:pt x="58686" y="37869"/>
                    <a:pt x="43086" y="54700"/>
                    <a:pt x="43086" y="79451"/>
                  </a:cubicBezTo>
                  <a:cubicBezTo>
                    <a:pt x="43086" y="104203"/>
                    <a:pt x="58438" y="120538"/>
                    <a:pt x="82705" y="120538"/>
                  </a:cubicBezTo>
                  <a:cubicBezTo>
                    <a:pt x="98800" y="120538"/>
                    <a:pt x="111429" y="112866"/>
                    <a:pt x="116876" y="100737"/>
                  </a:cubicBezTo>
                  <a:lnTo>
                    <a:pt x="92610" y="77719"/>
                  </a:lnTo>
                  <a:cubicBezTo>
                    <a:pt x="90629" y="75986"/>
                    <a:pt x="89886" y="74254"/>
                    <a:pt x="89886" y="73016"/>
                  </a:cubicBezTo>
                  <a:cubicBezTo>
                    <a:pt x="89886" y="71036"/>
                    <a:pt x="91371" y="69303"/>
                    <a:pt x="94591" y="69303"/>
                  </a:cubicBezTo>
                  <a:lnTo>
                    <a:pt x="162438" y="69303"/>
                  </a:lnTo>
                  <a:lnTo>
                    <a:pt x="162438" y="74254"/>
                  </a:lnTo>
                  <a:cubicBezTo>
                    <a:pt x="162438" y="138359"/>
                    <a:pt x="120095" y="158408"/>
                    <a:pt x="82952" y="158408"/>
                  </a:cubicBezTo>
                  <a:cubicBezTo>
                    <a:pt x="32190" y="158903"/>
                    <a:pt x="0" y="124251"/>
                    <a:pt x="0" y="79451"/>
                  </a:cubicBezTo>
                  <a:lnTo>
                    <a:pt x="0" y="79451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 44">
              <a:extLst>
                <a:ext uri="{FF2B5EF4-FFF2-40B4-BE49-F238E27FC236}">
                  <a16:creationId xmlns:a16="http://schemas.microsoft.com/office/drawing/2014/main" id="{F4719291-CA3E-37DE-2FCB-BCA312BADADB}"/>
                </a:ext>
              </a:extLst>
            </p:cNvPr>
            <p:cNvSpPr/>
            <p:nvPr/>
          </p:nvSpPr>
          <p:spPr>
            <a:xfrm>
              <a:off x="1285599" y="814977"/>
              <a:ext cx="73295" cy="119053"/>
            </a:xfrm>
            <a:custGeom>
              <a:avLst/>
              <a:gdLst>
                <a:gd name="connsiteX0" fmla="*/ 0 w 73295"/>
                <a:gd name="connsiteY0" fmla="*/ 2228 h 119053"/>
                <a:gd name="connsiteX1" fmla="*/ 40362 w 73295"/>
                <a:gd name="connsiteY1" fmla="*/ 2228 h 119053"/>
                <a:gd name="connsiteX2" fmla="*/ 40362 w 73295"/>
                <a:gd name="connsiteY2" fmla="*/ 17078 h 119053"/>
                <a:gd name="connsiteX3" fmla="*/ 41848 w 73295"/>
                <a:gd name="connsiteY3" fmla="*/ 19058 h 119053"/>
                <a:gd name="connsiteX4" fmla="*/ 46057 w 73295"/>
                <a:gd name="connsiteY4" fmla="*/ 14603 h 119053"/>
                <a:gd name="connsiteX5" fmla="*/ 72057 w 73295"/>
                <a:gd name="connsiteY5" fmla="*/ 0 h 119053"/>
                <a:gd name="connsiteX6" fmla="*/ 72800 w 73295"/>
                <a:gd name="connsiteY6" fmla="*/ 0 h 119053"/>
                <a:gd name="connsiteX7" fmla="*/ 73295 w 73295"/>
                <a:gd name="connsiteY7" fmla="*/ 40840 h 119053"/>
                <a:gd name="connsiteX8" fmla="*/ 64629 w 73295"/>
                <a:gd name="connsiteY8" fmla="*/ 40840 h 119053"/>
                <a:gd name="connsiteX9" fmla="*/ 40610 w 73295"/>
                <a:gd name="connsiteY9" fmla="*/ 65838 h 119053"/>
                <a:gd name="connsiteX10" fmla="*/ 40610 w 73295"/>
                <a:gd name="connsiteY10" fmla="*/ 119053 h 119053"/>
                <a:gd name="connsiteX11" fmla="*/ 248 w 73295"/>
                <a:gd name="connsiteY11" fmla="*/ 119053 h 119053"/>
                <a:gd name="connsiteX12" fmla="*/ 248 w 73295"/>
                <a:gd name="connsiteY12" fmla="*/ 2228 h 119053"/>
                <a:gd name="connsiteX13" fmla="*/ 0 w 73295"/>
                <a:gd name="connsiteY13" fmla="*/ 2228 h 119053"/>
                <a:gd name="connsiteX14" fmla="*/ 0 w 73295"/>
                <a:gd name="connsiteY14" fmla="*/ 2228 h 11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295" h="119053">
                  <a:moveTo>
                    <a:pt x="0" y="2228"/>
                  </a:moveTo>
                  <a:lnTo>
                    <a:pt x="40362" y="2228"/>
                  </a:lnTo>
                  <a:lnTo>
                    <a:pt x="40362" y="17078"/>
                  </a:lnTo>
                  <a:cubicBezTo>
                    <a:pt x="40362" y="18563"/>
                    <a:pt x="40857" y="19058"/>
                    <a:pt x="41848" y="19058"/>
                  </a:cubicBezTo>
                  <a:cubicBezTo>
                    <a:pt x="42838" y="19058"/>
                    <a:pt x="43581" y="18316"/>
                    <a:pt x="46057" y="14603"/>
                  </a:cubicBezTo>
                  <a:cubicBezTo>
                    <a:pt x="52248" y="4455"/>
                    <a:pt x="60914" y="0"/>
                    <a:pt x="72057" y="0"/>
                  </a:cubicBezTo>
                  <a:lnTo>
                    <a:pt x="72800" y="0"/>
                  </a:lnTo>
                  <a:lnTo>
                    <a:pt x="73295" y="40840"/>
                  </a:lnTo>
                  <a:lnTo>
                    <a:pt x="64629" y="40840"/>
                  </a:lnTo>
                  <a:cubicBezTo>
                    <a:pt x="48286" y="40840"/>
                    <a:pt x="40610" y="48512"/>
                    <a:pt x="40610" y="65838"/>
                  </a:cubicBezTo>
                  <a:lnTo>
                    <a:pt x="40610" y="119053"/>
                  </a:lnTo>
                  <a:lnTo>
                    <a:pt x="248" y="119053"/>
                  </a:lnTo>
                  <a:lnTo>
                    <a:pt x="248" y="2228"/>
                  </a:lnTo>
                  <a:lnTo>
                    <a:pt x="0" y="2228"/>
                  </a:lnTo>
                  <a:lnTo>
                    <a:pt x="0" y="222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6" name="Freihandform 45">
              <a:extLst>
                <a:ext uri="{FF2B5EF4-FFF2-40B4-BE49-F238E27FC236}">
                  <a16:creationId xmlns:a16="http://schemas.microsoft.com/office/drawing/2014/main" id="{DF01AD84-45E8-2D6F-0393-BA15808923EE}"/>
                </a:ext>
              </a:extLst>
            </p:cNvPr>
            <p:cNvSpPr/>
            <p:nvPr/>
          </p:nvSpPr>
          <p:spPr>
            <a:xfrm>
              <a:off x="1364095" y="814235"/>
              <a:ext cx="129504" cy="123261"/>
            </a:xfrm>
            <a:custGeom>
              <a:avLst/>
              <a:gdLst>
                <a:gd name="connsiteX0" fmla="*/ 0 w 129504"/>
                <a:gd name="connsiteY0" fmla="*/ 61631 h 123261"/>
                <a:gd name="connsiteX1" fmla="*/ 64876 w 129504"/>
                <a:gd name="connsiteY1" fmla="*/ 0 h 123261"/>
                <a:gd name="connsiteX2" fmla="*/ 129505 w 129504"/>
                <a:gd name="connsiteY2" fmla="*/ 61631 h 123261"/>
                <a:gd name="connsiteX3" fmla="*/ 64876 w 129504"/>
                <a:gd name="connsiteY3" fmla="*/ 123261 h 123261"/>
                <a:gd name="connsiteX4" fmla="*/ 0 w 129504"/>
                <a:gd name="connsiteY4" fmla="*/ 61631 h 123261"/>
                <a:gd name="connsiteX5" fmla="*/ 0 w 129504"/>
                <a:gd name="connsiteY5" fmla="*/ 61631 h 123261"/>
                <a:gd name="connsiteX6" fmla="*/ 64876 w 129504"/>
                <a:gd name="connsiteY6" fmla="*/ 87619 h 123261"/>
                <a:gd name="connsiteX7" fmla="*/ 89143 w 129504"/>
                <a:gd name="connsiteY7" fmla="*/ 61631 h 123261"/>
                <a:gd name="connsiteX8" fmla="*/ 64876 w 129504"/>
                <a:gd name="connsiteY8" fmla="*/ 35642 h 123261"/>
                <a:gd name="connsiteX9" fmla="*/ 40362 w 129504"/>
                <a:gd name="connsiteY9" fmla="*/ 61631 h 123261"/>
                <a:gd name="connsiteX10" fmla="*/ 64876 w 129504"/>
                <a:gd name="connsiteY10" fmla="*/ 87619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9504" h="123261">
                  <a:moveTo>
                    <a:pt x="0" y="61631"/>
                  </a:moveTo>
                  <a:cubicBezTo>
                    <a:pt x="0" y="25494"/>
                    <a:pt x="27238" y="0"/>
                    <a:pt x="64876" y="0"/>
                  </a:cubicBezTo>
                  <a:cubicBezTo>
                    <a:pt x="102514" y="0"/>
                    <a:pt x="129505" y="25246"/>
                    <a:pt x="129505" y="61631"/>
                  </a:cubicBezTo>
                  <a:cubicBezTo>
                    <a:pt x="129505" y="98015"/>
                    <a:pt x="102019" y="123261"/>
                    <a:pt x="64876" y="123261"/>
                  </a:cubicBezTo>
                  <a:cubicBezTo>
                    <a:pt x="27733" y="123261"/>
                    <a:pt x="0" y="98015"/>
                    <a:pt x="0" y="61631"/>
                  </a:cubicBezTo>
                  <a:lnTo>
                    <a:pt x="0" y="61631"/>
                  </a:lnTo>
                  <a:close/>
                  <a:moveTo>
                    <a:pt x="64876" y="87619"/>
                  </a:moveTo>
                  <a:cubicBezTo>
                    <a:pt x="79733" y="87619"/>
                    <a:pt x="89143" y="76976"/>
                    <a:pt x="89143" y="61631"/>
                  </a:cubicBezTo>
                  <a:cubicBezTo>
                    <a:pt x="89143" y="46285"/>
                    <a:pt x="79733" y="35642"/>
                    <a:pt x="64876" y="35642"/>
                  </a:cubicBezTo>
                  <a:cubicBezTo>
                    <a:pt x="50019" y="35642"/>
                    <a:pt x="40362" y="46285"/>
                    <a:pt x="40362" y="61631"/>
                  </a:cubicBezTo>
                  <a:cubicBezTo>
                    <a:pt x="40362" y="76976"/>
                    <a:pt x="49771" y="87619"/>
                    <a:pt x="64876" y="87619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7" name="Freihandform 46">
              <a:extLst>
                <a:ext uri="{FF2B5EF4-FFF2-40B4-BE49-F238E27FC236}">
                  <a16:creationId xmlns:a16="http://schemas.microsoft.com/office/drawing/2014/main" id="{30CAA950-7985-851E-DFA5-0DA9F5D03D38}"/>
                </a:ext>
              </a:extLst>
            </p:cNvPr>
            <p:cNvSpPr/>
            <p:nvPr/>
          </p:nvSpPr>
          <p:spPr>
            <a:xfrm>
              <a:off x="1505238" y="817452"/>
              <a:ext cx="113409" cy="120538"/>
            </a:xfrm>
            <a:custGeom>
              <a:avLst/>
              <a:gdLst>
                <a:gd name="connsiteX0" fmla="*/ 56705 w 113409"/>
                <a:gd name="connsiteY0" fmla="*/ 120538 h 120538"/>
                <a:gd name="connsiteX1" fmla="*/ 0 w 113409"/>
                <a:gd name="connsiteY1" fmla="*/ 70293 h 120538"/>
                <a:gd name="connsiteX2" fmla="*/ 0 w 113409"/>
                <a:gd name="connsiteY2" fmla="*/ 0 h 120538"/>
                <a:gd name="connsiteX3" fmla="*/ 40610 w 113409"/>
                <a:gd name="connsiteY3" fmla="*/ 0 h 120538"/>
                <a:gd name="connsiteX4" fmla="*/ 40610 w 113409"/>
                <a:gd name="connsiteY4" fmla="*/ 67571 h 120538"/>
                <a:gd name="connsiteX5" fmla="*/ 56705 w 113409"/>
                <a:gd name="connsiteY5" fmla="*/ 85639 h 120538"/>
                <a:gd name="connsiteX6" fmla="*/ 72800 w 113409"/>
                <a:gd name="connsiteY6" fmla="*/ 67571 h 120538"/>
                <a:gd name="connsiteX7" fmla="*/ 72800 w 113409"/>
                <a:gd name="connsiteY7" fmla="*/ 0 h 120538"/>
                <a:gd name="connsiteX8" fmla="*/ 113409 w 113409"/>
                <a:gd name="connsiteY8" fmla="*/ 0 h 120538"/>
                <a:gd name="connsiteX9" fmla="*/ 113409 w 113409"/>
                <a:gd name="connsiteY9" fmla="*/ 70541 h 120538"/>
                <a:gd name="connsiteX10" fmla="*/ 56705 w 113409"/>
                <a:gd name="connsiteY10" fmla="*/ 120538 h 120538"/>
                <a:gd name="connsiteX11" fmla="*/ 56705 w 113409"/>
                <a:gd name="connsiteY11" fmla="*/ 120538 h 12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409" h="120538">
                  <a:moveTo>
                    <a:pt x="56705" y="120538"/>
                  </a:moveTo>
                  <a:cubicBezTo>
                    <a:pt x="19810" y="120538"/>
                    <a:pt x="0" y="101975"/>
                    <a:pt x="0" y="70293"/>
                  </a:cubicBezTo>
                  <a:lnTo>
                    <a:pt x="0" y="0"/>
                  </a:lnTo>
                  <a:lnTo>
                    <a:pt x="40610" y="0"/>
                  </a:lnTo>
                  <a:lnTo>
                    <a:pt x="40610" y="67571"/>
                  </a:lnTo>
                  <a:cubicBezTo>
                    <a:pt x="40610" y="79204"/>
                    <a:pt x="46552" y="85639"/>
                    <a:pt x="56705" y="85639"/>
                  </a:cubicBezTo>
                  <a:cubicBezTo>
                    <a:pt x="66857" y="85639"/>
                    <a:pt x="72800" y="79204"/>
                    <a:pt x="72800" y="67571"/>
                  </a:cubicBezTo>
                  <a:lnTo>
                    <a:pt x="72800" y="0"/>
                  </a:lnTo>
                  <a:lnTo>
                    <a:pt x="113409" y="0"/>
                  </a:lnTo>
                  <a:lnTo>
                    <a:pt x="113409" y="70541"/>
                  </a:lnTo>
                  <a:cubicBezTo>
                    <a:pt x="113409" y="101975"/>
                    <a:pt x="93600" y="120538"/>
                    <a:pt x="56705" y="120538"/>
                  </a:cubicBezTo>
                  <a:lnTo>
                    <a:pt x="56705" y="12053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8" name="Freihandform 47">
              <a:extLst>
                <a:ext uri="{FF2B5EF4-FFF2-40B4-BE49-F238E27FC236}">
                  <a16:creationId xmlns:a16="http://schemas.microsoft.com/office/drawing/2014/main" id="{9902C182-9DCD-9BBD-2574-BB98FC66B5A0}"/>
                </a:ext>
              </a:extLst>
            </p:cNvPr>
            <p:cNvSpPr/>
            <p:nvPr/>
          </p:nvSpPr>
          <p:spPr>
            <a:xfrm>
              <a:off x="1636723" y="813987"/>
              <a:ext cx="127028" cy="165833"/>
            </a:xfrm>
            <a:custGeom>
              <a:avLst/>
              <a:gdLst>
                <a:gd name="connsiteX0" fmla="*/ 0 w 127028"/>
                <a:gd name="connsiteY0" fmla="*/ 3218 h 165833"/>
                <a:gd name="connsiteX1" fmla="*/ 40610 w 127028"/>
                <a:gd name="connsiteY1" fmla="*/ 3218 h 165833"/>
                <a:gd name="connsiteX2" fmla="*/ 40610 w 127028"/>
                <a:gd name="connsiteY2" fmla="*/ 9900 h 165833"/>
                <a:gd name="connsiteX3" fmla="*/ 42343 w 127028"/>
                <a:gd name="connsiteY3" fmla="*/ 11881 h 165833"/>
                <a:gd name="connsiteX4" fmla="*/ 47048 w 127028"/>
                <a:gd name="connsiteY4" fmla="*/ 9158 h 165833"/>
                <a:gd name="connsiteX5" fmla="*/ 74038 w 127028"/>
                <a:gd name="connsiteY5" fmla="*/ 0 h 165833"/>
                <a:gd name="connsiteX6" fmla="*/ 127029 w 127028"/>
                <a:gd name="connsiteY6" fmla="*/ 61631 h 165833"/>
                <a:gd name="connsiteX7" fmla="*/ 74038 w 127028"/>
                <a:gd name="connsiteY7" fmla="*/ 123261 h 165833"/>
                <a:gd name="connsiteX8" fmla="*/ 47048 w 127028"/>
                <a:gd name="connsiteY8" fmla="*/ 114103 h 165833"/>
                <a:gd name="connsiteX9" fmla="*/ 42343 w 127028"/>
                <a:gd name="connsiteY9" fmla="*/ 111381 h 165833"/>
                <a:gd name="connsiteX10" fmla="*/ 40610 w 127028"/>
                <a:gd name="connsiteY10" fmla="*/ 113361 h 165833"/>
                <a:gd name="connsiteX11" fmla="*/ 40610 w 127028"/>
                <a:gd name="connsiteY11" fmla="*/ 165833 h 165833"/>
                <a:gd name="connsiteX12" fmla="*/ 248 w 127028"/>
                <a:gd name="connsiteY12" fmla="*/ 165833 h 165833"/>
                <a:gd name="connsiteX13" fmla="*/ 248 w 127028"/>
                <a:gd name="connsiteY13" fmla="*/ 3218 h 165833"/>
                <a:gd name="connsiteX14" fmla="*/ 0 w 127028"/>
                <a:gd name="connsiteY14" fmla="*/ 3218 h 165833"/>
                <a:gd name="connsiteX15" fmla="*/ 0 w 127028"/>
                <a:gd name="connsiteY15" fmla="*/ 3218 h 165833"/>
                <a:gd name="connsiteX16" fmla="*/ 62152 w 127028"/>
                <a:gd name="connsiteY16" fmla="*/ 88114 h 165833"/>
                <a:gd name="connsiteX17" fmla="*/ 86172 w 127028"/>
                <a:gd name="connsiteY17" fmla="*/ 61878 h 165833"/>
                <a:gd name="connsiteX18" fmla="*/ 62152 w 127028"/>
                <a:gd name="connsiteY18" fmla="*/ 35642 h 165833"/>
                <a:gd name="connsiteX19" fmla="*/ 38629 w 127028"/>
                <a:gd name="connsiteY19" fmla="*/ 61878 h 165833"/>
                <a:gd name="connsiteX20" fmla="*/ 62152 w 127028"/>
                <a:gd name="connsiteY20" fmla="*/ 88114 h 16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7028" h="165833">
                  <a:moveTo>
                    <a:pt x="0" y="3218"/>
                  </a:moveTo>
                  <a:lnTo>
                    <a:pt x="40610" y="3218"/>
                  </a:lnTo>
                  <a:lnTo>
                    <a:pt x="40610" y="9900"/>
                  </a:lnTo>
                  <a:cubicBezTo>
                    <a:pt x="40610" y="11386"/>
                    <a:pt x="41352" y="11881"/>
                    <a:pt x="42343" y="11881"/>
                  </a:cubicBezTo>
                  <a:cubicBezTo>
                    <a:pt x="43829" y="11881"/>
                    <a:pt x="44819" y="10891"/>
                    <a:pt x="47048" y="9158"/>
                  </a:cubicBezTo>
                  <a:cubicBezTo>
                    <a:pt x="52000" y="4950"/>
                    <a:pt x="60914" y="0"/>
                    <a:pt x="74038" y="0"/>
                  </a:cubicBezTo>
                  <a:cubicBezTo>
                    <a:pt x="104991" y="0"/>
                    <a:pt x="127029" y="25246"/>
                    <a:pt x="127029" y="61631"/>
                  </a:cubicBezTo>
                  <a:cubicBezTo>
                    <a:pt x="127029" y="98015"/>
                    <a:pt x="104991" y="123261"/>
                    <a:pt x="74038" y="123261"/>
                  </a:cubicBezTo>
                  <a:cubicBezTo>
                    <a:pt x="60914" y="123261"/>
                    <a:pt x="52248" y="118311"/>
                    <a:pt x="47048" y="114103"/>
                  </a:cubicBezTo>
                  <a:cubicBezTo>
                    <a:pt x="44819" y="112371"/>
                    <a:pt x="43581" y="111381"/>
                    <a:pt x="42343" y="111381"/>
                  </a:cubicBezTo>
                  <a:cubicBezTo>
                    <a:pt x="41105" y="111381"/>
                    <a:pt x="40610" y="112123"/>
                    <a:pt x="40610" y="113361"/>
                  </a:cubicBezTo>
                  <a:lnTo>
                    <a:pt x="40610" y="165833"/>
                  </a:lnTo>
                  <a:lnTo>
                    <a:pt x="248" y="165833"/>
                  </a:lnTo>
                  <a:lnTo>
                    <a:pt x="248" y="3218"/>
                  </a:lnTo>
                  <a:lnTo>
                    <a:pt x="0" y="3218"/>
                  </a:lnTo>
                  <a:lnTo>
                    <a:pt x="0" y="3218"/>
                  </a:lnTo>
                  <a:close/>
                  <a:moveTo>
                    <a:pt x="62152" y="88114"/>
                  </a:moveTo>
                  <a:cubicBezTo>
                    <a:pt x="77010" y="88114"/>
                    <a:pt x="86172" y="77471"/>
                    <a:pt x="86172" y="61878"/>
                  </a:cubicBezTo>
                  <a:cubicBezTo>
                    <a:pt x="86172" y="46285"/>
                    <a:pt x="77010" y="35642"/>
                    <a:pt x="62152" y="35642"/>
                  </a:cubicBezTo>
                  <a:cubicBezTo>
                    <a:pt x="47295" y="35642"/>
                    <a:pt x="38629" y="46285"/>
                    <a:pt x="38629" y="61878"/>
                  </a:cubicBezTo>
                  <a:cubicBezTo>
                    <a:pt x="38629" y="77471"/>
                    <a:pt x="47543" y="88114"/>
                    <a:pt x="62152" y="88114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9" name="Freihandform 48">
              <a:extLst>
                <a:ext uri="{FF2B5EF4-FFF2-40B4-BE49-F238E27FC236}">
                  <a16:creationId xmlns:a16="http://schemas.microsoft.com/office/drawing/2014/main" id="{2162B137-4415-179F-F4B2-D2D1F160F594}"/>
                </a:ext>
              </a:extLst>
            </p:cNvPr>
            <p:cNvSpPr/>
            <p:nvPr/>
          </p:nvSpPr>
          <p:spPr>
            <a:xfrm>
              <a:off x="360000" y="359802"/>
              <a:ext cx="548723" cy="574475"/>
            </a:xfrm>
            <a:custGeom>
              <a:avLst/>
              <a:gdLst>
                <a:gd name="connsiteX0" fmla="*/ 454133 w 548723"/>
                <a:gd name="connsiteY0" fmla="*/ 254690 h 574475"/>
                <a:gd name="connsiteX1" fmla="*/ 496476 w 548723"/>
                <a:gd name="connsiteY1" fmla="*/ 143805 h 574475"/>
                <a:gd name="connsiteX2" fmla="*/ 494248 w 548723"/>
                <a:gd name="connsiteY2" fmla="*/ 118806 h 574475"/>
                <a:gd name="connsiteX3" fmla="*/ 335276 w 548723"/>
                <a:gd name="connsiteY3" fmla="*/ 0 h 574475"/>
                <a:gd name="connsiteX4" fmla="*/ 137181 w 548723"/>
                <a:gd name="connsiteY4" fmla="*/ 0 h 574475"/>
                <a:gd name="connsiteX5" fmla="*/ 104248 w 548723"/>
                <a:gd name="connsiteY5" fmla="*/ 34652 h 574475"/>
                <a:gd name="connsiteX6" fmla="*/ 104248 w 548723"/>
                <a:gd name="connsiteY6" fmla="*/ 111628 h 574475"/>
                <a:gd name="connsiteX7" fmla="*/ 58933 w 548723"/>
                <a:gd name="connsiteY7" fmla="*/ 85887 h 574475"/>
                <a:gd name="connsiteX8" fmla="*/ 0 w 548723"/>
                <a:gd name="connsiteY8" fmla="*/ 114846 h 574475"/>
                <a:gd name="connsiteX9" fmla="*/ 0 w 548723"/>
                <a:gd name="connsiteY9" fmla="*/ 417306 h 574475"/>
                <a:gd name="connsiteX10" fmla="*/ 26000 w 548723"/>
                <a:gd name="connsiteY10" fmla="*/ 444037 h 574475"/>
                <a:gd name="connsiteX11" fmla="*/ 52000 w 548723"/>
                <a:gd name="connsiteY11" fmla="*/ 417306 h 574475"/>
                <a:gd name="connsiteX12" fmla="*/ 52000 w 548723"/>
                <a:gd name="connsiteY12" fmla="*/ 141577 h 574475"/>
                <a:gd name="connsiteX13" fmla="*/ 104743 w 548723"/>
                <a:gd name="connsiteY13" fmla="*/ 171526 h 574475"/>
                <a:gd name="connsiteX14" fmla="*/ 104743 w 548723"/>
                <a:gd name="connsiteY14" fmla="*/ 365576 h 574475"/>
                <a:gd name="connsiteX15" fmla="*/ 151048 w 548723"/>
                <a:gd name="connsiteY15" fmla="*/ 384387 h 574475"/>
                <a:gd name="connsiteX16" fmla="*/ 319924 w 548723"/>
                <a:gd name="connsiteY16" fmla="*/ 286867 h 574475"/>
                <a:gd name="connsiteX17" fmla="*/ 337257 w 548723"/>
                <a:gd name="connsiteY17" fmla="*/ 260878 h 574475"/>
                <a:gd name="connsiteX18" fmla="*/ 319924 w 548723"/>
                <a:gd name="connsiteY18" fmla="*/ 234889 h 574475"/>
                <a:gd name="connsiteX19" fmla="*/ 156495 w 548723"/>
                <a:gd name="connsiteY19" fmla="*/ 141329 h 574475"/>
                <a:gd name="connsiteX20" fmla="*/ 156495 w 548723"/>
                <a:gd name="connsiteY20" fmla="*/ 51978 h 574475"/>
                <a:gd name="connsiteX21" fmla="*/ 330076 w 548723"/>
                <a:gd name="connsiteY21" fmla="*/ 51978 h 574475"/>
                <a:gd name="connsiteX22" fmla="*/ 443981 w 548723"/>
                <a:gd name="connsiteY22" fmla="*/ 148507 h 574475"/>
                <a:gd name="connsiteX23" fmla="*/ 407086 w 548723"/>
                <a:gd name="connsiteY23" fmla="*/ 233404 h 574475"/>
                <a:gd name="connsiteX24" fmla="*/ 392229 w 548723"/>
                <a:gd name="connsiteY24" fmla="*/ 261620 h 574475"/>
                <a:gd name="connsiteX25" fmla="*/ 416495 w 548723"/>
                <a:gd name="connsiteY25" fmla="*/ 290579 h 574475"/>
                <a:gd name="connsiteX26" fmla="*/ 495981 w 548723"/>
                <a:gd name="connsiteY26" fmla="*/ 406168 h 574475"/>
                <a:gd name="connsiteX27" fmla="*/ 363257 w 548723"/>
                <a:gd name="connsiteY27" fmla="*/ 522498 h 574475"/>
                <a:gd name="connsiteX28" fmla="*/ 135448 w 548723"/>
                <a:gd name="connsiteY28" fmla="*/ 522498 h 574475"/>
                <a:gd name="connsiteX29" fmla="*/ 104743 w 548723"/>
                <a:gd name="connsiteY29" fmla="*/ 548487 h 574475"/>
                <a:gd name="connsiteX30" fmla="*/ 135448 w 548723"/>
                <a:gd name="connsiteY30" fmla="*/ 574476 h 574475"/>
                <a:gd name="connsiteX31" fmla="*/ 363257 w 548723"/>
                <a:gd name="connsiteY31" fmla="*/ 574476 h 574475"/>
                <a:gd name="connsiteX32" fmla="*/ 542038 w 548723"/>
                <a:gd name="connsiteY32" fmla="*/ 454680 h 574475"/>
                <a:gd name="connsiteX33" fmla="*/ 548724 w 548723"/>
                <a:gd name="connsiteY33" fmla="*/ 407900 h 574475"/>
                <a:gd name="connsiteX34" fmla="*/ 454133 w 548723"/>
                <a:gd name="connsiteY34" fmla="*/ 254690 h 574475"/>
                <a:gd name="connsiteX35" fmla="*/ 454133 w 548723"/>
                <a:gd name="connsiteY35" fmla="*/ 254690 h 574475"/>
                <a:gd name="connsiteX36" fmla="*/ 263962 w 548723"/>
                <a:gd name="connsiteY36" fmla="*/ 261125 h 574475"/>
                <a:gd name="connsiteX37" fmla="*/ 156248 w 548723"/>
                <a:gd name="connsiteY37" fmla="*/ 322508 h 574475"/>
                <a:gd name="connsiteX38" fmla="*/ 156248 w 548723"/>
                <a:gd name="connsiteY38" fmla="*/ 201475 h 574475"/>
                <a:gd name="connsiteX39" fmla="*/ 263962 w 548723"/>
                <a:gd name="connsiteY39" fmla="*/ 261125 h 57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48723" h="574475">
                  <a:moveTo>
                    <a:pt x="454133" y="254690"/>
                  </a:moveTo>
                  <a:cubicBezTo>
                    <a:pt x="484095" y="222514"/>
                    <a:pt x="496476" y="185634"/>
                    <a:pt x="496476" y="143805"/>
                  </a:cubicBezTo>
                  <a:cubicBezTo>
                    <a:pt x="496476" y="135389"/>
                    <a:pt x="495733" y="126974"/>
                    <a:pt x="494248" y="118806"/>
                  </a:cubicBezTo>
                  <a:cubicBezTo>
                    <a:pt x="482857" y="52473"/>
                    <a:pt x="426400" y="0"/>
                    <a:pt x="335276" y="0"/>
                  </a:cubicBezTo>
                  <a:lnTo>
                    <a:pt x="137181" y="0"/>
                  </a:lnTo>
                  <a:cubicBezTo>
                    <a:pt x="115886" y="0"/>
                    <a:pt x="104248" y="12623"/>
                    <a:pt x="104248" y="34652"/>
                  </a:cubicBezTo>
                  <a:lnTo>
                    <a:pt x="104248" y="111628"/>
                  </a:lnTo>
                  <a:lnTo>
                    <a:pt x="58933" y="85887"/>
                  </a:lnTo>
                  <a:cubicBezTo>
                    <a:pt x="28229" y="68561"/>
                    <a:pt x="0" y="83412"/>
                    <a:pt x="0" y="114846"/>
                  </a:cubicBezTo>
                  <a:lnTo>
                    <a:pt x="0" y="417306"/>
                  </a:lnTo>
                  <a:cubicBezTo>
                    <a:pt x="0" y="433889"/>
                    <a:pt x="10152" y="444037"/>
                    <a:pt x="26000" y="444037"/>
                  </a:cubicBezTo>
                  <a:cubicBezTo>
                    <a:pt x="41848" y="444037"/>
                    <a:pt x="52000" y="433889"/>
                    <a:pt x="52000" y="417306"/>
                  </a:cubicBezTo>
                  <a:lnTo>
                    <a:pt x="52000" y="141577"/>
                  </a:lnTo>
                  <a:lnTo>
                    <a:pt x="104743" y="171526"/>
                  </a:lnTo>
                  <a:lnTo>
                    <a:pt x="104743" y="365576"/>
                  </a:lnTo>
                  <a:cubicBezTo>
                    <a:pt x="104743" y="388347"/>
                    <a:pt x="128267" y="397752"/>
                    <a:pt x="151048" y="384387"/>
                  </a:cubicBezTo>
                  <a:lnTo>
                    <a:pt x="319924" y="286867"/>
                  </a:lnTo>
                  <a:cubicBezTo>
                    <a:pt x="332552" y="279689"/>
                    <a:pt x="337257" y="270283"/>
                    <a:pt x="337257" y="260878"/>
                  </a:cubicBezTo>
                  <a:cubicBezTo>
                    <a:pt x="337257" y="252215"/>
                    <a:pt x="332552" y="242067"/>
                    <a:pt x="319924" y="234889"/>
                  </a:cubicBezTo>
                  <a:lnTo>
                    <a:pt x="156495" y="141329"/>
                  </a:lnTo>
                  <a:lnTo>
                    <a:pt x="156495" y="51978"/>
                  </a:lnTo>
                  <a:lnTo>
                    <a:pt x="330076" y="51978"/>
                  </a:lnTo>
                  <a:cubicBezTo>
                    <a:pt x="406343" y="51978"/>
                    <a:pt x="443981" y="92817"/>
                    <a:pt x="443981" y="148507"/>
                  </a:cubicBezTo>
                  <a:cubicBezTo>
                    <a:pt x="443981" y="184644"/>
                    <a:pt x="426648" y="213603"/>
                    <a:pt x="407086" y="233404"/>
                  </a:cubicBezTo>
                  <a:cubicBezTo>
                    <a:pt x="395200" y="245285"/>
                    <a:pt x="392229" y="252958"/>
                    <a:pt x="392229" y="261620"/>
                  </a:cubicBezTo>
                  <a:cubicBezTo>
                    <a:pt x="392229" y="271768"/>
                    <a:pt x="396933" y="280431"/>
                    <a:pt x="416495" y="290579"/>
                  </a:cubicBezTo>
                  <a:cubicBezTo>
                    <a:pt x="462800" y="314093"/>
                    <a:pt x="495981" y="354933"/>
                    <a:pt x="495981" y="406168"/>
                  </a:cubicBezTo>
                  <a:cubicBezTo>
                    <a:pt x="495981" y="473738"/>
                    <a:pt x="446457" y="522498"/>
                    <a:pt x="363257" y="522498"/>
                  </a:cubicBezTo>
                  <a:lnTo>
                    <a:pt x="135448" y="522498"/>
                  </a:lnTo>
                  <a:cubicBezTo>
                    <a:pt x="115143" y="522498"/>
                    <a:pt x="104743" y="532646"/>
                    <a:pt x="104743" y="548487"/>
                  </a:cubicBezTo>
                  <a:cubicBezTo>
                    <a:pt x="104743" y="564328"/>
                    <a:pt x="114895" y="574476"/>
                    <a:pt x="135448" y="574476"/>
                  </a:cubicBezTo>
                  <a:lnTo>
                    <a:pt x="363257" y="574476"/>
                  </a:lnTo>
                  <a:cubicBezTo>
                    <a:pt x="460324" y="574476"/>
                    <a:pt x="522476" y="522003"/>
                    <a:pt x="542038" y="454680"/>
                  </a:cubicBezTo>
                  <a:cubicBezTo>
                    <a:pt x="546495" y="439582"/>
                    <a:pt x="548724" y="423988"/>
                    <a:pt x="548724" y="407900"/>
                  </a:cubicBezTo>
                  <a:cubicBezTo>
                    <a:pt x="548476" y="341814"/>
                    <a:pt x="510095" y="286867"/>
                    <a:pt x="454133" y="254690"/>
                  </a:cubicBezTo>
                  <a:lnTo>
                    <a:pt x="454133" y="254690"/>
                  </a:lnTo>
                  <a:close/>
                  <a:moveTo>
                    <a:pt x="263962" y="261125"/>
                  </a:moveTo>
                  <a:lnTo>
                    <a:pt x="156248" y="322508"/>
                  </a:lnTo>
                  <a:lnTo>
                    <a:pt x="156248" y="201475"/>
                  </a:lnTo>
                  <a:lnTo>
                    <a:pt x="263962" y="26112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14029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mage / Triangle 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hteck 57">
            <a:extLst>
              <a:ext uri="{FF2B5EF4-FFF2-40B4-BE49-F238E27FC236}">
                <a16:creationId xmlns:a16="http://schemas.microsoft.com/office/drawing/2014/main" id="{B73A9770-B133-38A1-8035-DE1863E4CF3A}"/>
              </a:ext>
            </a:extLst>
          </p:cNvPr>
          <p:cNvSpPr/>
          <p:nvPr userDrawn="1"/>
        </p:nvSpPr>
        <p:spPr>
          <a:xfrm>
            <a:off x="6267600" y="-1"/>
            <a:ext cx="59244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Bildplatzhalter 39">
            <a:extLst>
              <a:ext uri="{FF2B5EF4-FFF2-40B4-BE49-F238E27FC236}">
                <a16:creationId xmlns:a16="http://schemas.microsoft.com/office/drawing/2014/main" id="{642689CB-CD13-585B-4A06-5E1CDE301F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67022" y="0"/>
            <a:ext cx="5924977" cy="6858000"/>
          </a:xfrm>
          <a:custGeom>
            <a:avLst/>
            <a:gdLst>
              <a:gd name="connsiteX0" fmla="*/ 141592 w 5924977"/>
              <a:gd name="connsiteY0" fmla="*/ 0 h 6858000"/>
              <a:gd name="connsiteX1" fmla="*/ 1069902 w 5924977"/>
              <a:gd name="connsiteY1" fmla="*/ 0 h 6858000"/>
              <a:gd name="connsiteX2" fmla="*/ 1066616 w 5924977"/>
              <a:gd name="connsiteY2" fmla="*/ 7968 h 6858000"/>
              <a:gd name="connsiteX3" fmla="*/ 1058978 w 5924977"/>
              <a:gd name="connsiteY3" fmla="*/ 66832 h 6858000"/>
              <a:gd name="connsiteX4" fmla="*/ 1058978 w 5924977"/>
              <a:gd name="connsiteY4" fmla="*/ 1944698 h 6858000"/>
              <a:gd name="connsiteX5" fmla="*/ 1170389 w 5924977"/>
              <a:gd name="connsiteY5" fmla="*/ 2138463 h 6858000"/>
              <a:gd name="connsiteX6" fmla="*/ 1283033 w 5924977"/>
              <a:gd name="connsiteY6" fmla="*/ 2169383 h 6858000"/>
              <a:gd name="connsiteX7" fmla="*/ 1393622 w 5924977"/>
              <a:gd name="connsiteY7" fmla="*/ 2139700 h 6858000"/>
              <a:gd name="connsiteX8" fmla="*/ 3042585 w 5924977"/>
              <a:gd name="connsiteY8" fmla="*/ 1200148 h 6858000"/>
              <a:gd name="connsiteX9" fmla="*/ 3155640 w 5924977"/>
              <a:gd name="connsiteY9" fmla="*/ 1005147 h 6858000"/>
              <a:gd name="connsiteX10" fmla="*/ 3042585 w 5924977"/>
              <a:gd name="connsiteY10" fmla="*/ 810145 h 6858000"/>
              <a:gd name="connsiteX11" fmla="*/ 3042585 w 5924977"/>
              <a:gd name="connsiteY11" fmla="*/ 810970 h 6858000"/>
              <a:gd name="connsiteX12" fmla="*/ 1619290 w 5924977"/>
              <a:gd name="connsiteY12" fmla="*/ 0 h 6858000"/>
              <a:gd name="connsiteX13" fmla="*/ 3467801 w 5924977"/>
              <a:gd name="connsiteY13" fmla="*/ 0 h 6858000"/>
              <a:gd name="connsiteX14" fmla="*/ 3467801 w 5924977"/>
              <a:gd name="connsiteY14" fmla="*/ 501023 h 6858000"/>
              <a:gd name="connsiteX15" fmla="*/ 3594642 w 5924977"/>
              <a:gd name="connsiteY15" fmla="*/ 722629 h 6858000"/>
              <a:gd name="connsiteX16" fmla="*/ 3723174 w 5924977"/>
              <a:gd name="connsiteY16" fmla="*/ 757678 h 6858000"/>
              <a:gd name="connsiteX17" fmla="*/ 3849451 w 5924977"/>
              <a:gd name="connsiteY17" fmla="*/ 723760 h 6858000"/>
              <a:gd name="connsiteX18" fmla="*/ 5119607 w 5924977"/>
              <a:gd name="connsiteY18" fmla="*/ 0 h 6858000"/>
              <a:gd name="connsiteX19" fmla="*/ 5924977 w 5924977"/>
              <a:gd name="connsiteY19" fmla="*/ 0 h 6858000"/>
              <a:gd name="connsiteX20" fmla="*/ 5924977 w 5924977"/>
              <a:gd name="connsiteY20" fmla="*/ 6858000 h 6858000"/>
              <a:gd name="connsiteX21" fmla="*/ 0 w 5924977"/>
              <a:gd name="connsiteY21" fmla="*/ 6858000 h 6858000"/>
              <a:gd name="connsiteX22" fmla="*/ 0 w 5924977"/>
              <a:gd name="connsiteY22" fmla="*/ 2638884 h 6858000"/>
              <a:gd name="connsiteX23" fmla="*/ 653364 w 5924977"/>
              <a:gd name="connsiteY23" fmla="*/ 2266678 h 6858000"/>
              <a:gd name="connsiteX24" fmla="*/ 710098 w 5924977"/>
              <a:gd name="connsiteY24" fmla="*/ 2169384 h 6858000"/>
              <a:gd name="connsiteX25" fmla="*/ 653364 w 5924977"/>
              <a:gd name="connsiteY25" fmla="*/ 2072089 h 6858000"/>
              <a:gd name="connsiteX26" fmla="*/ 0 w 5924977"/>
              <a:gd name="connsiteY26" fmla="*/ 1699883 h 6858000"/>
              <a:gd name="connsiteX27" fmla="*/ 0 w 5924977"/>
              <a:gd name="connsiteY27" fmla="*/ 945409 h 6858000"/>
              <a:gd name="connsiteX28" fmla="*/ 616030 w 5924977"/>
              <a:gd name="connsiteY28" fmla="*/ 594384 h 6858000"/>
              <a:gd name="connsiteX29" fmla="*/ 703789 w 5924977"/>
              <a:gd name="connsiteY29" fmla="*/ 481276 h 6858000"/>
              <a:gd name="connsiteX30" fmla="*/ 710121 w 5924977"/>
              <a:gd name="connsiteY30" fmla="*/ 432366 h 6858000"/>
              <a:gd name="connsiteX31" fmla="*/ 710174 w 5924977"/>
              <a:gd name="connsiteY31" fmla="*/ 432776 h 6858000"/>
              <a:gd name="connsiteX32" fmla="*/ 710174 w 5924977"/>
              <a:gd name="connsiteY32" fmla="*/ 431952 h 6858000"/>
              <a:gd name="connsiteX33" fmla="*/ 710121 w 5924977"/>
              <a:gd name="connsiteY33" fmla="*/ 432366 h 6858000"/>
              <a:gd name="connsiteX34" fmla="*/ 703731 w 5924977"/>
              <a:gd name="connsiteY34" fmla="*/ 383452 h 6858000"/>
              <a:gd name="connsiteX35" fmla="*/ 616030 w 5924977"/>
              <a:gd name="connsiteY35" fmla="*/ 2703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24977" h="6858000">
                <a:moveTo>
                  <a:pt x="141592" y="0"/>
                </a:moveTo>
                <a:lnTo>
                  <a:pt x="1069902" y="0"/>
                </a:lnTo>
                <a:lnTo>
                  <a:pt x="1066616" y="7968"/>
                </a:lnTo>
                <a:cubicBezTo>
                  <a:pt x="1061599" y="26790"/>
                  <a:pt x="1058978" y="46527"/>
                  <a:pt x="1058978" y="66832"/>
                </a:cubicBezTo>
                <a:lnTo>
                  <a:pt x="1058978" y="1944698"/>
                </a:lnTo>
                <a:cubicBezTo>
                  <a:pt x="1058978" y="2025503"/>
                  <a:pt x="1100500" y="2098062"/>
                  <a:pt x="1170389" y="2138463"/>
                </a:cubicBezTo>
                <a:cubicBezTo>
                  <a:pt x="1205744" y="2159077"/>
                  <a:pt x="1244389" y="2169383"/>
                  <a:pt x="1283033" y="2169383"/>
                </a:cubicBezTo>
                <a:cubicBezTo>
                  <a:pt x="1321678" y="2169383"/>
                  <a:pt x="1359088" y="2159489"/>
                  <a:pt x="1393622" y="2139700"/>
                </a:cubicBezTo>
                <a:lnTo>
                  <a:pt x="3042585" y="1200148"/>
                </a:lnTo>
                <a:cubicBezTo>
                  <a:pt x="3113296" y="1159746"/>
                  <a:pt x="3155640" y="1087187"/>
                  <a:pt x="3155640" y="1005147"/>
                </a:cubicBezTo>
                <a:cubicBezTo>
                  <a:pt x="3155640" y="923107"/>
                  <a:pt x="3113296" y="850548"/>
                  <a:pt x="3042585" y="810145"/>
                </a:cubicBezTo>
                <a:lnTo>
                  <a:pt x="3042585" y="810970"/>
                </a:lnTo>
                <a:lnTo>
                  <a:pt x="1619290" y="0"/>
                </a:lnTo>
                <a:lnTo>
                  <a:pt x="3467801" y="0"/>
                </a:lnTo>
                <a:lnTo>
                  <a:pt x="3467801" y="501023"/>
                </a:lnTo>
                <a:cubicBezTo>
                  <a:pt x="3467801" y="593170"/>
                  <a:pt x="3515155" y="676271"/>
                  <a:pt x="3594642" y="722629"/>
                </a:cubicBezTo>
                <a:cubicBezTo>
                  <a:pt x="3634667" y="745807"/>
                  <a:pt x="3679202" y="757678"/>
                  <a:pt x="3723174" y="757678"/>
                </a:cubicBezTo>
                <a:cubicBezTo>
                  <a:pt x="3767146" y="757678"/>
                  <a:pt x="3809989" y="746371"/>
                  <a:pt x="3849451" y="723760"/>
                </a:cubicBezTo>
                <a:lnTo>
                  <a:pt x="5119607" y="0"/>
                </a:lnTo>
                <a:lnTo>
                  <a:pt x="5924977" y="0"/>
                </a:lnTo>
                <a:lnTo>
                  <a:pt x="5924977" y="6858000"/>
                </a:lnTo>
                <a:lnTo>
                  <a:pt x="0" y="6858000"/>
                </a:lnTo>
                <a:lnTo>
                  <a:pt x="0" y="2638884"/>
                </a:lnTo>
                <a:lnTo>
                  <a:pt x="653364" y="2266678"/>
                </a:lnTo>
                <a:cubicBezTo>
                  <a:pt x="688720" y="2246477"/>
                  <a:pt x="710098" y="2210198"/>
                  <a:pt x="710098" y="2169384"/>
                </a:cubicBezTo>
                <a:cubicBezTo>
                  <a:pt x="710098" y="2128570"/>
                  <a:pt x="689132" y="2092290"/>
                  <a:pt x="653364" y="2072089"/>
                </a:cubicBezTo>
                <a:lnTo>
                  <a:pt x="0" y="1699883"/>
                </a:lnTo>
                <a:lnTo>
                  <a:pt x="0" y="945409"/>
                </a:lnTo>
                <a:lnTo>
                  <a:pt x="616030" y="594384"/>
                </a:lnTo>
                <a:cubicBezTo>
                  <a:pt x="660430" y="569030"/>
                  <a:pt x="691186" y="528602"/>
                  <a:pt x="703789" y="481276"/>
                </a:cubicBezTo>
                <a:lnTo>
                  <a:pt x="710121" y="432366"/>
                </a:lnTo>
                <a:lnTo>
                  <a:pt x="710174" y="432776"/>
                </a:lnTo>
                <a:lnTo>
                  <a:pt x="710174" y="431952"/>
                </a:lnTo>
                <a:lnTo>
                  <a:pt x="710121" y="432366"/>
                </a:lnTo>
                <a:lnTo>
                  <a:pt x="703731" y="383452"/>
                </a:lnTo>
                <a:cubicBezTo>
                  <a:pt x="691032" y="336126"/>
                  <a:pt x="660121" y="295698"/>
                  <a:pt x="616030" y="27034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08000" tIns="72000" bIns="72000" anchor="b" anchorCtr="0">
            <a:noAutofit/>
          </a:bodyPr>
          <a:lstStyle>
            <a:lvl1pPr algn="l">
              <a:defRPr sz="1200"/>
            </a:lvl1pPr>
          </a:lstStyle>
          <a:p>
            <a:r>
              <a:rPr lang="en-GB" noProof="0"/>
              <a:t>Insert image (16,5 x 19,05 cm) and place to background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9A7304-2E4A-8BB6-D9A5-60DB2D416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052000"/>
            <a:ext cx="5634000" cy="2851200"/>
          </a:xfrm>
        </p:spPr>
        <p:txBody>
          <a:bodyPr anchor="t" anchorCtr="0"/>
          <a:lstStyle>
            <a:lvl1pPr>
              <a:lnSpc>
                <a:spcPct val="840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de-DE"/>
              <a:t>Chapter </a:t>
            </a:r>
            <a:br>
              <a:rPr lang="de-DE"/>
            </a:br>
            <a:r>
              <a:rPr lang="de-DE" err="1"/>
              <a:t>Bold</a:t>
            </a:r>
            <a:r>
              <a:rPr lang="de-DE"/>
              <a:t> 60pt</a:t>
            </a:r>
            <a:br>
              <a:rPr lang="de-DE"/>
            </a:br>
            <a:r>
              <a:rPr lang="de-DE" err="1"/>
              <a:t>Subline</a:t>
            </a:r>
            <a:r>
              <a:rPr lang="de-DE"/>
              <a:t> Reg.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B9E76-4435-1188-2C8F-4D4AB1844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 | Date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EDBCEC-6AF4-1866-DE4E-8C94323C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33750-B9DF-4859-8502-A236C27DE94C}" type="slidenum">
              <a:rPr lang="de-DE" smtClean="0"/>
              <a:t>‹#›</a:t>
            </a:fld>
            <a:endParaRPr lang="de-DE"/>
          </a:p>
        </p:txBody>
      </p:sp>
      <p:sp>
        <p:nvSpPr>
          <p:cNvPr id="43" name="Freihandform 42">
            <a:extLst>
              <a:ext uri="{FF2B5EF4-FFF2-40B4-BE49-F238E27FC236}">
                <a16:creationId xmlns:a16="http://schemas.microsoft.com/office/drawing/2014/main" id="{2A108011-15CC-CB97-B0AC-D3CDAA6B1E1B}"/>
              </a:ext>
            </a:extLst>
          </p:cNvPr>
          <p:cNvSpPr/>
          <p:nvPr userDrawn="1"/>
        </p:nvSpPr>
        <p:spPr>
          <a:xfrm>
            <a:off x="5231545" y="0"/>
            <a:ext cx="1746396" cy="1402011"/>
          </a:xfrm>
          <a:custGeom>
            <a:avLst/>
            <a:gdLst>
              <a:gd name="connsiteX0" fmla="*/ 1746396 w 1746396"/>
              <a:gd name="connsiteY0" fmla="*/ 431952 h 1402011"/>
              <a:gd name="connsiteX1" fmla="*/ 1746396 w 1746396"/>
              <a:gd name="connsiteY1" fmla="*/ 432776 h 1402011"/>
              <a:gd name="connsiteX2" fmla="*/ 1746287 w 1746396"/>
              <a:gd name="connsiteY2" fmla="*/ 432365 h 1402011"/>
              <a:gd name="connsiteX3" fmla="*/ 0 w 1746396"/>
              <a:gd name="connsiteY3" fmla="*/ 0 h 1402011"/>
              <a:gd name="connsiteX4" fmla="*/ 1177814 w 1746396"/>
              <a:gd name="connsiteY4" fmla="*/ 0 h 1402011"/>
              <a:gd name="connsiteX5" fmla="*/ 1652252 w 1746396"/>
              <a:gd name="connsiteY5" fmla="*/ 270344 h 1402011"/>
              <a:gd name="connsiteX6" fmla="*/ 1721370 w 1746396"/>
              <a:gd name="connsiteY6" fmla="*/ 338728 h 1402011"/>
              <a:gd name="connsiteX7" fmla="*/ 1746287 w 1746396"/>
              <a:gd name="connsiteY7" fmla="*/ 432365 h 1402011"/>
              <a:gd name="connsiteX8" fmla="*/ 1721524 w 1746396"/>
              <a:gd name="connsiteY8" fmla="*/ 526000 h 1402011"/>
              <a:gd name="connsiteX9" fmla="*/ 1652252 w 1746396"/>
              <a:gd name="connsiteY9" fmla="*/ 594384 h 1402011"/>
              <a:gd name="connsiteX10" fmla="*/ 278322 w 1746396"/>
              <a:gd name="connsiteY10" fmla="*/ 1377276 h 1402011"/>
              <a:gd name="connsiteX11" fmla="*/ 186233 w 1746396"/>
              <a:gd name="connsiteY11" fmla="*/ 1402011 h 1402011"/>
              <a:gd name="connsiteX12" fmla="*/ 92500 w 1746396"/>
              <a:gd name="connsiteY12" fmla="*/ 1376451 h 1402011"/>
              <a:gd name="connsiteX13" fmla="*/ 0 w 1746396"/>
              <a:gd name="connsiteY13" fmla="*/ 1214843 h 1402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46396" h="1402011">
                <a:moveTo>
                  <a:pt x="1746396" y="431952"/>
                </a:moveTo>
                <a:lnTo>
                  <a:pt x="1746396" y="432776"/>
                </a:lnTo>
                <a:lnTo>
                  <a:pt x="1746287" y="432365"/>
                </a:lnTo>
                <a:close/>
                <a:moveTo>
                  <a:pt x="0" y="0"/>
                </a:moveTo>
                <a:lnTo>
                  <a:pt x="1177814" y="0"/>
                </a:lnTo>
                <a:lnTo>
                  <a:pt x="1652252" y="270344"/>
                </a:lnTo>
                <a:cubicBezTo>
                  <a:pt x="1681646" y="287247"/>
                  <a:pt x="1705182" y="310849"/>
                  <a:pt x="1721370" y="338728"/>
                </a:cubicBezTo>
                <a:lnTo>
                  <a:pt x="1746287" y="432365"/>
                </a:lnTo>
                <a:lnTo>
                  <a:pt x="1721524" y="526000"/>
                </a:lnTo>
                <a:cubicBezTo>
                  <a:pt x="1705388" y="553879"/>
                  <a:pt x="1681852" y="577481"/>
                  <a:pt x="1652252" y="594384"/>
                </a:cubicBezTo>
                <a:lnTo>
                  <a:pt x="278322" y="1377276"/>
                </a:lnTo>
                <a:cubicBezTo>
                  <a:pt x="249544" y="1393765"/>
                  <a:pt x="218300" y="1402011"/>
                  <a:pt x="186233" y="1402011"/>
                </a:cubicBezTo>
                <a:cubicBezTo>
                  <a:pt x="154166" y="1402011"/>
                  <a:pt x="121689" y="1393354"/>
                  <a:pt x="92500" y="1376451"/>
                </a:cubicBezTo>
                <a:cubicBezTo>
                  <a:pt x="34534" y="1342644"/>
                  <a:pt x="0" y="1282042"/>
                  <a:pt x="0" y="1214843"/>
                </a:cubicBezTo>
                <a:close/>
              </a:path>
            </a:pathLst>
          </a:custGeom>
          <a:solidFill>
            <a:schemeClr val="accent3"/>
          </a:solidFill>
          <a:ln w="4914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46" name="Freihandform 45">
            <a:extLst>
              <a:ext uri="{FF2B5EF4-FFF2-40B4-BE49-F238E27FC236}">
                <a16:creationId xmlns:a16="http://schemas.microsoft.com/office/drawing/2014/main" id="{24892043-227E-2ED2-8DDD-6D9F5647DDCB}"/>
              </a:ext>
            </a:extLst>
          </p:cNvPr>
          <p:cNvSpPr/>
          <p:nvPr userDrawn="1"/>
        </p:nvSpPr>
        <p:spPr>
          <a:xfrm>
            <a:off x="7326972" y="1"/>
            <a:ext cx="2096662" cy="2169383"/>
          </a:xfrm>
          <a:custGeom>
            <a:avLst/>
            <a:gdLst>
              <a:gd name="connsiteX0" fmla="*/ 10924 w 2096662"/>
              <a:gd name="connsiteY0" fmla="*/ 0 h 2169383"/>
              <a:gd name="connsiteX1" fmla="*/ 560312 w 2096662"/>
              <a:gd name="connsiteY1" fmla="*/ 0 h 2169383"/>
              <a:gd name="connsiteX2" fmla="*/ 1983607 w 2096662"/>
              <a:gd name="connsiteY2" fmla="*/ 810970 h 2169383"/>
              <a:gd name="connsiteX3" fmla="*/ 1983607 w 2096662"/>
              <a:gd name="connsiteY3" fmla="*/ 810145 h 2169383"/>
              <a:gd name="connsiteX4" fmla="*/ 2096662 w 2096662"/>
              <a:gd name="connsiteY4" fmla="*/ 1005147 h 2169383"/>
              <a:gd name="connsiteX5" fmla="*/ 1983607 w 2096662"/>
              <a:gd name="connsiteY5" fmla="*/ 1200148 h 2169383"/>
              <a:gd name="connsiteX6" fmla="*/ 334644 w 2096662"/>
              <a:gd name="connsiteY6" fmla="*/ 2139700 h 2169383"/>
              <a:gd name="connsiteX7" fmla="*/ 224055 w 2096662"/>
              <a:gd name="connsiteY7" fmla="*/ 2169383 h 2169383"/>
              <a:gd name="connsiteX8" fmla="*/ 111411 w 2096662"/>
              <a:gd name="connsiteY8" fmla="*/ 2138463 h 2169383"/>
              <a:gd name="connsiteX9" fmla="*/ 0 w 2096662"/>
              <a:gd name="connsiteY9" fmla="*/ 1944698 h 2169383"/>
              <a:gd name="connsiteX10" fmla="*/ 0 w 2096662"/>
              <a:gd name="connsiteY10" fmla="*/ 66831 h 2169383"/>
              <a:gd name="connsiteX11" fmla="*/ 7638 w 2096662"/>
              <a:gd name="connsiteY11" fmla="*/ 7968 h 2169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96662" h="2169383">
                <a:moveTo>
                  <a:pt x="10924" y="0"/>
                </a:moveTo>
                <a:lnTo>
                  <a:pt x="560312" y="0"/>
                </a:lnTo>
                <a:lnTo>
                  <a:pt x="1983607" y="810970"/>
                </a:lnTo>
                <a:lnTo>
                  <a:pt x="1983607" y="810145"/>
                </a:lnTo>
                <a:cubicBezTo>
                  <a:pt x="2054318" y="850548"/>
                  <a:pt x="2096662" y="923106"/>
                  <a:pt x="2096662" y="1005147"/>
                </a:cubicBezTo>
                <a:cubicBezTo>
                  <a:pt x="2096662" y="1087187"/>
                  <a:pt x="2054318" y="1159746"/>
                  <a:pt x="1983607" y="1200148"/>
                </a:cubicBezTo>
                <a:lnTo>
                  <a:pt x="334644" y="2139700"/>
                </a:lnTo>
                <a:cubicBezTo>
                  <a:pt x="300110" y="2159489"/>
                  <a:pt x="262700" y="2169383"/>
                  <a:pt x="224055" y="2169383"/>
                </a:cubicBezTo>
                <a:cubicBezTo>
                  <a:pt x="185411" y="2169383"/>
                  <a:pt x="146766" y="2159076"/>
                  <a:pt x="111411" y="2138463"/>
                </a:cubicBezTo>
                <a:cubicBezTo>
                  <a:pt x="41522" y="2098062"/>
                  <a:pt x="0" y="2025503"/>
                  <a:pt x="0" y="1944698"/>
                </a:cubicBezTo>
                <a:lnTo>
                  <a:pt x="0" y="66831"/>
                </a:lnTo>
                <a:cubicBezTo>
                  <a:pt x="0" y="46527"/>
                  <a:pt x="2621" y="26790"/>
                  <a:pt x="7638" y="7968"/>
                </a:cubicBezTo>
                <a:close/>
              </a:path>
            </a:pathLst>
          </a:custGeom>
          <a:solidFill>
            <a:schemeClr val="accent3"/>
          </a:solidFill>
          <a:ln w="4914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8" name="Freihandform 27">
            <a:extLst>
              <a:ext uri="{FF2B5EF4-FFF2-40B4-BE49-F238E27FC236}">
                <a16:creationId xmlns:a16="http://schemas.microsoft.com/office/drawing/2014/main" id="{8A650856-F913-7D15-AF26-B793B0503C36}"/>
              </a:ext>
            </a:extLst>
          </p:cNvPr>
          <p:cNvSpPr/>
          <p:nvPr userDrawn="1"/>
        </p:nvSpPr>
        <p:spPr>
          <a:xfrm>
            <a:off x="5930433" y="1587729"/>
            <a:ext cx="1047919" cy="1163360"/>
          </a:xfrm>
          <a:custGeom>
            <a:avLst/>
            <a:gdLst>
              <a:gd name="connsiteX0" fmla="*/ 1184997 w 1252823"/>
              <a:gd name="connsiteY0" fmla="*/ 579069 h 1390837"/>
              <a:gd name="connsiteX1" fmla="*/ 199547 w 1252823"/>
              <a:gd name="connsiteY1" fmla="*/ 17682 h 1390837"/>
              <a:gd name="connsiteX2" fmla="*/ 66352 w 1252823"/>
              <a:gd name="connsiteY2" fmla="*/ 18176 h 1390837"/>
              <a:gd name="connsiteX3" fmla="*/ 0 w 1252823"/>
              <a:gd name="connsiteY3" fmla="*/ 134001 h 1390837"/>
              <a:gd name="connsiteX4" fmla="*/ 0 w 1252823"/>
              <a:gd name="connsiteY4" fmla="*/ 1256775 h 1390837"/>
              <a:gd name="connsiteX5" fmla="*/ 66352 w 1252823"/>
              <a:gd name="connsiteY5" fmla="*/ 1372601 h 1390837"/>
              <a:gd name="connsiteX6" fmla="*/ 133687 w 1252823"/>
              <a:gd name="connsiteY6" fmla="*/ 1390837 h 1390837"/>
              <a:gd name="connsiteX7" fmla="*/ 199547 w 1252823"/>
              <a:gd name="connsiteY7" fmla="*/ 1373094 h 1390837"/>
              <a:gd name="connsiteX8" fmla="*/ 1184997 w 1252823"/>
              <a:gd name="connsiteY8" fmla="*/ 811707 h 1390837"/>
              <a:gd name="connsiteX9" fmla="*/ 1252824 w 1252823"/>
              <a:gd name="connsiteY9" fmla="*/ 695388 h 1390837"/>
              <a:gd name="connsiteX10" fmla="*/ 1184997 w 1252823"/>
              <a:gd name="connsiteY10" fmla="*/ 579069 h 139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2823" h="1390837">
                <a:moveTo>
                  <a:pt x="1184997" y="579069"/>
                </a:moveTo>
                <a:lnTo>
                  <a:pt x="199547" y="17682"/>
                </a:lnTo>
                <a:cubicBezTo>
                  <a:pt x="157770" y="-5976"/>
                  <a:pt x="107638" y="-5976"/>
                  <a:pt x="66352" y="18176"/>
                </a:cubicBezTo>
                <a:cubicBezTo>
                  <a:pt x="24575" y="42326"/>
                  <a:pt x="0" y="85699"/>
                  <a:pt x="0" y="134001"/>
                </a:cubicBezTo>
                <a:lnTo>
                  <a:pt x="0" y="1256775"/>
                </a:lnTo>
                <a:cubicBezTo>
                  <a:pt x="0" y="1305077"/>
                  <a:pt x="25066" y="1348450"/>
                  <a:pt x="66352" y="1372601"/>
                </a:cubicBezTo>
                <a:cubicBezTo>
                  <a:pt x="87486" y="1384923"/>
                  <a:pt x="110587" y="1390837"/>
                  <a:pt x="133687" y="1390837"/>
                </a:cubicBezTo>
                <a:cubicBezTo>
                  <a:pt x="156787" y="1390837"/>
                  <a:pt x="178905" y="1384923"/>
                  <a:pt x="199547" y="1373094"/>
                </a:cubicBezTo>
                <a:lnTo>
                  <a:pt x="1184997" y="811707"/>
                </a:lnTo>
                <a:cubicBezTo>
                  <a:pt x="1227266" y="787556"/>
                  <a:pt x="1252824" y="744183"/>
                  <a:pt x="1252824" y="695388"/>
                </a:cubicBezTo>
                <a:cubicBezTo>
                  <a:pt x="1252824" y="646594"/>
                  <a:pt x="1227758" y="603220"/>
                  <a:pt x="1184997" y="579069"/>
                </a:cubicBezTo>
                <a:close/>
              </a:path>
            </a:pathLst>
          </a:custGeom>
          <a:solidFill>
            <a:schemeClr val="accent3"/>
          </a:solidFill>
          <a:ln w="4914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F968E7B0-3EC9-8186-409D-899B06080BDA}"/>
              </a:ext>
            </a:extLst>
          </p:cNvPr>
          <p:cNvGrpSpPr/>
          <p:nvPr userDrawn="1"/>
        </p:nvGrpSpPr>
        <p:grpSpPr>
          <a:xfrm>
            <a:off x="360000" y="359802"/>
            <a:ext cx="1403751" cy="620018"/>
            <a:chOff x="360000" y="359802"/>
            <a:chExt cx="1403751" cy="620018"/>
          </a:xfrm>
        </p:grpSpPr>
        <p:sp>
          <p:nvSpPr>
            <p:cNvPr id="30" name="Freihandform 29">
              <a:extLst>
                <a:ext uri="{FF2B5EF4-FFF2-40B4-BE49-F238E27FC236}">
                  <a16:creationId xmlns:a16="http://schemas.microsoft.com/office/drawing/2014/main" id="{CDD0B270-C496-0C1F-0D5E-412147FD0200}"/>
                </a:ext>
              </a:extLst>
            </p:cNvPr>
            <p:cNvSpPr/>
            <p:nvPr/>
          </p:nvSpPr>
          <p:spPr>
            <a:xfrm>
              <a:off x="1118209" y="360050"/>
              <a:ext cx="135199" cy="151477"/>
            </a:xfrm>
            <a:custGeom>
              <a:avLst/>
              <a:gdLst>
                <a:gd name="connsiteX0" fmla="*/ 248 w 135199"/>
                <a:gd name="connsiteY0" fmla="*/ 0 h 151477"/>
                <a:gd name="connsiteX1" fmla="*/ 72800 w 135199"/>
                <a:gd name="connsiteY1" fmla="*/ 0 h 151477"/>
                <a:gd name="connsiteX2" fmla="*/ 125295 w 135199"/>
                <a:gd name="connsiteY2" fmla="*/ 40592 h 151477"/>
                <a:gd name="connsiteX3" fmla="*/ 106724 w 135199"/>
                <a:gd name="connsiteY3" fmla="*/ 71531 h 151477"/>
                <a:gd name="connsiteX4" fmla="*/ 135200 w 135199"/>
                <a:gd name="connsiteY4" fmla="*/ 108658 h 151477"/>
                <a:gd name="connsiteX5" fmla="*/ 76514 w 135199"/>
                <a:gd name="connsiteY5" fmla="*/ 151477 h 151477"/>
                <a:gd name="connsiteX6" fmla="*/ 0 w 135199"/>
                <a:gd name="connsiteY6" fmla="*/ 151477 h 151477"/>
                <a:gd name="connsiteX7" fmla="*/ 248 w 135199"/>
                <a:gd name="connsiteY7" fmla="*/ 0 h 151477"/>
                <a:gd name="connsiteX8" fmla="*/ 248 w 135199"/>
                <a:gd name="connsiteY8" fmla="*/ 0 h 151477"/>
                <a:gd name="connsiteX9" fmla="*/ 66114 w 135199"/>
                <a:gd name="connsiteY9" fmla="*/ 59403 h 151477"/>
                <a:gd name="connsiteX10" fmla="*/ 82457 w 135199"/>
                <a:gd name="connsiteY10" fmla="*/ 46037 h 151477"/>
                <a:gd name="connsiteX11" fmla="*/ 66114 w 135199"/>
                <a:gd name="connsiteY11" fmla="*/ 32672 h 151477"/>
                <a:gd name="connsiteX12" fmla="*/ 42590 w 135199"/>
                <a:gd name="connsiteY12" fmla="*/ 32672 h 151477"/>
                <a:gd name="connsiteX13" fmla="*/ 42590 w 135199"/>
                <a:gd name="connsiteY13" fmla="*/ 59403 h 151477"/>
                <a:gd name="connsiteX14" fmla="*/ 66114 w 135199"/>
                <a:gd name="connsiteY14" fmla="*/ 59403 h 151477"/>
                <a:gd name="connsiteX15" fmla="*/ 66114 w 135199"/>
                <a:gd name="connsiteY15" fmla="*/ 59403 h 151477"/>
                <a:gd name="connsiteX16" fmla="*/ 74781 w 135199"/>
                <a:gd name="connsiteY16" fmla="*/ 118558 h 151477"/>
                <a:gd name="connsiteX17" fmla="*/ 92114 w 135199"/>
                <a:gd name="connsiteY17" fmla="*/ 104203 h 151477"/>
                <a:gd name="connsiteX18" fmla="*/ 74781 w 135199"/>
                <a:gd name="connsiteY18" fmla="*/ 89847 h 151477"/>
                <a:gd name="connsiteX19" fmla="*/ 42590 w 135199"/>
                <a:gd name="connsiteY19" fmla="*/ 89847 h 151477"/>
                <a:gd name="connsiteX20" fmla="*/ 42590 w 135199"/>
                <a:gd name="connsiteY20" fmla="*/ 118311 h 151477"/>
                <a:gd name="connsiteX21" fmla="*/ 74781 w 135199"/>
                <a:gd name="connsiteY21" fmla="*/ 118558 h 151477"/>
                <a:gd name="connsiteX22" fmla="*/ 74781 w 135199"/>
                <a:gd name="connsiteY22" fmla="*/ 118558 h 15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5199" h="151477">
                  <a:moveTo>
                    <a:pt x="248" y="0"/>
                  </a:moveTo>
                  <a:lnTo>
                    <a:pt x="72800" y="0"/>
                  </a:lnTo>
                  <a:cubicBezTo>
                    <a:pt x="106971" y="0"/>
                    <a:pt x="125295" y="14108"/>
                    <a:pt x="125295" y="40592"/>
                  </a:cubicBezTo>
                  <a:cubicBezTo>
                    <a:pt x="125295" y="54700"/>
                    <a:pt x="118114" y="65096"/>
                    <a:pt x="106724" y="71531"/>
                  </a:cubicBezTo>
                  <a:cubicBezTo>
                    <a:pt x="123562" y="76976"/>
                    <a:pt x="135200" y="88857"/>
                    <a:pt x="135200" y="108658"/>
                  </a:cubicBezTo>
                  <a:cubicBezTo>
                    <a:pt x="135200" y="136627"/>
                    <a:pt x="111429" y="151477"/>
                    <a:pt x="76514" y="151477"/>
                  </a:cubicBezTo>
                  <a:lnTo>
                    <a:pt x="0" y="151477"/>
                  </a:lnTo>
                  <a:lnTo>
                    <a:pt x="248" y="0"/>
                  </a:lnTo>
                  <a:lnTo>
                    <a:pt x="248" y="0"/>
                  </a:lnTo>
                  <a:close/>
                  <a:moveTo>
                    <a:pt x="66114" y="59403"/>
                  </a:moveTo>
                  <a:cubicBezTo>
                    <a:pt x="77009" y="59403"/>
                    <a:pt x="82457" y="54453"/>
                    <a:pt x="82457" y="46037"/>
                  </a:cubicBezTo>
                  <a:cubicBezTo>
                    <a:pt x="82457" y="37622"/>
                    <a:pt x="76762" y="32672"/>
                    <a:pt x="66114" y="32672"/>
                  </a:cubicBezTo>
                  <a:lnTo>
                    <a:pt x="42590" y="32672"/>
                  </a:lnTo>
                  <a:lnTo>
                    <a:pt x="42590" y="59403"/>
                  </a:lnTo>
                  <a:lnTo>
                    <a:pt x="66114" y="59403"/>
                  </a:lnTo>
                  <a:lnTo>
                    <a:pt x="66114" y="59403"/>
                  </a:lnTo>
                  <a:close/>
                  <a:moveTo>
                    <a:pt x="74781" y="118558"/>
                  </a:moveTo>
                  <a:cubicBezTo>
                    <a:pt x="85676" y="118558"/>
                    <a:pt x="92114" y="113361"/>
                    <a:pt x="92114" y="104203"/>
                  </a:cubicBezTo>
                  <a:cubicBezTo>
                    <a:pt x="92114" y="95292"/>
                    <a:pt x="85676" y="89847"/>
                    <a:pt x="74781" y="89847"/>
                  </a:cubicBezTo>
                  <a:lnTo>
                    <a:pt x="42590" y="89847"/>
                  </a:lnTo>
                  <a:lnTo>
                    <a:pt x="42590" y="118311"/>
                  </a:lnTo>
                  <a:lnTo>
                    <a:pt x="74781" y="118558"/>
                  </a:lnTo>
                  <a:lnTo>
                    <a:pt x="74781" y="11855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" name="Freihandform 30">
              <a:extLst>
                <a:ext uri="{FF2B5EF4-FFF2-40B4-BE49-F238E27FC236}">
                  <a16:creationId xmlns:a16="http://schemas.microsoft.com/office/drawing/2014/main" id="{AFEAEF83-D318-84BA-6C17-E30BBCD5D4A1}"/>
                </a:ext>
              </a:extLst>
            </p:cNvPr>
            <p:cNvSpPr/>
            <p:nvPr/>
          </p:nvSpPr>
          <p:spPr>
            <a:xfrm>
              <a:off x="1264304" y="390741"/>
              <a:ext cx="120342" cy="123261"/>
            </a:xfrm>
            <a:custGeom>
              <a:avLst/>
              <a:gdLst>
                <a:gd name="connsiteX0" fmla="*/ 0 w 120342"/>
                <a:gd name="connsiteY0" fmla="*/ 90589 h 123261"/>
                <a:gd name="connsiteX1" fmla="*/ 36400 w 120342"/>
                <a:gd name="connsiteY1" fmla="*/ 54453 h 123261"/>
                <a:gd name="connsiteX2" fmla="*/ 65124 w 120342"/>
                <a:gd name="connsiteY2" fmla="*/ 47770 h 123261"/>
                <a:gd name="connsiteX3" fmla="*/ 72057 w 120342"/>
                <a:gd name="connsiteY3" fmla="*/ 40840 h 123261"/>
                <a:gd name="connsiteX4" fmla="*/ 57943 w 120342"/>
                <a:gd name="connsiteY4" fmla="*/ 32177 h 123261"/>
                <a:gd name="connsiteX5" fmla="*/ 29467 w 120342"/>
                <a:gd name="connsiteY5" fmla="*/ 49007 h 123261"/>
                <a:gd name="connsiteX6" fmla="*/ 495 w 120342"/>
                <a:gd name="connsiteY6" fmla="*/ 31682 h 123261"/>
                <a:gd name="connsiteX7" fmla="*/ 59429 w 120342"/>
                <a:gd name="connsiteY7" fmla="*/ 0 h 123261"/>
                <a:gd name="connsiteX8" fmla="*/ 109695 w 120342"/>
                <a:gd name="connsiteY8" fmla="*/ 49007 h 123261"/>
                <a:gd name="connsiteX9" fmla="*/ 109695 w 120342"/>
                <a:gd name="connsiteY9" fmla="*/ 84649 h 123261"/>
                <a:gd name="connsiteX10" fmla="*/ 116381 w 120342"/>
                <a:gd name="connsiteY10" fmla="*/ 90589 h 123261"/>
                <a:gd name="connsiteX11" fmla="*/ 120343 w 120342"/>
                <a:gd name="connsiteY11" fmla="*/ 90589 h 123261"/>
                <a:gd name="connsiteX12" fmla="*/ 120343 w 120342"/>
                <a:gd name="connsiteY12" fmla="*/ 120538 h 123261"/>
                <a:gd name="connsiteX13" fmla="*/ 103257 w 120342"/>
                <a:gd name="connsiteY13" fmla="*/ 122519 h 123261"/>
                <a:gd name="connsiteX14" fmla="*/ 77752 w 120342"/>
                <a:gd name="connsiteY14" fmla="*/ 108658 h 123261"/>
                <a:gd name="connsiteX15" fmla="*/ 74781 w 120342"/>
                <a:gd name="connsiteY15" fmla="*/ 105935 h 123261"/>
                <a:gd name="connsiteX16" fmla="*/ 71067 w 120342"/>
                <a:gd name="connsiteY16" fmla="*/ 109153 h 123261"/>
                <a:gd name="connsiteX17" fmla="*/ 39371 w 120342"/>
                <a:gd name="connsiteY17" fmla="*/ 123261 h 123261"/>
                <a:gd name="connsiteX18" fmla="*/ 0 w 120342"/>
                <a:gd name="connsiteY18" fmla="*/ 90589 h 123261"/>
                <a:gd name="connsiteX19" fmla="*/ 0 w 120342"/>
                <a:gd name="connsiteY19" fmla="*/ 90589 h 123261"/>
                <a:gd name="connsiteX20" fmla="*/ 50762 w 120342"/>
                <a:gd name="connsiteY20" fmla="*/ 94797 h 123261"/>
                <a:gd name="connsiteX21" fmla="*/ 72057 w 120342"/>
                <a:gd name="connsiteY21" fmla="*/ 70541 h 123261"/>
                <a:gd name="connsiteX22" fmla="*/ 72057 w 120342"/>
                <a:gd name="connsiteY22" fmla="*/ 68561 h 123261"/>
                <a:gd name="connsiteX23" fmla="*/ 64133 w 120342"/>
                <a:gd name="connsiteY23" fmla="*/ 72769 h 123261"/>
                <a:gd name="connsiteX24" fmla="*/ 49524 w 120342"/>
                <a:gd name="connsiteY24" fmla="*/ 75986 h 123261"/>
                <a:gd name="connsiteX25" fmla="*/ 38629 w 120342"/>
                <a:gd name="connsiteY25" fmla="*/ 85887 h 123261"/>
                <a:gd name="connsiteX26" fmla="*/ 50762 w 120342"/>
                <a:gd name="connsiteY26" fmla="*/ 94797 h 123261"/>
                <a:gd name="connsiteX27" fmla="*/ 50762 w 120342"/>
                <a:gd name="connsiteY27" fmla="*/ 94797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0342" h="123261">
                  <a:moveTo>
                    <a:pt x="0" y="90589"/>
                  </a:moveTo>
                  <a:cubicBezTo>
                    <a:pt x="0" y="72521"/>
                    <a:pt x="11390" y="60393"/>
                    <a:pt x="36400" y="54453"/>
                  </a:cubicBezTo>
                  <a:lnTo>
                    <a:pt x="65124" y="47770"/>
                  </a:lnTo>
                  <a:cubicBezTo>
                    <a:pt x="70076" y="46532"/>
                    <a:pt x="72057" y="44305"/>
                    <a:pt x="72057" y="40840"/>
                  </a:cubicBezTo>
                  <a:cubicBezTo>
                    <a:pt x="72057" y="35394"/>
                    <a:pt x="67600" y="32177"/>
                    <a:pt x="57943" y="32177"/>
                  </a:cubicBezTo>
                  <a:cubicBezTo>
                    <a:pt x="46800" y="32177"/>
                    <a:pt x="35162" y="38612"/>
                    <a:pt x="29467" y="49007"/>
                  </a:cubicBezTo>
                  <a:lnTo>
                    <a:pt x="495" y="31682"/>
                  </a:lnTo>
                  <a:cubicBezTo>
                    <a:pt x="9905" y="14356"/>
                    <a:pt x="30705" y="0"/>
                    <a:pt x="59429" y="0"/>
                  </a:cubicBezTo>
                  <a:cubicBezTo>
                    <a:pt x="94343" y="0"/>
                    <a:pt x="109695" y="17326"/>
                    <a:pt x="109695" y="49007"/>
                  </a:cubicBezTo>
                  <a:lnTo>
                    <a:pt x="109695" y="84649"/>
                  </a:lnTo>
                  <a:cubicBezTo>
                    <a:pt x="109695" y="89104"/>
                    <a:pt x="111676" y="90589"/>
                    <a:pt x="116381" y="90589"/>
                  </a:cubicBezTo>
                  <a:lnTo>
                    <a:pt x="120343" y="90589"/>
                  </a:lnTo>
                  <a:lnTo>
                    <a:pt x="120343" y="120538"/>
                  </a:lnTo>
                  <a:cubicBezTo>
                    <a:pt x="115886" y="121776"/>
                    <a:pt x="109448" y="122519"/>
                    <a:pt x="103257" y="122519"/>
                  </a:cubicBezTo>
                  <a:cubicBezTo>
                    <a:pt x="88400" y="122519"/>
                    <a:pt x="81962" y="117568"/>
                    <a:pt x="77752" y="108658"/>
                  </a:cubicBezTo>
                  <a:cubicBezTo>
                    <a:pt x="76762" y="106925"/>
                    <a:pt x="76267" y="105935"/>
                    <a:pt x="74781" y="105935"/>
                  </a:cubicBezTo>
                  <a:cubicBezTo>
                    <a:pt x="73295" y="105935"/>
                    <a:pt x="72800" y="106925"/>
                    <a:pt x="71067" y="109153"/>
                  </a:cubicBezTo>
                  <a:cubicBezTo>
                    <a:pt x="64629" y="117816"/>
                    <a:pt x="53981" y="123261"/>
                    <a:pt x="39371" y="123261"/>
                  </a:cubicBezTo>
                  <a:cubicBezTo>
                    <a:pt x="14610" y="123261"/>
                    <a:pt x="0" y="108905"/>
                    <a:pt x="0" y="90589"/>
                  </a:cubicBezTo>
                  <a:lnTo>
                    <a:pt x="0" y="90589"/>
                  </a:lnTo>
                  <a:close/>
                  <a:moveTo>
                    <a:pt x="50762" y="94797"/>
                  </a:moveTo>
                  <a:cubicBezTo>
                    <a:pt x="62400" y="94797"/>
                    <a:pt x="72057" y="87619"/>
                    <a:pt x="72057" y="70541"/>
                  </a:cubicBezTo>
                  <a:lnTo>
                    <a:pt x="72057" y="68561"/>
                  </a:lnTo>
                  <a:cubicBezTo>
                    <a:pt x="70571" y="70541"/>
                    <a:pt x="68343" y="71779"/>
                    <a:pt x="64133" y="72769"/>
                  </a:cubicBezTo>
                  <a:lnTo>
                    <a:pt x="49524" y="75986"/>
                  </a:lnTo>
                  <a:cubicBezTo>
                    <a:pt x="42590" y="77471"/>
                    <a:pt x="38629" y="80689"/>
                    <a:pt x="38629" y="85887"/>
                  </a:cubicBezTo>
                  <a:cubicBezTo>
                    <a:pt x="38629" y="90837"/>
                    <a:pt x="43086" y="94797"/>
                    <a:pt x="50762" y="94797"/>
                  </a:cubicBezTo>
                  <a:lnTo>
                    <a:pt x="50762" y="94797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" name="Freihandform 31">
              <a:extLst>
                <a:ext uri="{FF2B5EF4-FFF2-40B4-BE49-F238E27FC236}">
                  <a16:creationId xmlns:a16="http://schemas.microsoft.com/office/drawing/2014/main" id="{2AE49A19-35E4-70B8-8215-BC43A97AD89F}"/>
                </a:ext>
              </a:extLst>
            </p:cNvPr>
            <p:cNvSpPr/>
            <p:nvPr/>
          </p:nvSpPr>
          <p:spPr>
            <a:xfrm>
              <a:off x="1397028" y="394454"/>
              <a:ext cx="113409" cy="120785"/>
            </a:xfrm>
            <a:custGeom>
              <a:avLst/>
              <a:gdLst>
                <a:gd name="connsiteX0" fmla="*/ 56705 w 113409"/>
                <a:gd name="connsiteY0" fmla="*/ 120786 h 120785"/>
                <a:gd name="connsiteX1" fmla="*/ 0 w 113409"/>
                <a:gd name="connsiteY1" fmla="*/ 70541 h 120785"/>
                <a:gd name="connsiteX2" fmla="*/ 0 w 113409"/>
                <a:gd name="connsiteY2" fmla="*/ 0 h 120785"/>
                <a:gd name="connsiteX3" fmla="*/ 40610 w 113409"/>
                <a:gd name="connsiteY3" fmla="*/ 0 h 120785"/>
                <a:gd name="connsiteX4" fmla="*/ 40610 w 113409"/>
                <a:gd name="connsiteY4" fmla="*/ 67571 h 120785"/>
                <a:gd name="connsiteX5" fmla="*/ 56705 w 113409"/>
                <a:gd name="connsiteY5" fmla="*/ 85639 h 120785"/>
                <a:gd name="connsiteX6" fmla="*/ 72800 w 113409"/>
                <a:gd name="connsiteY6" fmla="*/ 67571 h 120785"/>
                <a:gd name="connsiteX7" fmla="*/ 72800 w 113409"/>
                <a:gd name="connsiteY7" fmla="*/ 0 h 120785"/>
                <a:gd name="connsiteX8" fmla="*/ 113410 w 113409"/>
                <a:gd name="connsiteY8" fmla="*/ 0 h 120785"/>
                <a:gd name="connsiteX9" fmla="*/ 113410 w 113409"/>
                <a:gd name="connsiteY9" fmla="*/ 70541 h 120785"/>
                <a:gd name="connsiteX10" fmla="*/ 56705 w 113409"/>
                <a:gd name="connsiteY10" fmla="*/ 120786 h 120785"/>
                <a:gd name="connsiteX11" fmla="*/ 56705 w 113409"/>
                <a:gd name="connsiteY11" fmla="*/ 120786 h 12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409" h="120785">
                  <a:moveTo>
                    <a:pt x="56705" y="120786"/>
                  </a:moveTo>
                  <a:cubicBezTo>
                    <a:pt x="19810" y="120786"/>
                    <a:pt x="0" y="102223"/>
                    <a:pt x="0" y="70541"/>
                  </a:cubicBezTo>
                  <a:lnTo>
                    <a:pt x="0" y="0"/>
                  </a:lnTo>
                  <a:lnTo>
                    <a:pt x="40610" y="0"/>
                  </a:lnTo>
                  <a:lnTo>
                    <a:pt x="40610" y="67571"/>
                  </a:lnTo>
                  <a:cubicBezTo>
                    <a:pt x="40610" y="79204"/>
                    <a:pt x="46552" y="85639"/>
                    <a:pt x="56705" y="85639"/>
                  </a:cubicBezTo>
                  <a:cubicBezTo>
                    <a:pt x="66857" y="85639"/>
                    <a:pt x="72800" y="79204"/>
                    <a:pt x="72800" y="67571"/>
                  </a:cubicBezTo>
                  <a:lnTo>
                    <a:pt x="72800" y="0"/>
                  </a:lnTo>
                  <a:lnTo>
                    <a:pt x="113410" y="0"/>
                  </a:lnTo>
                  <a:lnTo>
                    <a:pt x="113410" y="70541"/>
                  </a:lnTo>
                  <a:cubicBezTo>
                    <a:pt x="113410" y="102223"/>
                    <a:pt x="93600" y="120786"/>
                    <a:pt x="56705" y="120786"/>
                  </a:cubicBezTo>
                  <a:lnTo>
                    <a:pt x="56705" y="120786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" name="Freihandform 32">
              <a:extLst>
                <a:ext uri="{FF2B5EF4-FFF2-40B4-BE49-F238E27FC236}">
                  <a16:creationId xmlns:a16="http://schemas.microsoft.com/office/drawing/2014/main" id="{BC3DFF1F-2363-741B-4D5E-1ED661A087B5}"/>
                </a:ext>
              </a:extLst>
            </p:cNvPr>
            <p:cNvSpPr/>
            <p:nvPr/>
          </p:nvSpPr>
          <p:spPr>
            <a:xfrm>
              <a:off x="1524552" y="391236"/>
              <a:ext cx="120342" cy="123261"/>
            </a:xfrm>
            <a:custGeom>
              <a:avLst/>
              <a:gdLst>
                <a:gd name="connsiteX0" fmla="*/ 64381 w 120342"/>
                <a:gd name="connsiteY0" fmla="*/ 123261 h 123261"/>
                <a:gd name="connsiteX1" fmla="*/ 0 w 120342"/>
                <a:gd name="connsiteY1" fmla="*/ 61631 h 123261"/>
                <a:gd name="connsiteX2" fmla="*/ 61410 w 120342"/>
                <a:gd name="connsiteY2" fmla="*/ 0 h 123261"/>
                <a:gd name="connsiteX3" fmla="*/ 120343 w 120342"/>
                <a:gd name="connsiteY3" fmla="*/ 61631 h 123261"/>
                <a:gd name="connsiteX4" fmla="*/ 120343 w 120342"/>
                <a:gd name="connsiteY4" fmla="*/ 71284 h 123261"/>
                <a:gd name="connsiteX5" fmla="*/ 39124 w 120342"/>
                <a:gd name="connsiteY5" fmla="*/ 71284 h 123261"/>
                <a:gd name="connsiteX6" fmla="*/ 64133 w 120342"/>
                <a:gd name="connsiteY6" fmla="*/ 89847 h 123261"/>
                <a:gd name="connsiteX7" fmla="*/ 87905 w 120342"/>
                <a:gd name="connsiteY7" fmla="*/ 77966 h 123261"/>
                <a:gd name="connsiteX8" fmla="*/ 116133 w 120342"/>
                <a:gd name="connsiteY8" fmla="*/ 98757 h 123261"/>
                <a:gd name="connsiteX9" fmla="*/ 64381 w 120342"/>
                <a:gd name="connsiteY9" fmla="*/ 123261 h 123261"/>
                <a:gd name="connsiteX10" fmla="*/ 64381 w 120342"/>
                <a:gd name="connsiteY10" fmla="*/ 123261 h 123261"/>
                <a:gd name="connsiteX11" fmla="*/ 81467 w 120342"/>
                <a:gd name="connsiteY11" fmla="*/ 46285 h 123261"/>
                <a:gd name="connsiteX12" fmla="*/ 61162 w 120342"/>
                <a:gd name="connsiteY12" fmla="*/ 31434 h 123261"/>
                <a:gd name="connsiteX13" fmla="*/ 40114 w 120342"/>
                <a:gd name="connsiteY13" fmla="*/ 46285 h 123261"/>
                <a:gd name="connsiteX14" fmla="*/ 81467 w 120342"/>
                <a:gd name="connsiteY14" fmla="*/ 4628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0342" h="123261">
                  <a:moveTo>
                    <a:pt x="64381" y="123261"/>
                  </a:moveTo>
                  <a:cubicBezTo>
                    <a:pt x="23771" y="123261"/>
                    <a:pt x="0" y="97272"/>
                    <a:pt x="0" y="61631"/>
                  </a:cubicBezTo>
                  <a:cubicBezTo>
                    <a:pt x="0" y="25989"/>
                    <a:pt x="25752" y="0"/>
                    <a:pt x="61410" y="0"/>
                  </a:cubicBezTo>
                  <a:cubicBezTo>
                    <a:pt x="97067" y="0"/>
                    <a:pt x="120343" y="25494"/>
                    <a:pt x="120343" y="61631"/>
                  </a:cubicBezTo>
                  <a:lnTo>
                    <a:pt x="120343" y="71284"/>
                  </a:lnTo>
                  <a:lnTo>
                    <a:pt x="39124" y="71284"/>
                  </a:lnTo>
                  <a:cubicBezTo>
                    <a:pt x="41352" y="84154"/>
                    <a:pt x="51752" y="89847"/>
                    <a:pt x="64133" y="89847"/>
                  </a:cubicBezTo>
                  <a:cubicBezTo>
                    <a:pt x="75276" y="89847"/>
                    <a:pt x="81467" y="85639"/>
                    <a:pt x="87905" y="77966"/>
                  </a:cubicBezTo>
                  <a:lnTo>
                    <a:pt x="116133" y="98757"/>
                  </a:lnTo>
                  <a:cubicBezTo>
                    <a:pt x="104991" y="114351"/>
                    <a:pt x="86419" y="123261"/>
                    <a:pt x="64381" y="123261"/>
                  </a:cubicBezTo>
                  <a:lnTo>
                    <a:pt x="64381" y="123261"/>
                  </a:lnTo>
                  <a:close/>
                  <a:moveTo>
                    <a:pt x="81467" y="46285"/>
                  </a:moveTo>
                  <a:cubicBezTo>
                    <a:pt x="78743" y="36879"/>
                    <a:pt x="71562" y="31434"/>
                    <a:pt x="61162" y="31434"/>
                  </a:cubicBezTo>
                  <a:cubicBezTo>
                    <a:pt x="50514" y="31434"/>
                    <a:pt x="42838" y="36879"/>
                    <a:pt x="40114" y="46285"/>
                  </a:cubicBezTo>
                  <a:lnTo>
                    <a:pt x="81467" y="4628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" name="Freihandform 33">
              <a:extLst>
                <a:ext uri="{FF2B5EF4-FFF2-40B4-BE49-F238E27FC236}">
                  <a16:creationId xmlns:a16="http://schemas.microsoft.com/office/drawing/2014/main" id="{0D2BC9EB-DED2-B595-DC30-0FA1E988A095}"/>
                </a:ext>
              </a:extLst>
            </p:cNvPr>
            <p:cNvSpPr/>
            <p:nvPr/>
          </p:nvSpPr>
          <p:spPr>
            <a:xfrm>
              <a:off x="1660247" y="392226"/>
              <a:ext cx="73295" cy="119053"/>
            </a:xfrm>
            <a:custGeom>
              <a:avLst/>
              <a:gdLst>
                <a:gd name="connsiteX0" fmla="*/ 0 w 73295"/>
                <a:gd name="connsiteY0" fmla="*/ 2228 h 119053"/>
                <a:gd name="connsiteX1" fmla="*/ 40362 w 73295"/>
                <a:gd name="connsiteY1" fmla="*/ 2228 h 119053"/>
                <a:gd name="connsiteX2" fmla="*/ 40362 w 73295"/>
                <a:gd name="connsiteY2" fmla="*/ 17078 h 119053"/>
                <a:gd name="connsiteX3" fmla="*/ 41848 w 73295"/>
                <a:gd name="connsiteY3" fmla="*/ 19058 h 119053"/>
                <a:gd name="connsiteX4" fmla="*/ 46057 w 73295"/>
                <a:gd name="connsiteY4" fmla="*/ 14603 h 119053"/>
                <a:gd name="connsiteX5" fmla="*/ 72057 w 73295"/>
                <a:gd name="connsiteY5" fmla="*/ 0 h 119053"/>
                <a:gd name="connsiteX6" fmla="*/ 72800 w 73295"/>
                <a:gd name="connsiteY6" fmla="*/ 0 h 119053"/>
                <a:gd name="connsiteX7" fmla="*/ 73295 w 73295"/>
                <a:gd name="connsiteY7" fmla="*/ 40840 h 119053"/>
                <a:gd name="connsiteX8" fmla="*/ 64629 w 73295"/>
                <a:gd name="connsiteY8" fmla="*/ 40840 h 119053"/>
                <a:gd name="connsiteX9" fmla="*/ 40610 w 73295"/>
                <a:gd name="connsiteY9" fmla="*/ 65838 h 119053"/>
                <a:gd name="connsiteX10" fmla="*/ 40610 w 73295"/>
                <a:gd name="connsiteY10" fmla="*/ 119053 h 119053"/>
                <a:gd name="connsiteX11" fmla="*/ 248 w 73295"/>
                <a:gd name="connsiteY11" fmla="*/ 119053 h 119053"/>
                <a:gd name="connsiteX12" fmla="*/ 0 w 73295"/>
                <a:gd name="connsiteY12" fmla="*/ 2228 h 119053"/>
                <a:gd name="connsiteX13" fmla="*/ 0 w 73295"/>
                <a:gd name="connsiteY13" fmla="*/ 2228 h 11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295" h="119053">
                  <a:moveTo>
                    <a:pt x="0" y="2228"/>
                  </a:moveTo>
                  <a:lnTo>
                    <a:pt x="40362" y="2228"/>
                  </a:lnTo>
                  <a:lnTo>
                    <a:pt x="40362" y="17078"/>
                  </a:lnTo>
                  <a:cubicBezTo>
                    <a:pt x="40362" y="18563"/>
                    <a:pt x="40857" y="19058"/>
                    <a:pt x="41848" y="19058"/>
                  </a:cubicBezTo>
                  <a:cubicBezTo>
                    <a:pt x="43086" y="19058"/>
                    <a:pt x="43581" y="18316"/>
                    <a:pt x="46057" y="14603"/>
                  </a:cubicBezTo>
                  <a:cubicBezTo>
                    <a:pt x="52248" y="4455"/>
                    <a:pt x="60914" y="0"/>
                    <a:pt x="72057" y="0"/>
                  </a:cubicBezTo>
                  <a:lnTo>
                    <a:pt x="72800" y="0"/>
                  </a:lnTo>
                  <a:lnTo>
                    <a:pt x="73295" y="40840"/>
                  </a:lnTo>
                  <a:lnTo>
                    <a:pt x="64629" y="40840"/>
                  </a:lnTo>
                  <a:cubicBezTo>
                    <a:pt x="48286" y="40840"/>
                    <a:pt x="40610" y="48512"/>
                    <a:pt x="40610" y="65838"/>
                  </a:cubicBezTo>
                  <a:lnTo>
                    <a:pt x="40610" y="119053"/>
                  </a:lnTo>
                  <a:lnTo>
                    <a:pt x="248" y="119053"/>
                  </a:lnTo>
                  <a:lnTo>
                    <a:pt x="0" y="2228"/>
                  </a:lnTo>
                  <a:lnTo>
                    <a:pt x="0" y="222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" name="Freihandform 34">
              <a:extLst>
                <a:ext uri="{FF2B5EF4-FFF2-40B4-BE49-F238E27FC236}">
                  <a16:creationId xmlns:a16="http://schemas.microsoft.com/office/drawing/2014/main" id="{6C40C70B-4AE3-A6EF-9787-20E6C3144C6C}"/>
                </a:ext>
              </a:extLst>
            </p:cNvPr>
            <p:cNvSpPr/>
            <p:nvPr/>
          </p:nvSpPr>
          <p:spPr>
            <a:xfrm>
              <a:off x="1118457" y="572415"/>
              <a:ext cx="166152" cy="151477"/>
            </a:xfrm>
            <a:custGeom>
              <a:avLst/>
              <a:gdLst>
                <a:gd name="connsiteX0" fmla="*/ 80229 w 166152"/>
                <a:gd name="connsiteY0" fmla="*/ 116578 h 151477"/>
                <a:gd name="connsiteX1" fmla="*/ 38876 w 166152"/>
                <a:gd name="connsiteY1" fmla="*/ 64601 h 151477"/>
                <a:gd name="connsiteX2" fmla="*/ 38876 w 166152"/>
                <a:gd name="connsiteY2" fmla="*/ 151477 h 151477"/>
                <a:gd name="connsiteX3" fmla="*/ 0 w 166152"/>
                <a:gd name="connsiteY3" fmla="*/ 151477 h 151477"/>
                <a:gd name="connsiteX4" fmla="*/ 0 w 166152"/>
                <a:gd name="connsiteY4" fmla="*/ 0 h 151477"/>
                <a:gd name="connsiteX5" fmla="*/ 34171 w 166152"/>
                <a:gd name="connsiteY5" fmla="*/ 0 h 151477"/>
                <a:gd name="connsiteX6" fmla="*/ 84438 w 166152"/>
                <a:gd name="connsiteY6" fmla="*/ 63611 h 151477"/>
                <a:gd name="connsiteX7" fmla="*/ 132971 w 166152"/>
                <a:gd name="connsiteY7" fmla="*/ 0 h 151477"/>
                <a:gd name="connsiteX8" fmla="*/ 166152 w 166152"/>
                <a:gd name="connsiteY8" fmla="*/ 0 h 151477"/>
                <a:gd name="connsiteX9" fmla="*/ 166152 w 166152"/>
                <a:gd name="connsiteY9" fmla="*/ 151477 h 151477"/>
                <a:gd name="connsiteX10" fmla="*/ 127029 w 166152"/>
                <a:gd name="connsiteY10" fmla="*/ 151477 h 151477"/>
                <a:gd name="connsiteX11" fmla="*/ 127029 w 166152"/>
                <a:gd name="connsiteY11" fmla="*/ 66086 h 151477"/>
                <a:gd name="connsiteX12" fmla="*/ 87657 w 166152"/>
                <a:gd name="connsiteY12" fmla="*/ 116826 h 151477"/>
                <a:gd name="connsiteX13" fmla="*/ 83695 w 166152"/>
                <a:gd name="connsiteY13" fmla="*/ 119301 h 151477"/>
                <a:gd name="connsiteX14" fmla="*/ 80229 w 166152"/>
                <a:gd name="connsiteY14" fmla="*/ 116578 h 151477"/>
                <a:gd name="connsiteX15" fmla="*/ 80229 w 166152"/>
                <a:gd name="connsiteY15" fmla="*/ 116578 h 15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6152" h="151477">
                  <a:moveTo>
                    <a:pt x="80229" y="116578"/>
                  </a:moveTo>
                  <a:lnTo>
                    <a:pt x="38876" y="64601"/>
                  </a:lnTo>
                  <a:lnTo>
                    <a:pt x="38876" y="151477"/>
                  </a:lnTo>
                  <a:lnTo>
                    <a:pt x="0" y="151477"/>
                  </a:lnTo>
                  <a:lnTo>
                    <a:pt x="0" y="0"/>
                  </a:lnTo>
                  <a:lnTo>
                    <a:pt x="34171" y="0"/>
                  </a:lnTo>
                  <a:lnTo>
                    <a:pt x="84438" y="63611"/>
                  </a:lnTo>
                  <a:lnTo>
                    <a:pt x="132971" y="0"/>
                  </a:lnTo>
                  <a:lnTo>
                    <a:pt x="166152" y="0"/>
                  </a:lnTo>
                  <a:lnTo>
                    <a:pt x="166152" y="151477"/>
                  </a:lnTo>
                  <a:lnTo>
                    <a:pt x="127029" y="151477"/>
                  </a:lnTo>
                  <a:lnTo>
                    <a:pt x="127029" y="66086"/>
                  </a:lnTo>
                  <a:lnTo>
                    <a:pt x="87657" y="116826"/>
                  </a:lnTo>
                  <a:cubicBezTo>
                    <a:pt x="86171" y="118806"/>
                    <a:pt x="85181" y="119301"/>
                    <a:pt x="83695" y="119301"/>
                  </a:cubicBezTo>
                  <a:cubicBezTo>
                    <a:pt x="82210" y="119301"/>
                    <a:pt x="81714" y="118806"/>
                    <a:pt x="80229" y="116578"/>
                  </a:cubicBezTo>
                  <a:lnTo>
                    <a:pt x="80229" y="11657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6" name="Freihandform 35">
              <a:extLst>
                <a:ext uri="{FF2B5EF4-FFF2-40B4-BE49-F238E27FC236}">
                  <a16:creationId xmlns:a16="http://schemas.microsoft.com/office/drawing/2014/main" id="{0ECE1E1F-2504-DC04-D3B2-84D762AB87E3}"/>
                </a:ext>
              </a:extLst>
            </p:cNvPr>
            <p:cNvSpPr/>
            <p:nvPr/>
          </p:nvSpPr>
          <p:spPr>
            <a:xfrm>
              <a:off x="1298971" y="603354"/>
              <a:ext cx="120342" cy="123261"/>
            </a:xfrm>
            <a:custGeom>
              <a:avLst/>
              <a:gdLst>
                <a:gd name="connsiteX0" fmla="*/ 64381 w 120342"/>
                <a:gd name="connsiteY0" fmla="*/ 123261 h 123261"/>
                <a:gd name="connsiteX1" fmla="*/ 0 w 120342"/>
                <a:gd name="connsiteY1" fmla="*/ 61631 h 123261"/>
                <a:gd name="connsiteX2" fmla="*/ 61409 w 120342"/>
                <a:gd name="connsiteY2" fmla="*/ 0 h 123261"/>
                <a:gd name="connsiteX3" fmla="*/ 120343 w 120342"/>
                <a:gd name="connsiteY3" fmla="*/ 61631 h 123261"/>
                <a:gd name="connsiteX4" fmla="*/ 120343 w 120342"/>
                <a:gd name="connsiteY4" fmla="*/ 71284 h 123261"/>
                <a:gd name="connsiteX5" fmla="*/ 39124 w 120342"/>
                <a:gd name="connsiteY5" fmla="*/ 71284 h 123261"/>
                <a:gd name="connsiteX6" fmla="*/ 64133 w 120342"/>
                <a:gd name="connsiteY6" fmla="*/ 89847 h 123261"/>
                <a:gd name="connsiteX7" fmla="*/ 87905 w 120342"/>
                <a:gd name="connsiteY7" fmla="*/ 77966 h 123261"/>
                <a:gd name="connsiteX8" fmla="*/ 116133 w 120342"/>
                <a:gd name="connsiteY8" fmla="*/ 98757 h 123261"/>
                <a:gd name="connsiteX9" fmla="*/ 64381 w 120342"/>
                <a:gd name="connsiteY9" fmla="*/ 123261 h 123261"/>
                <a:gd name="connsiteX10" fmla="*/ 64381 w 120342"/>
                <a:gd name="connsiteY10" fmla="*/ 123261 h 123261"/>
                <a:gd name="connsiteX11" fmla="*/ 81219 w 120342"/>
                <a:gd name="connsiteY11" fmla="*/ 46285 h 123261"/>
                <a:gd name="connsiteX12" fmla="*/ 60914 w 120342"/>
                <a:gd name="connsiteY12" fmla="*/ 31434 h 123261"/>
                <a:gd name="connsiteX13" fmla="*/ 39867 w 120342"/>
                <a:gd name="connsiteY13" fmla="*/ 46285 h 123261"/>
                <a:gd name="connsiteX14" fmla="*/ 81219 w 120342"/>
                <a:gd name="connsiteY14" fmla="*/ 4628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0342" h="123261">
                  <a:moveTo>
                    <a:pt x="64381" y="123261"/>
                  </a:moveTo>
                  <a:cubicBezTo>
                    <a:pt x="23771" y="123261"/>
                    <a:pt x="0" y="97272"/>
                    <a:pt x="0" y="61631"/>
                  </a:cubicBezTo>
                  <a:cubicBezTo>
                    <a:pt x="0" y="25989"/>
                    <a:pt x="25752" y="0"/>
                    <a:pt x="61409" y="0"/>
                  </a:cubicBezTo>
                  <a:cubicBezTo>
                    <a:pt x="97067" y="0"/>
                    <a:pt x="120343" y="25494"/>
                    <a:pt x="120343" y="61631"/>
                  </a:cubicBezTo>
                  <a:lnTo>
                    <a:pt x="120343" y="71284"/>
                  </a:lnTo>
                  <a:lnTo>
                    <a:pt x="39124" y="71284"/>
                  </a:lnTo>
                  <a:cubicBezTo>
                    <a:pt x="41352" y="84154"/>
                    <a:pt x="51752" y="89847"/>
                    <a:pt x="64133" y="89847"/>
                  </a:cubicBezTo>
                  <a:cubicBezTo>
                    <a:pt x="75276" y="89847"/>
                    <a:pt x="81467" y="85639"/>
                    <a:pt x="87905" y="77966"/>
                  </a:cubicBezTo>
                  <a:lnTo>
                    <a:pt x="116133" y="98757"/>
                  </a:lnTo>
                  <a:cubicBezTo>
                    <a:pt x="104743" y="114351"/>
                    <a:pt x="86171" y="123261"/>
                    <a:pt x="64381" y="123261"/>
                  </a:cubicBezTo>
                  <a:lnTo>
                    <a:pt x="64381" y="123261"/>
                  </a:lnTo>
                  <a:close/>
                  <a:moveTo>
                    <a:pt x="81219" y="46285"/>
                  </a:moveTo>
                  <a:cubicBezTo>
                    <a:pt x="78495" y="36879"/>
                    <a:pt x="71314" y="31434"/>
                    <a:pt x="60914" y="31434"/>
                  </a:cubicBezTo>
                  <a:cubicBezTo>
                    <a:pt x="50267" y="31434"/>
                    <a:pt x="42590" y="36879"/>
                    <a:pt x="39867" y="46285"/>
                  </a:cubicBezTo>
                  <a:lnTo>
                    <a:pt x="81219" y="4628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" name="Freihandform 36">
              <a:extLst>
                <a:ext uri="{FF2B5EF4-FFF2-40B4-BE49-F238E27FC236}">
                  <a16:creationId xmlns:a16="http://schemas.microsoft.com/office/drawing/2014/main" id="{43CBFEED-3C3B-0FB2-DB07-2068C815E913}"/>
                </a:ext>
              </a:extLst>
            </p:cNvPr>
            <p:cNvSpPr/>
            <p:nvPr/>
          </p:nvSpPr>
          <p:spPr>
            <a:xfrm>
              <a:off x="1432190" y="563505"/>
              <a:ext cx="126780" cy="163605"/>
            </a:xfrm>
            <a:custGeom>
              <a:avLst/>
              <a:gdLst>
                <a:gd name="connsiteX0" fmla="*/ 86419 w 126780"/>
                <a:gd name="connsiteY0" fmla="*/ 153705 h 163605"/>
                <a:gd name="connsiteX1" fmla="*/ 84686 w 126780"/>
                <a:gd name="connsiteY1" fmla="*/ 151725 h 163605"/>
                <a:gd name="connsiteX2" fmla="*/ 79981 w 126780"/>
                <a:gd name="connsiteY2" fmla="*/ 154448 h 163605"/>
                <a:gd name="connsiteX3" fmla="*/ 52990 w 126780"/>
                <a:gd name="connsiteY3" fmla="*/ 163606 h 163605"/>
                <a:gd name="connsiteX4" fmla="*/ 0 w 126780"/>
                <a:gd name="connsiteY4" fmla="*/ 101975 h 163605"/>
                <a:gd name="connsiteX5" fmla="*/ 52990 w 126780"/>
                <a:gd name="connsiteY5" fmla="*/ 40344 h 163605"/>
                <a:gd name="connsiteX6" fmla="*/ 79981 w 126780"/>
                <a:gd name="connsiteY6" fmla="*/ 49502 h 163605"/>
                <a:gd name="connsiteX7" fmla="*/ 84686 w 126780"/>
                <a:gd name="connsiteY7" fmla="*/ 52225 h 163605"/>
                <a:gd name="connsiteX8" fmla="*/ 86419 w 126780"/>
                <a:gd name="connsiteY8" fmla="*/ 50245 h 163605"/>
                <a:gd name="connsiteX9" fmla="*/ 86419 w 126780"/>
                <a:gd name="connsiteY9" fmla="*/ 0 h 163605"/>
                <a:gd name="connsiteX10" fmla="*/ 126781 w 126780"/>
                <a:gd name="connsiteY10" fmla="*/ 0 h 163605"/>
                <a:gd name="connsiteX11" fmla="*/ 126781 w 126780"/>
                <a:gd name="connsiteY11" fmla="*/ 160635 h 163605"/>
                <a:gd name="connsiteX12" fmla="*/ 86419 w 126780"/>
                <a:gd name="connsiteY12" fmla="*/ 160635 h 163605"/>
                <a:gd name="connsiteX13" fmla="*/ 86419 w 126780"/>
                <a:gd name="connsiteY13" fmla="*/ 153705 h 163605"/>
                <a:gd name="connsiteX14" fmla="*/ 86419 w 126780"/>
                <a:gd name="connsiteY14" fmla="*/ 153705 h 163605"/>
                <a:gd name="connsiteX15" fmla="*/ 64876 w 126780"/>
                <a:gd name="connsiteY15" fmla="*/ 127964 h 163605"/>
                <a:gd name="connsiteX16" fmla="*/ 88400 w 126780"/>
                <a:gd name="connsiteY16" fmla="*/ 101728 h 163605"/>
                <a:gd name="connsiteX17" fmla="*/ 64876 w 126780"/>
                <a:gd name="connsiteY17" fmla="*/ 75491 h 163605"/>
                <a:gd name="connsiteX18" fmla="*/ 40857 w 126780"/>
                <a:gd name="connsiteY18" fmla="*/ 101728 h 163605"/>
                <a:gd name="connsiteX19" fmla="*/ 64876 w 126780"/>
                <a:gd name="connsiteY19" fmla="*/ 127964 h 16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780" h="163605">
                  <a:moveTo>
                    <a:pt x="86419" y="153705"/>
                  </a:moveTo>
                  <a:cubicBezTo>
                    <a:pt x="86419" y="152220"/>
                    <a:pt x="85676" y="151725"/>
                    <a:pt x="84686" y="151725"/>
                  </a:cubicBezTo>
                  <a:cubicBezTo>
                    <a:pt x="83200" y="151725"/>
                    <a:pt x="82210" y="152715"/>
                    <a:pt x="79981" y="154448"/>
                  </a:cubicBezTo>
                  <a:cubicBezTo>
                    <a:pt x="75029" y="158655"/>
                    <a:pt x="66114" y="163606"/>
                    <a:pt x="52990" y="163606"/>
                  </a:cubicBezTo>
                  <a:cubicBezTo>
                    <a:pt x="22038" y="163606"/>
                    <a:pt x="0" y="138359"/>
                    <a:pt x="0" y="101975"/>
                  </a:cubicBezTo>
                  <a:cubicBezTo>
                    <a:pt x="0" y="65591"/>
                    <a:pt x="22038" y="40344"/>
                    <a:pt x="52990" y="40344"/>
                  </a:cubicBezTo>
                  <a:cubicBezTo>
                    <a:pt x="66114" y="40344"/>
                    <a:pt x="74781" y="45295"/>
                    <a:pt x="79981" y="49502"/>
                  </a:cubicBezTo>
                  <a:cubicBezTo>
                    <a:pt x="82210" y="51235"/>
                    <a:pt x="83448" y="52225"/>
                    <a:pt x="84686" y="52225"/>
                  </a:cubicBezTo>
                  <a:cubicBezTo>
                    <a:pt x="85924" y="52225"/>
                    <a:pt x="86419" y="51483"/>
                    <a:pt x="86419" y="50245"/>
                  </a:cubicBezTo>
                  <a:lnTo>
                    <a:pt x="86419" y="0"/>
                  </a:lnTo>
                  <a:lnTo>
                    <a:pt x="126781" y="0"/>
                  </a:lnTo>
                  <a:lnTo>
                    <a:pt x="126781" y="160635"/>
                  </a:lnTo>
                  <a:lnTo>
                    <a:pt x="86419" y="160635"/>
                  </a:lnTo>
                  <a:lnTo>
                    <a:pt x="86419" y="153705"/>
                  </a:lnTo>
                  <a:lnTo>
                    <a:pt x="86419" y="153705"/>
                  </a:lnTo>
                  <a:close/>
                  <a:moveTo>
                    <a:pt x="64876" y="127964"/>
                  </a:moveTo>
                  <a:cubicBezTo>
                    <a:pt x="79238" y="127964"/>
                    <a:pt x="88400" y="117321"/>
                    <a:pt x="88400" y="101728"/>
                  </a:cubicBezTo>
                  <a:cubicBezTo>
                    <a:pt x="88400" y="86134"/>
                    <a:pt x="79486" y="75491"/>
                    <a:pt x="64876" y="75491"/>
                  </a:cubicBezTo>
                  <a:cubicBezTo>
                    <a:pt x="50267" y="75491"/>
                    <a:pt x="40857" y="86134"/>
                    <a:pt x="40857" y="101728"/>
                  </a:cubicBezTo>
                  <a:cubicBezTo>
                    <a:pt x="40610" y="117321"/>
                    <a:pt x="49771" y="127964"/>
                    <a:pt x="64876" y="127964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" name="Freihandform 37">
              <a:extLst>
                <a:ext uri="{FF2B5EF4-FFF2-40B4-BE49-F238E27FC236}">
                  <a16:creationId xmlns:a16="http://schemas.microsoft.com/office/drawing/2014/main" id="{F323C7CE-F46A-0DEC-DBB5-83CC42DE3C52}"/>
                </a:ext>
              </a:extLst>
            </p:cNvPr>
            <p:cNvSpPr/>
            <p:nvPr/>
          </p:nvSpPr>
          <p:spPr>
            <a:xfrm>
              <a:off x="1580266" y="555832"/>
              <a:ext cx="46552" cy="167813"/>
            </a:xfrm>
            <a:custGeom>
              <a:avLst/>
              <a:gdLst>
                <a:gd name="connsiteX0" fmla="*/ 23276 w 46552"/>
                <a:gd name="connsiteY0" fmla="*/ 0 h 167813"/>
                <a:gd name="connsiteX1" fmla="*/ 46552 w 46552"/>
                <a:gd name="connsiteY1" fmla="*/ 20544 h 167813"/>
                <a:gd name="connsiteX2" fmla="*/ 23276 w 46552"/>
                <a:gd name="connsiteY2" fmla="*/ 41087 h 167813"/>
                <a:gd name="connsiteX3" fmla="*/ 0 w 46552"/>
                <a:gd name="connsiteY3" fmla="*/ 20544 h 167813"/>
                <a:gd name="connsiteX4" fmla="*/ 23276 w 46552"/>
                <a:gd name="connsiteY4" fmla="*/ 0 h 167813"/>
                <a:gd name="connsiteX5" fmla="*/ 43333 w 46552"/>
                <a:gd name="connsiteY5" fmla="*/ 50740 h 167813"/>
                <a:gd name="connsiteX6" fmla="*/ 43333 w 46552"/>
                <a:gd name="connsiteY6" fmla="*/ 167813 h 167813"/>
                <a:gd name="connsiteX7" fmla="*/ 2971 w 46552"/>
                <a:gd name="connsiteY7" fmla="*/ 167813 h 167813"/>
                <a:gd name="connsiteX8" fmla="*/ 2971 w 46552"/>
                <a:gd name="connsiteY8" fmla="*/ 50740 h 167813"/>
                <a:gd name="connsiteX9" fmla="*/ 43333 w 46552"/>
                <a:gd name="connsiteY9" fmla="*/ 50740 h 16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552" h="167813">
                  <a:moveTo>
                    <a:pt x="23276" y="0"/>
                  </a:moveTo>
                  <a:cubicBezTo>
                    <a:pt x="36895" y="0"/>
                    <a:pt x="46552" y="8168"/>
                    <a:pt x="46552" y="20544"/>
                  </a:cubicBezTo>
                  <a:cubicBezTo>
                    <a:pt x="46552" y="32919"/>
                    <a:pt x="36895" y="41087"/>
                    <a:pt x="23276" y="41087"/>
                  </a:cubicBezTo>
                  <a:cubicBezTo>
                    <a:pt x="9657" y="41087"/>
                    <a:pt x="0" y="33167"/>
                    <a:pt x="0" y="20544"/>
                  </a:cubicBezTo>
                  <a:cubicBezTo>
                    <a:pt x="0" y="7920"/>
                    <a:pt x="9657" y="0"/>
                    <a:pt x="23276" y="0"/>
                  </a:cubicBezTo>
                  <a:close/>
                  <a:moveTo>
                    <a:pt x="43333" y="50740"/>
                  </a:moveTo>
                  <a:lnTo>
                    <a:pt x="43333" y="167813"/>
                  </a:lnTo>
                  <a:lnTo>
                    <a:pt x="2971" y="167813"/>
                  </a:lnTo>
                  <a:lnTo>
                    <a:pt x="2971" y="50740"/>
                  </a:lnTo>
                  <a:lnTo>
                    <a:pt x="43333" y="50740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9" name="Freihandform 38">
              <a:extLst>
                <a:ext uri="{FF2B5EF4-FFF2-40B4-BE49-F238E27FC236}">
                  <a16:creationId xmlns:a16="http://schemas.microsoft.com/office/drawing/2014/main" id="{08C8D94D-8E11-97EE-DAC3-34174BA068D8}"/>
                </a:ext>
              </a:extLst>
            </p:cNvPr>
            <p:cNvSpPr/>
            <p:nvPr/>
          </p:nvSpPr>
          <p:spPr>
            <a:xfrm>
              <a:off x="1641923" y="602859"/>
              <a:ext cx="120342" cy="123261"/>
            </a:xfrm>
            <a:custGeom>
              <a:avLst/>
              <a:gdLst>
                <a:gd name="connsiteX0" fmla="*/ 0 w 120342"/>
                <a:gd name="connsiteY0" fmla="*/ 90589 h 123261"/>
                <a:gd name="connsiteX1" fmla="*/ 36400 w 120342"/>
                <a:gd name="connsiteY1" fmla="*/ 54453 h 123261"/>
                <a:gd name="connsiteX2" fmla="*/ 65124 w 120342"/>
                <a:gd name="connsiteY2" fmla="*/ 47770 h 123261"/>
                <a:gd name="connsiteX3" fmla="*/ 72057 w 120342"/>
                <a:gd name="connsiteY3" fmla="*/ 40840 h 123261"/>
                <a:gd name="connsiteX4" fmla="*/ 57943 w 120342"/>
                <a:gd name="connsiteY4" fmla="*/ 32177 h 123261"/>
                <a:gd name="connsiteX5" fmla="*/ 29467 w 120342"/>
                <a:gd name="connsiteY5" fmla="*/ 49007 h 123261"/>
                <a:gd name="connsiteX6" fmla="*/ 495 w 120342"/>
                <a:gd name="connsiteY6" fmla="*/ 31682 h 123261"/>
                <a:gd name="connsiteX7" fmla="*/ 59429 w 120342"/>
                <a:gd name="connsiteY7" fmla="*/ 0 h 123261"/>
                <a:gd name="connsiteX8" fmla="*/ 109695 w 120342"/>
                <a:gd name="connsiteY8" fmla="*/ 49007 h 123261"/>
                <a:gd name="connsiteX9" fmla="*/ 109695 w 120342"/>
                <a:gd name="connsiteY9" fmla="*/ 84649 h 123261"/>
                <a:gd name="connsiteX10" fmla="*/ 116381 w 120342"/>
                <a:gd name="connsiteY10" fmla="*/ 90589 h 123261"/>
                <a:gd name="connsiteX11" fmla="*/ 120343 w 120342"/>
                <a:gd name="connsiteY11" fmla="*/ 90589 h 123261"/>
                <a:gd name="connsiteX12" fmla="*/ 120343 w 120342"/>
                <a:gd name="connsiteY12" fmla="*/ 120538 h 123261"/>
                <a:gd name="connsiteX13" fmla="*/ 103257 w 120342"/>
                <a:gd name="connsiteY13" fmla="*/ 122519 h 123261"/>
                <a:gd name="connsiteX14" fmla="*/ 77752 w 120342"/>
                <a:gd name="connsiteY14" fmla="*/ 108658 h 123261"/>
                <a:gd name="connsiteX15" fmla="*/ 74781 w 120342"/>
                <a:gd name="connsiteY15" fmla="*/ 105935 h 123261"/>
                <a:gd name="connsiteX16" fmla="*/ 71067 w 120342"/>
                <a:gd name="connsiteY16" fmla="*/ 109153 h 123261"/>
                <a:gd name="connsiteX17" fmla="*/ 39371 w 120342"/>
                <a:gd name="connsiteY17" fmla="*/ 123261 h 123261"/>
                <a:gd name="connsiteX18" fmla="*/ 0 w 120342"/>
                <a:gd name="connsiteY18" fmla="*/ 90589 h 123261"/>
                <a:gd name="connsiteX19" fmla="*/ 0 w 120342"/>
                <a:gd name="connsiteY19" fmla="*/ 90589 h 123261"/>
                <a:gd name="connsiteX20" fmla="*/ 50762 w 120342"/>
                <a:gd name="connsiteY20" fmla="*/ 95045 h 123261"/>
                <a:gd name="connsiteX21" fmla="*/ 72057 w 120342"/>
                <a:gd name="connsiteY21" fmla="*/ 70788 h 123261"/>
                <a:gd name="connsiteX22" fmla="*/ 72057 w 120342"/>
                <a:gd name="connsiteY22" fmla="*/ 68561 h 123261"/>
                <a:gd name="connsiteX23" fmla="*/ 64133 w 120342"/>
                <a:gd name="connsiteY23" fmla="*/ 72769 h 123261"/>
                <a:gd name="connsiteX24" fmla="*/ 49524 w 120342"/>
                <a:gd name="connsiteY24" fmla="*/ 75986 h 123261"/>
                <a:gd name="connsiteX25" fmla="*/ 38629 w 120342"/>
                <a:gd name="connsiteY25" fmla="*/ 85887 h 123261"/>
                <a:gd name="connsiteX26" fmla="*/ 50762 w 120342"/>
                <a:gd name="connsiteY26" fmla="*/ 95045 h 123261"/>
                <a:gd name="connsiteX27" fmla="*/ 50762 w 120342"/>
                <a:gd name="connsiteY27" fmla="*/ 9504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0342" h="123261">
                  <a:moveTo>
                    <a:pt x="0" y="90589"/>
                  </a:moveTo>
                  <a:cubicBezTo>
                    <a:pt x="0" y="72521"/>
                    <a:pt x="11390" y="60393"/>
                    <a:pt x="36400" y="54453"/>
                  </a:cubicBezTo>
                  <a:lnTo>
                    <a:pt x="65124" y="47770"/>
                  </a:lnTo>
                  <a:cubicBezTo>
                    <a:pt x="70076" y="46532"/>
                    <a:pt x="72057" y="44305"/>
                    <a:pt x="72057" y="40840"/>
                  </a:cubicBezTo>
                  <a:cubicBezTo>
                    <a:pt x="72057" y="35394"/>
                    <a:pt x="67600" y="32177"/>
                    <a:pt x="57943" y="32177"/>
                  </a:cubicBezTo>
                  <a:cubicBezTo>
                    <a:pt x="46800" y="32177"/>
                    <a:pt x="35162" y="38612"/>
                    <a:pt x="29467" y="49007"/>
                  </a:cubicBezTo>
                  <a:lnTo>
                    <a:pt x="495" y="31682"/>
                  </a:lnTo>
                  <a:cubicBezTo>
                    <a:pt x="9905" y="14356"/>
                    <a:pt x="30705" y="0"/>
                    <a:pt x="59429" y="0"/>
                  </a:cubicBezTo>
                  <a:cubicBezTo>
                    <a:pt x="94343" y="0"/>
                    <a:pt x="109695" y="17326"/>
                    <a:pt x="109695" y="49007"/>
                  </a:cubicBezTo>
                  <a:lnTo>
                    <a:pt x="109695" y="84649"/>
                  </a:lnTo>
                  <a:cubicBezTo>
                    <a:pt x="109695" y="89104"/>
                    <a:pt x="111676" y="90589"/>
                    <a:pt x="116381" y="90589"/>
                  </a:cubicBezTo>
                  <a:lnTo>
                    <a:pt x="120343" y="90589"/>
                  </a:lnTo>
                  <a:lnTo>
                    <a:pt x="120343" y="120538"/>
                  </a:lnTo>
                  <a:cubicBezTo>
                    <a:pt x="115886" y="121776"/>
                    <a:pt x="109448" y="122519"/>
                    <a:pt x="103257" y="122519"/>
                  </a:cubicBezTo>
                  <a:cubicBezTo>
                    <a:pt x="88400" y="122519"/>
                    <a:pt x="81962" y="117568"/>
                    <a:pt x="77752" y="108658"/>
                  </a:cubicBezTo>
                  <a:cubicBezTo>
                    <a:pt x="76762" y="106925"/>
                    <a:pt x="76267" y="105935"/>
                    <a:pt x="74781" y="105935"/>
                  </a:cubicBezTo>
                  <a:cubicBezTo>
                    <a:pt x="73295" y="105935"/>
                    <a:pt x="72800" y="106925"/>
                    <a:pt x="71067" y="109153"/>
                  </a:cubicBezTo>
                  <a:cubicBezTo>
                    <a:pt x="64629" y="117816"/>
                    <a:pt x="53981" y="123261"/>
                    <a:pt x="39371" y="123261"/>
                  </a:cubicBezTo>
                  <a:cubicBezTo>
                    <a:pt x="14609" y="123261"/>
                    <a:pt x="0" y="109153"/>
                    <a:pt x="0" y="90589"/>
                  </a:cubicBezTo>
                  <a:lnTo>
                    <a:pt x="0" y="90589"/>
                  </a:lnTo>
                  <a:close/>
                  <a:moveTo>
                    <a:pt x="50762" y="95045"/>
                  </a:moveTo>
                  <a:cubicBezTo>
                    <a:pt x="62400" y="95045"/>
                    <a:pt x="72057" y="87867"/>
                    <a:pt x="72057" y="70788"/>
                  </a:cubicBezTo>
                  <a:lnTo>
                    <a:pt x="72057" y="68561"/>
                  </a:lnTo>
                  <a:cubicBezTo>
                    <a:pt x="70571" y="70541"/>
                    <a:pt x="68343" y="71779"/>
                    <a:pt x="64133" y="72769"/>
                  </a:cubicBezTo>
                  <a:lnTo>
                    <a:pt x="49524" y="75986"/>
                  </a:lnTo>
                  <a:cubicBezTo>
                    <a:pt x="42591" y="77471"/>
                    <a:pt x="38629" y="80689"/>
                    <a:pt x="38629" y="85887"/>
                  </a:cubicBezTo>
                  <a:cubicBezTo>
                    <a:pt x="38629" y="90837"/>
                    <a:pt x="43086" y="95045"/>
                    <a:pt x="50762" y="95045"/>
                  </a:cubicBezTo>
                  <a:lnTo>
                    <a:pt x="50762" y="9504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1" name="Freihandform 40">
              <a:extLst>
                <a:ext uri="{FF2B5EF4-FFF2-40B4-BE49-F238E27FC236}">
                  <a16:creationId xmlns:a16="http://schemas.microsoft.com/office/drawing/2014/main" id="{0F03B372-7B74-0F3C-A8DF-86FFBD9CB3EC}"/>
                </a:ext>
              </a:extLst>
            </p:cNvPr>
            <p:cNvSpPr/>
            <p:nvPr/>
          </p:nvSpPr>
          <p:spPr>
            <a:xfrm>
              <a:off x="1108552" y="779088"/>
              <a:ext cx="162438" cy="158413"/>
            </a:xfrm>
            <a:custGeom>
              <a:avLst/>
              <a:gdLst>
                <a:gd name="connsiteX0" fmla="*/ 0 w 162438"/>
                <a:gd name="connsiteY0" fmla="*/ 79451 h 158413"/>
                <a:gd name="connsiteX1" fmla="*/ 82705 w 162438"/>
                <a:gd name="connsiteY1" fmla="*/ 0 h 158413"/>
                <a:gd name="connsiteX2" fmla="*/ 153029 w 162438"/>
                <a:gd name="connsiteY2" fmla="*/ 37622 h 158413"/>
                <a:gd name="connsiteX3" fmla="*/ 117124 w 162438"/>
                <a:gd name="connsiteY3" fmla="*/ 57423 h 158413"/>
                <a:gd name="connsiteX4" fmla="*/ 82705 w 162438"/>
                <a:gd name="connsiteY4" fmla="*/ 37869 h 158413"/>
                <a:gd name="connsiteX5" fmla="*/ 43086 w 162438"/>
                <a:gd name="connsiteY5" fmla="*/ 79451 h 158413"/>
                <a:gd name="connsiteX6" fmla="*/ 82705 w 162438"/>
                <a:gd name="connsiteY6" fmla="*/ 120538 h 158413"/>
                <a:gd name="connsiteX7" fmla="*/ 116876 w 162438"/>
                <a:gd name="connsiteY7" fmla="*/ 100737 h 158413"/>
                <a:gd name="connsiteX8" fmla="*/ 92610 w 162438"/>
                <a:gd name="connsiteY8" fmla="*/ 77719 h 158413"/>
                <a:gd name="connsiteX9" fmla="*/ 89886 w 162438"/>
                <a:gd name="connsiteY9" fmla="*/ 73016 h 158413"/>
                <a:gd name="connsiteX10" fmla="*/ 94591 w 162438"/>
                <a:gd name="connsiteY10" fmla="*/ 69303 h 158413"/>
                <a:gd name="connsiteX11" fmla="*/ 162438 w 162438"/>
                <a:gd name="connsiteY11" fmla="*/ 69303 h 158413"/>
                <a:gd name="connsiteX12" fmla="*/ 162438 w 162438"/>
                <a:gd name="connsiteY12" fmla="*/ 74254 h 158413"/>
                <a:gd name="connsiteX13" fmla="*/ 82952 w 162438"/>
                <a:gd name="connsiteY13" fmla="*/ 158408 h 158413"/>
                <a:gd name="connsiteX14" fmla="*/ 0 w 162438"/>
                <a:gd name="connsiteY14" fmla="*/ 79451 h 158413"/>
                <a:gd name="connsiteX15" fmla="*/ 0 w 162438"/>
                <a:gd name="connsiteY15" fmla="*/ 79451 h 15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2438" h="158413">
                  <a:moveTo>
                    <a:pt x="0" y="79451"/>
                  </a:moveTo>
                  <a:cubicBezTo>
                    <a:pt x="0" y="34652"/>
                    <a:pt x="32190" y="0"/>
                    <a:pt x="82705" y="0"/>
                  </a:cubicBezTo>
                  <a:cubicBezTo>
                    <a:pt x="114895" y="0"/>
                    <a:pt x="137924" y="14356"/>
                    <a:pt x="153029" y="37622"/>
                  </a:cubicBezTo>
                  <a:lnTo>
                    <a:pt x="117124" y="57423"/>
                  </a:lnTo>
                  <a:cubicBezTo>
                    <a:pt x="110933" y="45790"/>
                    <a:pt x="99791" y="37869"/>
                    <a:pt x="82705" y="37869"/>
                  </a:cubicBezTo>
                  <a:cubicBezTo>
                    <a:pt x="58686" y="37869"/>
                    <a:pt x="43086" y="54700"/>
                    <a:pt x="43086" y="79451"/>
                  </a:cubicBezTo>
                  <a:cubicBezTo>
                    <a:pt x="43086" y="104203"/>
                    <a:pt x="58438" y="120538"/>
                    <a:pt x="82705" y="120538"/>
                  </a:cubicBezTo>
                  <a:cubicBezTo>
                    <a:pt x="98800" y="120538"/>
                    <a:pt x="111429" y="112866"/>
                    <a:pt x="116876" y="100737"/>
                  </a:cubicBezTo>
                  <a:lnTo>
                    <a:pt x="92610" y="77719"/>
                  </a:lnTo>
                  <a:cubicBezTo>
                    <a:pt x="90629" y="75986"/>
                    <a:pt x="89886" y="74254"/>
                    <a:pt x="89886" y="73016"/>
                  </a:cubicBezTo>
                  <a:cubicBezTo>
                    <a:pt x="89886" y="71036"/>
                    <a:pt x="91371" y="69303"/>
                    <a:pt x="94591" y="69303"/>
                  </a:cubicBezTo>
                  <a:lnTo>
                    <a:pt x="162438" y="69303"/>
                  </a:lnTo>
                  <a:lnTo>
                    <a:pt x="162438" y="74254"/>
                  </a:lnTo>
                  <a:cubicBezTo>
                    <a:pt x="162438" y="138359"/>
                    <a:pt x="120095" y="158408"/>
                    <a:pt x="82952" y="158408"/>
                  </a:cubicBezTo>
                  <a:cubicBezTo>
                    <a:pt x="32190" y="158903"/>
                    <a:pt x="0" y="124251"/>
                    <a:pt x="0" y="79451"/>
                  </a:cubicBezTo>
                  <a:lnTo>
                    <a:pt x="0" y="79451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2" name="Freihandform 41">
              <a:extLst>
                <a:ext uri="{FF2B5EF4-FFF2-40B4-BE49-F238E27FC236}">
                  <a16:creationId xmlns:a16="http://schemas.microsoft.com/office/drawing/2014/main" id="{85832893-61B1-EB2F-F44B-37B2967A1C82}"/>
                </a:ext>
              </a:extLst>
            </p:cNvPr>
            <p:cNvSpPr/>
            <p:nvPr/>
          </p:nvSpPr>
          <p:spPr>
            <a:xfrm>
              <a:off x="1285599" y="814977"/>
              <a:ext cx="73295" cy="119053"/>
            </a:xfrm>
            <a:custGeom>
              <a:avLst/>
              <a:gdLst>
                <a:gd name="connsiteX0" fmla="*/ 0 w 73295"/>
                <a:gd name="connsiteY0" fmla="*/ 2228 h 119053"/>
                <a:gd name="connsiteX1" fmla="*/ 40362 w 73295"/>
                <a:gd name="connsiteY1" fmla="*/ 2228 h 119053"/>
                <a:gd name="connsiteX2" fmla="*/ 40362 w 73295"/>
                <a:gd name="connsiteY2" fmla="*/ 17078 h 119053"/>
                <a:gd name="connsiteX3" fmla="*/ 41848 w 73295"/>
                <a:gd name="connsiteY3" fmla="*/ 19058 h 119053"/>
                <a:gd name="connsiteX4" fmla="*/ 46057 w 73295"/>
                <a:gd name="connsiteY4" fmla="*/ 14603 h 119053"/>
                <a:gd name="connsiteX5" fmla="*/ 72057 w 73295"/>
                <a:gd name="connsiteY5" fmla="*/ 0 h 119053"/>
                <a:gd name="connsiteX6" fmla="*/ 72800 w 73295"/>
                <a:gd name="connsiteY6" fmla="*/ 0 h 119053"/>
                <a:gd name="connsiteX7" fmla="*/ 73295 w 73295"/>
                <a:gd name="connsiteY7" fmla="*/ 40840 h 119053"/>
                <a:gd name="connsiteX8" fmla="*/ 64629 w 73295"/>
                <a:gd name="connsiteY8" fmla="*/ 40840 h 119053"/>
                <a:gd name="connsiteX9" fmla="*/ 40610 w 73295"/>
                <a:gd name="connsiteY9" fmla="*/ 65838 h 119053"/>
                <a:gd name="connsiteX10" fmla="*/ 40610 w 73295"/>
                <a:gd name="connsiteY10" fmla="*/ 119053 h 119053"/>
                <a:gd name="connsiteX11" fmla="*/ 248 w 73295"/>
                <a:gd name="connsiteY11" fmla="*/ 119053 h 119053"/>
                <a:gd name="connsiteX12" fmla="*/ 248 w 73295"/>
                <a:gd name="connsiteY12" fmla="*/ 2228 h 119053"/>
                <a:gd name="connsiteX13" fmla="*/ 0 w 73295"/>
                <a:gd name="connsiteY13" fmla="*/ 2228 h 119053"/>
                <a:gd name="connsiteX14" fmla="*/ 0 w 73295"/>
                <a:gd name="connsiteY14" fmla="*/ 2228 h 11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295" h="119053">
                  <a:moveTo>
                    <a:pt x="0" y="2228"/>
                  </a:moveTo>
                  <a:lnTo>
                    <a:pt x="40362" y="2228"/>
                  </a:lnTo>
                  <a:lnTo>
                    <a:pt x="40362" y="17078"/>
                  </a:lnTo>
                  <a:cubicBezTo>
                    <a:pt x="40362" y="18563"/>
                    <a:pt x="40857" y="19058"/>
                    <a:pt x="41848" y="19058"/>
                  </a:cubicBezTo>
                  <a:cubicBezTo>
                    <a:pt x="42838" y="19058"/>
                    <a:pt x="43581" y="18316"/>
                    <a:pt x="46057" y="14603"/>
                  </a:cubicBezTo>
                  <a:cubicBezTo>
                    <a:pt x="52248" y="4455"/>
                    <a:pt x="60914" y="0"/>
                    <a:pt x="72057" y="0"/>
                  </a:cubicBezTo>
                  <a:lnTo>
                    <a:pt x="72800" y="0"/>
                  </a:lnTo>
                  <a:lnTo>
                    <a:pt x="73295" y="40840"/>
                  </a:lnTo>
                  <a:lnTo>
                    <a:pt x="64629" y="40840"/>
                  </a:lnTo>
                  <a:cubicBezTo>
                    <a:pt x="48286" y="40840"/>
                    <a:pt x="40610" y="48512"/>
                    <a:pt x="40610" y="65838"/>
                  </a:cubicBezTo>
                  <a:lnTo>
                    <a:pt x="40610" y="119053"/>
                  </a:lnTo>
                  <a:lnTo>
                    <a:pt x="248" y="119053"/>
                  </a:lnTo>
                  <a:lnTo>
                    <a:pt x="248" y="2228"/>
                  </a:lnTo>
                  <a:lnTo>
                    <a:pt x="0" y="2228"/>
                  </a:lnTo>
                  <a:lnTo>
                    <a:pt x="0" y="222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4" name="Freihandform 43">
              <a:extLst>
                <a:ext uri="{FF2B5EF4-FFF2-40B4-BE49-F238E27FC236}">
                  <a16:creationId xmlns:a16="http://schemas.microsoft.com/office/drawing/2014/main" id="{48C357EB-7886-4A44-F00D-318D0F1ACF6C}"/>
                </a:ext>
              </a:extLst>
            </p:cNvPr>
            <p:cNvSpPr/>
            <p:nvPr/>
          </p:nvSpPr>
          <p:spPr>
            <a:xfrm>
              <a:off x="1364095" y="814235"/>
              <a:ext cx="129504" cy="123261"/>
            </a:xfrm>
            <a:custGeom>
              <a:avLst/>
              <a:gdLst>
                <a:gd name="connsiteX0" fmla="*/ 0 w 129504"/>
                <a:gd name="connsiteY0" fmla="*/ 61631 h 123261"/>
                <a:gd name="connsiteX1" fmla="*/ 64876 w 129504"/>
                <a:gd name="connsiteY1" fmla="*/ 0 h 123261"/>
                <a:gd name="connsiteX2" fmla="*/ 129505 w 129504"/>
                <a:gd name="connsiteY2" fmla="*/ 61631 h 123261"/>
                <a:gd name="connsiteX3" fmla="*/ 64876 w 129504"/>
                <a:gd name="connsiteY3" fmla="*/ 123261 h 123261"/>
                <a:gd name="connsiteX4" fmla="*/ 0 w 129504"/>
                <a:gd name="connsiteY4" fmla="*/ 61631 h 123261"/>
                <a:gd name="connsiteX5" fmla="*/ 0 w 129504"/>
                <a:gd name="connsiteY5" fmla="*/ 61631 h 123261"/>
                <a:gd name="connsiteX6" fmla="*/ 64876 w 129504"/>
                <a:gd name="connsiteY6" fmla="*/ 87619 h 123261"/>
                <a:gd name="connsiteX7" fmla="*/ 89143 w 129504"/>
                <a:gd name="connsiteY7" fmla="*/ 61631 h 123261"/>
                <a:gd name="connsiteX8" fmla="*/ 64876 w 129504"/>
                <a:gd name="connsiteY8" fmla="*/ 35642 h 123261"/>
                <a:gd name="connsiteX9" fmla="*/ 40362 w 129504"/>
                <a:gd name="connsiteY9" fmla="*/ 61631 h 123261"/>
                <a:gd name="connsiteX10" fmla="*/ 64876 w 129504"/>
                <a:gd name="connsiteY10" fmla="*/ 87619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9504" h="123261">
                  <a:moveTo>
                    <a:pt x="0" y="61631"/>
                  </a:moveTo>
                  <a:cubicBezTo>
                    <a:pt x="0" y="25494"/>
                    <a:pt x="27238" y="0"/>
                    <a:pt x="64876" y="0"/>
                  </a:cubicBezTo>
                  <a:cubicBezTo>
                    <a:pt x="102514" y="0"/>
                    <a:pt x="129505" y="25246"/>
                    <a:pt x="129505" y="61631"/>
                  </a:cubicBezTo>
                  <a:cubicBezTo>
                    <a:pt x="129505" y="98015"/>
                    <a:pt x="102019" y="123261"/>
                    <a:pt x="64876" y="123261"/>
                  </a:cubicBezTo>
                  <a:cubicBezTo>
                    <a:pt x="27733" y="123261"/>
                    <a:pt x="0" y="98015"/>
                    <a:pt x="0" y="61631"/>
                  </a:cubicBezTo>
                  <a:lnTo>
                    <a:pt x="0" y="61631"/>
                  </a:lnTo>
                  <a:close/>
                  <a:moveTo>
                    <a:pt x="64876" y="87619"/>
                  </a:moveTo>
                  <a:cubicBezTo>
                    <a:pt x="79733" y="87619"/>
                    <a:pt x="89143" y="76976"/>
                    <a:pt x="89143" y="61631"/>
                  </a:cubicBezTo>
                  <a:cubicBezTo>
                    <a:pt x="89143" y="46285"/>
                    <a:pt x="79733" y="35642"/>
                    <a:pt x="64876" y="35642"/>
                  </a:cubicBezTo>
                  <a:cubicBezTo>
                    <a:pt x="50019" y="35642"/>
                    <a:pt x="40362" y="46285"/>
                    <a:pt x="40362" y="61631"/>
                  </a:cubicBezTo>
                  <a:cubicBezTo>
                    <a:pt x="40362" y="76976"/>
                    <a:pt x="49771" y="87619"/>
                    <a:pt x="64876" y="87619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 44">
              <a:extLst>
                <a:ext uri="{FF2B5EF4-FFF2-40B4-BE49-F238E27FC236}">
                  <a16:creationId xmlns:a16="http://schemas.microsoft.com/office/drawing/2014/main" id="{30FA7940-B7BB-FBB5-4269-358D5D08C512}"/>
                </a:ext>
              </a:extLst>
            </p:cNvPr>
            <p:cNvSpPr/>
            <p:nvPr/>
          </p:nvSpPr>
          <p:spPr>
            <a:xfrm>
              <a:off x="1505238" y="817452"/>
              <a:ext cx="113409" cy="120538"/>
            </a:xfrm>
            <a:custGeom>
              <a:avLst/>
              <a:gdLst>
                <a:gd name="connsiteX0" fmla="*/ 56705 w 113409"/>
                <a:gd name="connsiteY0" fmla="*/ 120538 h 120538"/>
                <a:gd name="connsiteX1" fmla="*/ 0 w 113409"/>
                <a:gd name="connsiteY1" fmla="*/ 70293 h 120538"/>
                <a:gd name="connsiteX2" fmla="*/ 0 w 113409"/>
                <a:gd name="connsiteY2" fmla="*/ 0 h 120538"/>
                <a:gd name="connsiteX3" fmla="*/ 40610 w 113409"/>
                <a:gd name="connsiteY3" fmla="*/ 0 h 120538"/>
                <a:gd name="connsiteX4" fmla="*/ 40610 w 113409"/>
                <a:gd name="connsiteY4" fmla="*/ 67571 h 120538"/>
                <a:gd name="connsiteX5" fmla="*/ 56705 w 113409"/>
                <a:gd name="connsiteY5" fmla="*/ 85639 h 120538"/>
                <a:gd name="connsiteX6" fmla="*/ 72800 w 113409"/>
                <a:gd name="connsiteY6" fmla="*/ 67571 h 120538"/>
                <a:gd name="connsiteX7" fmla="*/ 72800 w 113409"/>
                <a:gd name="connsiteY7" fmla="*/ 0 h 120538"/>
                <a:gd name="connsiteX8" fmla="*/ 113409 w 113409"/>
                <a:gd name="connsiteY8" fmla="*/ 0 h 120538"/>
                <a:gd name="connsiteX9" fmla="*/ 113409 w 113409"/>
                <a:gd name="connsiteY9" fmla="*/ 70541 h 120538"/>
                <a:gd name="connsiteX10" fmla="*/ 56705 w 113409"/>
                <a:gd name="connsiteY10" fmla="*/ 120538 h 120538"/>
                <a:gd name="connsiteX11" fmla="*/ 56705 w 113409"/>
                <a:gd name="connsiteY11" fmla="*/ 120538 h 12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409" h="120538">
                  <a:moveTo>
                    <a:pt x="56705" y="120538"/>
                  </a:moveTo>
                  <a:cubicBezTo>
                    <a:pt x="19810" y="120538"/>
                    <a:pt x="0" y="101975"/>
                    <a:pt x="0" y="70293"/>
                  </a:cubicBezTo>
                  <a:lnTo>
                    <a:pt x="0" y="0"/>
                  </a:lnTo>
                  <a:lnTo>
                    <a:pt x="40610" y="0"/>
                  </a:lnTo>
                  <a:lnTo>
                    <a:pt x="40610" y="67571"/>
                  </a:lnTo>
                  <a:cubicBezTo>
                    <a:pt x="40610" y="79204"/>
                    <a:pt x="46552" y="85639"/>
                    <a:pt x="56705" y="85639"/>
                  </a:cubicBezTo>
                  <a:cubicBezTo>
                    <a:pt x="66857" y="85639"/>
                    <a:pt x="72800" y="79204"/>
                    <a:pt x="72800" y="67571"/>
                  </a:cubicBezTo>
                  <a:lnTo>
                    <a:pt x="72800" y="0"/>
                  </a:lnTo>
                  <a:lnTo>
                    <a:pt x="113409" y="0"/>
                  </a:lnTo>
                  <a:lnTo>
                    <a:pt x="113409" y="70541"/>
                  </a:lnTo>
                  <a:cubicBezTo>
                    <a:pt x="113409" y="101975"/>
                    <a:pt x="93600" y="120538"/>
                    <a:pt x="56705" y="120538"/>
                  </a:cubicBezTo>
                  <a:lnTo>
                    <a:pt x="56705" y="12053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7" name="Freihandform 46">
              <a:extLst>
                <a:ext uri="{FF2B5EF4-FFF2-40B4-BE49-F238E27FC236}">
                  <a16:creationId xmlns:a16="http://schemas.microsoft.com/office/drawing/2014/main" id="{DACA4570-60FC-AF47-2794-3424E5533CA4}"/>
                </a:ext>
              </a:extLst>
            </p:cNvPr>
            <p:cNvSpPr/>
            <p:nvPr/>
          </p:nvSpPr>
          <p:spPr>
            <a:xfrm>
              <a:off x="1636723" y="813987"/>
              <a:ext cx="127028" cy="165833"/>
            </a:xfrm>
            <a:custGeom>
              <a:avLst/>
              <a:gdLst>
                <a:gd name="connsiteX0" fmla="*/ 0 w 127028"/>
                <a:gd name="connsiteY0" fmla="*/ 3218 h 165833"/>
                <a:gd name="connsiteX1" fmla="*/ 40610 w 127028"/>
                <a:gd name="connsiteY1" fmla="*/ 3218 h 165833"/>
                <a:gd name="connsiteX2" fmla="*/ 40610 w 127028"/>
                <a:gd name="connsiteY2" fmla="*/ 9900 h 165833"/>
                <a:gd name="connsiteX3" fmla="*/ 42343 w 127028"/>
                <a:gd name="connsiteY3" fmla="*/ 11881 h 165833"/>
                <a:gd name="connsiteX4" fmla="*/ 47048 w 127028"/>
                <a:gd name="connsiteY4" fmla="*/ 9158 h 165833"/>
                <a:gd name="connsiteX5" fmla="*/ 74038 w 127028"/>
                <a:gd name="connsiteY5" fmla="*/ 0 h 165833"/>
                <a:gd name="connsiteX6" fmla="*/ 127029 w 127028"/>
                <a:gd name="connsiteY6" fmla="*/ 61631 h 165833"/>
                <a:gd name="connsiteX7" fmla="*/ 74038 w 127028"/>
                <a:gd name="connsiteY7" fmla="*/ 123261 h 165833"/>
                <a:gd name="connsiteX8" fmla="*/ 47048 w 127028"/>
                <a:gd name="connsiteY8" fmla="*/ 114103 h 165833"/>
                <a:gd name="connsiteX9" fmla="*/ 42343 w 127028"/>
                <a:gd name="connsiteY9" fmla="*/ 111381 h 165833"/>
                <a:gd name="connsiteX10" fmla="*/ 40610 w 127028"/>
                <a:gd name="connsiteY10" fmla="*/ 113361 h 165833"/>
                <a:gd name="connsiteX11" fmla="*/ 40610 w 127028"/>
                <a:gd name="connsiteY11" fmla="*/ 165833 h 165833"/>
                <a:gd name="connsiteX12" fmla="*/ 248 w 127028"/>
                <a:gd name="connsiteY12" fmla="*/ 165833 h 165833"/>
                <a:gd name="connsiteX13" fmla="*/ 248 w 127028"/>
                <a:gd name="connsiteY13" fmla="*/ 3218 h 165833"/>
                <a:gd name="connsiteX14" fmla="*/ 0 w 127028"/>
                <a:gd name="connsiteY14" fmla="*/ 3218 h 165833"/>
                <a:gd name="connsiteX15" fmla="*/ 0 w 127028"/>
                <a:gd name="connsiteY15" fmla="*/ 3218 h 165833"/>
                <a:gd name="connsiteX16" fmla="*/ 62152 w 127028"/>
                <a:gd name="connsiteY16" fmla="*/ 88114 h 165833"/>
                <a:gd name="connsiteX17" fmla="*/ 86172 w 127028"/>
                <a:gd name="connsiteY17" fmla="*/ 61878 h 165833"/>
                <a:gd name="connsiteX18" fmla="*/ 62152 w 127028"/>
                <a:gd name="connsiteY18" fmla="*/ 35642 h 165833"/>
                <a:gd name="connsiteX19" fmla="*/ 38629 w 127028"/>
                <a:gd name="connsiteY19" fmla="*/ 61878 h 165833"/>
                <a:gd name="connsiteX20" fmla="*/ 62152 w 127028"/>
                <a:gd name="connsiteY20" fmla="*/ 88114 h 16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7028" h="165833">
                  <a:moveTo>
                    <a:pt x="0" y="3218"/>
                  </a:moveTo>
                  <a:lnTo>
                    <a:pt x="40610" y="3218"/>
                  </a:lnTo>
                  <a:lnTo>
                    <a:pt x="40610" y="9900"/>
                  </a:lnTo>
                  <a:cubicBezTo>
                    <a:pt x="40610" y="11386"/>
                    <a:pt x="41352" y="11881"/>
                    <a:pt x="42343" y="11881"/>
                  </a:cubicBezTo>
                  <a:cubicBezTo>
                    <a:pt x="43829" y="11881"/>
                    <a:pt x="44819" y="10891"/>
                    <a:pt x="47048" y="9158"/>
                  </a:cubicBezTo>
                  <a:cubicBezTo>
                    <a:pt x="52000" y="4950"/>
                    <a:pt x="60914" y="0"/>
                    <a:pt x="74038" y="0"/>
                  </a:cubicBezTo>
                  <a:cubicBezTo>
                    <a:pt x="104991" y="0"/>
                    <a:pt x="127029" y="25246"/>
                    <a:pt x="127029" y="61631"/>
                  </a:cubicBezTo>
                  <a:cubicBezTo>
                    <a:pt x="127029" y="98015"/>
                    <a:pt x="104991" y="123261"/>
                    <a:pt x="74038" y="123261"/>
                  </a:cubicBezTo>
                  <a:cubicBezTo>
                    <a:pt x="60914" y="123261"/>
                    <a:pt x="52248" y="118311"/>
                    <a:pt x="47048" y="114103"/>
                  </a:cubicBezTo>
                  <a:cubicBezTo>
                    <a:pt x="44819" y="112371"/>
                    <a:pt x="43581" y="111381"/>
                    <a:pt x="42343" y="111381"/>
                  </a:cubicBezTo>
                  <a:cubicBezTo>
                    <a:pt x="41105" y="111381"/>
                    <a:pt x="40610" y="112123"/>
                    <a:pt x="40610" y="113361"/>
                  </a:cubicBezTo>
                  <a:lnTo>
                    <a:pt x="40610" y="165833"/>
                  </a:lnTo>
                  <a:lnTo>
                    <a:pt x="248" y="165833"/>
                  </a:lnTo>
                  <a:lnTo>
                    <a:pt x="248" y="3218"/>
                  </a:lnTo>
                  <a:lnTo>
                    <a:pt x="0" y="3218"/>
                  </a:lnTo>
                  <a:lnTo>
                    <a:pt x="0" y="3218"/>
                  </a:lnTo>
                  <a:close/>
                  <a:moveTo>
                    <a:pt x="62152" y="88114"/>
                  </a:moveTo>
                  <a:cubicBezTo>
                    <a:pt x="77010" y="88114"/>
                    <a:pt x="86172" y="77471"/>
                    <a:pt x="86172" y="61878"/>
                  </a:cubicBezTo>
                  <a:cubicBezTo>
                    <a:pt x="86172" y="46285"/>
                    <a:pt x="77010" y="35642"/>
                    <a:pt x="62152" y="35642"/>
                  </a:cubicBezTo>
                  <a:cubicBezTo>
                    <a:pt x="47295" y="35642"/>
                    <a:pt x="38629" y="46285"/>
                    <a:pt x="38629" y="61878"/>
                  </a:cubicBezTo>
                  <a:cubicBezTo>
                    <a:pt x="38629" y="77471"/>
                    <a:pt x="47543" y="88114"/>
                    <a:pt x="62152" y="88114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8" name="Freihandform 47">
              <a:extLst>
                <a:ext uri="{FF2B5EF4-FFF2-40B4-BE49-F238E27FC236}">
                  <a16:creationId xmlns:a16="http://schemas.microsoft.com/office/drawing/2014/main" id="{DEB57F9A-8C12-A15A-6C33-E887894D36FE}"/>
                </a:ext>
              </a:extLst>
            </p:cNvPr>
            <p:cNvSpPr/>
            <p:nvPr/>
          </p:nvSpPr>
          <p:spPr>
            <a:xfrm>
              <a:off x="360000" y="359802"/>
              <a:ext cx="548723" cy="574475"/>
            </a:xfrm>
            <a:custGeom>
              <a:avLst/>
              <a:gdLst>
                <a:gd name="connsiteX0" fmla="*/ 454133 w 548723"/>
                <a:gd name="connsiteY0" fmla="*/ 254690 h 574475"/>
                <a:gd name="connsiteX1" fmla="*/ 496476 w 548723"/>
                <a:gd name="connsiteY1" fmla="*/ 143805 h 574475"/>
                <a:gd name="connsiteX2" fmla="*/ 494248 w 548723"/>
                <a:gd name="connsiteY2" fmla="*/ 118806 h 574475"/>
                <a:gd name="connsiteX3" fmla="*/ 335276 w 548723"/>
                <a:gd name="connsiteY3" fmla="*/ 0 h 574475"/>
                <a:gd name="connsiteX4" fmla="*/ 137181 w 548723"/>
                <a:gd name="connsiteY4" fmla="*/ 0 h 574475"/>
                <a:gd name="connsiteX5" fmla="*/ 104248 w 548723"/>
                <a:gd name="connsiteY5" fmla="*/ 34652 h 574475"/>
                <a:gd name="connsiteX6" fmla="*/ 104248 w 548723"/>
                <a:gd name="connsiteY6" fmla="*/ 111628 h 574475"/>
                <a:gd name="connsiteX7" fmla="*/ 58933 w 548723"/>
                <a:gd name="connsiteY7" fmla="*/ 85887 h 574475"/>
                <a:gd name="connsiteX8" fmla="*/ 0 w 548723"/>
                <a:gd name="connsiteY8" fmla="*/ 114846 h 574475"/>
                <a:gd name="connsiteX9" fmla="*/ 0 w 548723"/>
                <a:gd name="connsiteY9" fmla="*/ 417306 h 574475"/>
                <a:gd name="connsiteX10" fmla="*/ 26000 w 548723"/>
                <a:gd name="connsiteY10" fmla="*/ 444037 h 574475"/>
                <a:gd name="connsiteX11" fmla="*/ 52000 w 548723"/>
                <a:gd name="connsiteY11" fmla="*/ 417306 h 574475"/>
                <a:gd name="connsiteX12" fmla="*/ 52000 w 548723"/>
                <a:gd name="connsiteY12" fmla="*/ 141577 h 574475"/>
                <a:gd name="connsiteX13" fmla="*/ 104743 w 548723"/>
                <a:gd name="connsiteY13" fmla="*/ 171526 h 574475"/>
                <a:gd name="connsiteX14" fmla="*/ 104743 w 548723"/>
                <a:gd name="connsiteY14" fmla="*/ 365576 h 574475"/>
                <a:gd name="connsiteX15" fmla="*/ 151048 w 548723"/>
                <a:gd name="connsiteY15" fmla="*/ 384387 h 574475"/>
                <a:gd name="connsiteX16" fmla="*/ 319924 w 548723"/>
                <a:gd name="connsiteY16" fmla="*/ 286867 h 574475"/>
                <a:gd name="connsiteX17" fmla="*/ 337257 w 548723"/>
                <a:gd name="connsiteY17" fmla="*/ 260878 h 574475"/>
                <a:gd name="connsiteX18" fmla="*/ 319924 w 548723"/>
                <a:gd name="connsiteY18" fmla="*/ 234889 h 574475"/>
                <a:gd name="connsiteX19" fmla="*/ 156495 w 548723"/>
                <a:gd name="connsiteY19" fmla="*/ 141329 h 574475"/>
                <a:gd name="connsiteX20" fmla="*/ 156495 w 548723"/>
                <a:gd name="connsiteY20" fmla="*/ 51978 h 574475"/>
                <a:gd name="connsiteX21" fmla="*/ 330076 w 548723"/>
                <a:gd name="connsiteY21" fmla="*/ 51978 h 574475"/>
                <a:gd name="connsiteX22" fmla="*/ 443981 w 548723"/>
                <a:gd name="connsiteY22" fmla="*/ 148507 h 574475"/>
                <a:gd name="connsiteX23" fmla="*/ 407086 w 548723"/>
                <a:gd name="connsiteY23" fmla="*/ 233404 h 574475"/>
                <a:gd name="connsiteX24" fmla="*/ 392229 w 548723"/>
                <a:gd name="connsiteY24" fmla="*/ 261620 h 574475"/>
                <a:gd name="connsiteX25" fmla="*/ 416495 w 548723"/>
                <a:gd name="connsiteY25" fmla="*/ 290579 h 574475"/>
                <a:gd name="connsiteX26" fmla="*/ 495981 w 548723"/>
                <a:gd name="connsiteY26" fmla="*/ 406168 h 574475"/>
                <a:gd name="connsiteX27" fmla="*/ 363257 w 548723"/>
                <a:gd name="connsiteY27" fmla="*/ 522498 h 574475"/>
                <a:gd name="connsiteX28" fmla="*/ 135448 w 548723"/>
                <a:gd name="connsiteY28" fmla="*/ 522498 h 574475"/>
                <a:gd name="connsiteX29" fmla="*/ 104743 w 548723"/>
                <a:gd name="connsiteY29" fmla="*/ 548487 h 574475"/>
                <a:gd name="connsiteX30" fmla="*/ 135448 w 548723"/>
                <a:gd name="connsiteY30" fmla="*/ 574476 h 574475"/>
                <a:gd name="connsiteX31" fmla="*/ 363257 w 548723"/>
                <a:gd name="connsiteY31" fmla="*/ 574476 h 574475"/>
                <a:gd name="connsiteX32" fmla="*/ 542038 w 548723"/>
                <a:gd name="connsiteY32" fmla="*/ 454680 h 574475"/>
                <a:gd name="connsiteX33" fmla="*/ 548724 w 548723"/>
                <a:gd name="connsiteY33" fmla="*/ 407900 h 574475"/>
                <a:gd name="connsiteX34" fmla="*/ 454133 w 548723"/>
                <a:gd name="connsiteY34" fmla="*/ 254690 h 574475"/>
                <a:gd name="connsiteX35" fmla="*/ 454133 w 548723"/>
                <a:gd name="connsiteY35" fmla="*/ 254690 h 574475"/>
                <a:gd name="connsiteX36" fmla="*/ 263962 w 548723"/>
                <a:gd name="connsiteY36" fmla="*/ 261125 h 574475"/>
                <a:gd name="connsiteX37" fmla="*/ 156248 w 548723"/>
                <a:gd name="connsiteY37" fmla="*/ 322508 h 574475"/>
                <a:gd name="connsiteX38" fmla="*/ 156248 w 548723"/>
                <a:gd name="connsiteY38" fmla="*/ 201475 h 574475"/>
                <a:gd name="connsiteX39" fmla="*/ 263962 w 548723"/>
                <a:gd name="connsiteY39" fmla="*/ 261125 h 57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48723" h="574475">
                  <a:moveTo>
                    <a:pt x="454133" y="254690"/>
                  </a:moveTo>
                  <a:cubicBezTo>
                    <a:pt x="484095" y="222514"/>
                    <a:pt x="496476" y="185634"/>
                    <a:pt x="496476" y="143805"/>
                  </a:cubicBezTo>
                  <a:cubicBezTo>
                    <a:pt x="496476" y="135389"/>
                    <a:pt x="495733" y="126974"/>
                    <a:pt x="494248" y="118806"/>
                  </a:cubicBezTo>
                  <a:cubicBezTo>
                    <a:pt x="482857" y="52473"/>
                    <a:pt x="426400" y="0"/>
                    <a:pt x="335276" y="0"/>
                  </a:cubicBezTo>
                  <a:lnTo>
                    <a:pt x="137181" y="0"/>
                  </a:lnTo>
                  <a:cubicBezTo>
                    <a:pt x="115886" y="0"/>
                    <a:pt x="104248" y="12623"/>
                    <a:pt x="104248" y="34652"/>
                  </a:cubicBezTo>
                  <a:lnTo>
                    <a:pt x="104248" y="111628"/>
                  </a:lnTo>
                  <a:lnTo>
                    <a:pt x="58933" y="85887"/>
                  </a:lnTo>
                  <a:cubicBezTo>
                    <a:pt x="28229" y="68561"/>
                    <a:pt x="0" y="83412"/>
                    <a:pt x="0" y="114846"/>
                  </a:cubicBezTo>
                  <a:lnTo>
                    <a:pt x="0" y="417306"/>
                  </a:lnTo>
                  <a:cubicBezTo>
                    <a:pt x="0" y="433889"/>
                    <a:pt x="10152" y="444037"/>
                    <a:pt x="26000" y="444037"/>
                  </a:cubicBezTo>
                  <a:cubicBezTo>
                    <a:pt x="41848" y="444037"/>
                    <a:pt x="52000" y="433889"/>
                    <a:pt x="52000" y="417306"/>
                  </a:cubicBezTo>
                  <a:lnTo>
                    <a:pt x="52000" y="141577"/>
                  </a:lnTo>
                  <a:lnTo>
                    <a:pt x="104743" y="171526"/>
                  </a:lnTo>
                  <a:lnTo>
                    <a:pt x="104743" y="365576"/>
                  </a:lnTo>
                  <a:cubicBezTo>
                    <a:pt x="104743" y="388347"/>
                    <a:pt x="128267" y="397752"/>
                    <a:pt x="151048" y="384387"/>
                  </a:cubicBezTo>
                  <a:lnTo>
                    <a:pt x="319924" y="286867"/>
                  </a:lnTo>
                  <a:cubicBezTo>
                    <a:pt x="332552" y="279689"/>
                    <a:pt x="337257" y="270283"/>
                    <a:pt x="337257" y="260878"/>
                  </a:cubicBezTo>
                  <a:cubicBezTo>
                    <a:pt x="337257" y="252215"/>
                    <a:pt x="332552" y="242067"/>
                    <a:pt x="319924" y="234889"/>
                  </a:cubicBezTo>
                  <a:lnTo>
                    <a:pt x="156495" y="141329"/>
                  </a:lnTo>
                  <a:lnTo>
                    <a:pt x="156495" y="51978"/>
                  </a:lnTo>
                  <a:lnTo>
                    <a:pt x="330076" y="51978"/>
                  </a:lnTo>
                  <a:cubicBezTo>
                    <a:pt x="406343" y="51978"/>
                    <a:pt x="443981" y="92817"/>
                    <a:pt x="443981" y="148507"/>
                  </a:cubicBezTo>
                  <a:cubicBezTo>
                    <a:pt x="443981" y="184644"/>
                    <a:pt x="426648" y="213603"/>
                    <a:pt x="407086" y="233404"/>
                  </a:cubicBezTo>
                  <a:cubicBezTo>
                    <a:pt x="395200" y="245285"/>
                    <a:pt x="392229" y="252958"/>
                    <a:pt x="392229" y="261620"/>
                  </a:cubicBezTo>
                  <a:cubicBezTo>
                    <a:pt x="392229" y="271768"/>
                    <a:pt x="396933" y="280431"/>
                    <a:pt x="416495" y="290579"/>
                  </a:cubicBezTo>
                  <a:cubicBezTo>
                    <a:pt x="462800" y="314093"/>
                    <a:pt x="495981" y="354933"/>
                    <a:pt x="495981" y="406168"/>
                  </a:cubicBezTo>
                  <a:cubicBezTo>
                    <a:pt x="495981" y="473738"/>
                    <a:pt x="446457" y="522498"/>
                    <a:pt x="363257" y="522498"/>
                  </a:cubicBezTo>
                  <a:lnTo>
                    <a:pt x="135448" y="522498"/>
                  </a:lnTo>
                  <a:cubicBezTo>
                    <a:pt x="115143" y="522498"/>
                    <a:pt x="104743" y="532646"/>
                    <a:pt x="104743" y="548487"/>
                  </a:cubicBezTo>
                  <a:cubicBezTo>
                    <a:pt x="104743" y="564328"/>
                    <a:pt x="114895" y="574476"/>
                    <a:pt x="135448" y="574476"/>
                  </a:cubicBezTo>
                  <a:lnTo>
                    <a:pt x="363257" y="574476"/>
                  </a:lnTo>
                  <a:cubicBezTo>
                    <a:pt x="460324" y="574476"/>
                    <a:pt x="522476" y="522003"/>
                    <a:pt x="542038" y="454680"/>
                  </a:cubicBezTo>
                  <a:cubicBezTo>
                    <a:pt x="546495" y="439582"/>
                    <a:pt x="548724" y="423988"/>
                    <a:pt x="548724" y="407900"/>
                  </a:cubicBezTo>
                  <a:cubicBezTo>
                    <a:pt x="548476" y="341814"/>
                    <a:pt x="510095" y="286867"/>
                    <a:pt x="454133" y="254690"/>
                  </a:cubicBezTo>
                  <a:lnTo>
                    <a:pt x="454133" y="254690"/>
                  </a:lnTo>
                  <a:close/>
                  <a:moveTo>
                    <a:pt x="263962" y="261125"/>
                  </a:moveTo>
                  <a:lnTo>
                    <a:pt x="156248" y="322508"/>
                  </a:lnTo>
                  <a:lnTo>
                    <a:pt x="156248" y="201475"/>
                  </a:lnTo>
                  <a:lnTo>
                    <a:pt x="263962" y="26112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260358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Light Lave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13CA2F66-F7B2-0661-A018-AF5E783A70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1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B9E76-4435-1188-2C8F-4D4AB1844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 | Date</a:t>
            </a:r>
          </a:p>
        </p:txBody>
      </p:sp>
      <p:sp>
        <p:nvSpPr>
          <p:cNvPr id="66" name="Freihandform 65">
            <a:extLst>
              <a:ext uri="{FF2B5EF4-FFF2-40B4-BE49-F238E27FC236}">
                <a16:creationId xmlns:a16="http://schemas.microsoft.com/office/drawing/2014/main" id="{058BD6C4-0C52-F453-9D7F-300D6F75CD32}"/>
              </a:ext>
            </a:extLst>
          </p:cNvPr>
          <p:cNvSpPr/>
          <p:nvPr/>
        </p:nvSpPr>
        <p:spPr>
          <a:xfrm>
            <a:off x="8954979" y="0"/>
            <a:ext cx="1746827" cy="1869124"/>
          </a:xfrm>
          <a:custGeom>
            <a:avLst/>
            <a:gdLst>
              <a:gd name="connsiteX0" fmla="*/ 42478 w 1746827"/>
              <a:gd name="connsiteY0" fmla="*/ 0 h 1869124"/>
              <a:gd name="connsiteX1" fmla="*/ 359089 w 1746827"/>
              <a:gd name="connsiteY1" fmla="*/ 0 h 1869124"/>
              <a:gd name="connsiteX2" fmla="*/ 1652658 w 1746827"/>
              <a:gd name="connsiteY2" fmla="*/ 736814 h 1869124"/>
              <a:gd name="connsiteX3" fmla="*/ 1652658 w 1746827"/>
              <a:gd name="connsiteY3" fmla="*/ 737108 h 1869124"/>
              <a:gd name="connsiteX4" fmla="*/ 1746827 w 1746827"/>
              <a:gd name="connsiteY4" fmla="*/ 899415 h 1869124"/>
              <a:gd name="connsiteX5" fmla="*/ 1652658 w 1746827"/>
              <a:gd name="connsiteY5" fmla="*/ 1061721 h 1869124"/>
              <a:gd name="connsiteX6" fmla="*/ 278680 w 1746827"/>
              <a:gd name="connsiteY6" fmla="*/ 1844336 h 1869124"/>
              <a:gd name="connsiteX7" fmla="*/ 186571 w 1746827"/>
              <a:gd name="connsiteY7" fmla="*/ 1869124 h 1869124"/>
              <a:gd name="connsiteX8" fmla="*/ 92697 w 1746827"/>
              <a:gd name="connsiteY8" fmla="*/ 1843450 h 1869124"/>
              <a:gd name="connsiteX9" fmla="*/ 0 w 1746827"/>
              <a:gd name="connsiteY9" fmla="*/ 1681733 h 1869124"/>
              <a:gd name="connsiteX10" fmla="*/ 0 w 1746827"/>
              <a:gd name="connsiteY10" fmla="*/ 116801 h 1869124"/>
              <a:gd name="connsiteX11" fmla="*/ 24609 w 1746827"/>
              <a:gd name="connsiteY11" fmla="*/ 23437 h 1869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46827" h="1869124">
                <a:moveTo>
                  <a:pt x="42478" y="0"/>
                </a:moveTo>
                <a:lnTo>
                  <a:pt x="359089" y="0"/>
                </a:lnTo>
                <a:lnTo>
                  <a:pt x="1652658" y="736814"/>
                </a:lnTo>
                <a:lnTo>
                  <a:pt x="1652658" y="737108"/>
                </a:lnTo>
                <a:cubicBezTo>
                  <a:pt x="1711513" y="770749"/>
                  <a:pt x="1746827" y="831246"/>
                  <a:pt x="1746827" y="899415"/>
                </a:cubicBezTo>
                <a:cubicBezTo>
                  <a:pt x="1746827" y="967584"/>
                  <a:pt x="1711513" y="1028080"/>
                  <a:pt x="1652658" y="1061721"/>
                </a:cubicBezTo>
                <a:lnTo>
                  <a:pt x="278680" y="1844336"/>
                </a:lnTo>
                <a:cubicBezTo>
                  <a:pt x="249841" y="1860861"/>
                  <a:pt x="218942" y="1869124"/>
                  <a:pt x="186571" y="1869124"/>
                </a:cubicBezTo>
                <a:cubicBezTo>
                  <a:pt x="154201" y="1869124"/>
                  <a:pt x="122124" y="1860566"/>
                  <a:pt x="92697" y="1843450"/>
                </a:cubicBezTo>
                <a:cubicBezTo>
                  <a:pt x="34725" y="1809513"/>
                  <a:pt x="0" y="1749018"/>
                  <a:pt x="0" y="1681733"/>
                </a:cubicBezTo>
                <a:lnTo>
                  <a:pt x="0" y="116801"/>
                </a:lnTo>
                <a:cubicBezTo>
                  <a:pt x="0" y="83159"/>
                  <a:pt x="8681" y="51214"/>
                  <a:pt x="24609" y="23437"/>
                </a:cubicBezTo>
                <a:close/>
              </a:path>
            </a:pathLst>
          </a:custGeom>
          <a:solidFill>
            <a:schemeClr val="tx2"/>
          </a:solidFill>
          <a:ln w="288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46" name="Freihandform 45">
            <a:extLst>
              <a:ext uri="{FF2B5EF4-FFF2-40B4-BE49-F238E27FC236}">
                <a16:creationId xmlns:a16="http://schemas.microsoft.com/office/drawing/2014/main" id="{FB17451C-E029-F621-2945-3A3A691AFC7A}"/>
              </a:ext>
            </a:extLst>
          </p:cNvPr>
          <p:cNvSpPr/>
          <p:nvPr/>
        </p:nvSpPr>
        <p:spPr>
          <a:xfrm>
            <a:off x="5704105" y="952494"/>
            <a:ext cx="1250087" cy="1388204"/>
          </a:xfrm>
          <a:custGeom>
            <a:avLst/>
            <a:gdLst>
              <a:gd name="connsiteX0" fmla="*/ 1226480 w 1226479"/>
              <a:gd name="connsiteY0" fmla="*/ 681303 h 1361988"/>
              <a:gd name="connsiteX1" fmla="*/ 1160363 w 1226479"/>
              <a:gd name="connsiteY1" fmla="*/ 567228 h 1361988"/>
              <a:gd name="connsiteX2" fmla="*/ 195463 w 1226479"/>
              <a:gd name="connsiteY2" fmla="*/ 17409 h 1361988"/>
              <a:gd name="connsiteX3" fmla="*/ 64962 w 1226479"/>
              <a:gd name="connsiteY3" fmla="*/ 17989 h 1361988"/>
              <a:gd name="connsiteX4" fmla="*/ 0 w 1226479"/>
              <a:gd name="connsiteY4" fmla="*/ 131484 h 1361988"/>
              <a:gd name="connsiteX5" fmla="*/ 0 w 1226479"/>
              <a:gd name="connsiteY5" fmla="*/ 1230542 h 1361988"/>
              <a:gd name="connsiteX6" fmla="*/ 64962 w 1226479"/>
              <a:gd name="connsiteY6" fmla="*/ 1344037 h 1361988"/>
              <a:gd name="connsiteX7" fmla="*/ 130790 w 1226479"/>
              <a:gd name="connsiteY7" fmla="*/ 1361988 h 1361988"/>
              <a:gd name="connsiteX8" fmla="*/ 195463 w 1226479"/>
              <a:gd name="connsiteY8" fmla="*/ 1344617 h 1361988"/>
              <a:gd name="connsiteX9" fmla="*/ 1160363 w 1226479"/>
              <a:gd name="connsiteY9" fmla="*/ 794798 h 1361988"/>
              <a:gd name="connsiteX10" fmla="*/ 1226480 w 1226479"/>
              <a:gd name="connsiteY10" fmla="*/ 680723 h 136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6479" h="1361988">
                <a:moveTo>
                  <a:pt x="1226480" y="681303"/>
                </a:moveTo>
                <a:cubicBezTo>
                  <a:pt x="1226480" y="633530"/>
                  <a:pt x="1201650" y="590969"/>
                  <a:pt x="1160363" y="567228"/>
                </a:cubicBezTo>
                <a:lnTo>
                  <a:pt x="195463" y="17409"/>
                </a:lnTo>
                <a:cubicBezTo>
                  <a:pt x="154465" y="-6043"/>
                  <a:pt x="105671" y="-5753"/>
                  <a:pt x="64962" y="17989"/>
                </a:cubicBezTo>
                <a:cubicBezTo>
                  <a:pt x="24252" y="41730"/>
                  <a:pt x="0" y="84291"/>
                  <a:pt x="0" y="131484"/>
                </a:cubicBezTo>
                <a:lnTo>
                  <a:pt x="0" y="1230542"/>
                </a:lnTo>
                <a:cubicBezTo>
                  <a:pt x="0" y="1277735"/>
                  <a:pt x="24252" y="1320296"/>
                  <a:pt x="64962" y="1344037"/>
                </a:cubicBezTo>
                <a:cubicBezTo>
                  <a:pt x="85461" y="1355908"/>
                  <a:pt x="108270" y="1361988"/>
                  <a:pt x="130790" y="1361988"/>
                </a:cubicBezTo>
                <a:cubicBezTo>
                  <a:pt x="153310" y="1361988"/>
                  <a:pt x="175253" y="1356198"/>
                  <a:pt x="195463" y="1344617"/>
                </a:cubicBezTo>
                <a:lnTo>
                  <a:pt x="1160363" y="794798"/>
                </a:lnTo>
                <a:cubicBezTo>
                  <a:pt x="1201938" y="771057"/>
                  <a:pt x="1226480" y="728496"/>
                  <a:pt x="1226480" y="680723"/>
                </a:cubicBezTo>
                <a:close/>
              </a:path>
            </a:pathLst>
          </a:custGeom>
          <a:solidFill>
            <a:schemeClr val="tx2"/>
          </a:solidFill>
          <a:ln w="288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4" name="Freihandform 73">
            <a:extLst>
              <a:ext uri="{FF2B5EF4-FFF2-40B4-BE49-F238E27FC236}">
                <a16:creationId xmlns:a16="http://schemas.microsoft.com/office/drawing/2014/main" id="{59F65482-A539-320A-74F7-A344C824C82F}"/>
              </a:ext>
            </a:extLst>
          </p:cNvPr>
          <p:cNvSpPr/>
          <p:nvPr/>
        </p:nvSpPr>
        <p:spPr>
          <a:xfrm>
            <a:off x="11335486" y="0"/>
            <a:ext cx="856514" cy="556212"/>
          </a:xfrm>
          <a:custGeom>
            <a:avLst/>
            <a:gdLst>
              <a:gd name="connsiteX0" fmla="*/ 0 w 856514"/>
              <a:gd name="connsiteY0" fmla="*/ 0 h 556212"/>
              <a:gd name="connsiteX1" fmla="*/ 856514 w 856514"/>
              <a:gd name="connsiteY1" fmla="*/ 0 h 556212"/>
              <a:gd name="connsiteX2" fmla="*/ 856514 w 856514"/>
              <a:gd name="connsiteY2" fmla="*/ 157986 h 556212"/>
              <a:gd name="connsiteX3" fmla="*/ 186416 w 856514"/>
              <a:gd name="connsiteY3" fmla="*/ 539718 h 556212"/>
              <a:gd name="connsiteX4" fmla="*/ 124887 w 856514"/>
              <a:gd name="connsiteY4" fmla="*/ 556212 h 556212"/>
              <a:gd name="connsiteX5" fmla="*/ 62139 w 856514"/>
              <a:gd name="connsiteY5" fmla="*/ 539106 h 556212"/>
              <a:gd name="connsiteX6" fmla="*/ 0 w 856514"/>
              <a:gd name="connsiteY6" fmla="*/ 430975 h 55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6514" h="556212">
                <a:moveTo>
                  <a:pt x="0" y="0"/>
                </a:moveTo>
                <a:lnTo>
                  <a:pt x="856514" y="0"/>
                </a:lnTo>
                <a:lnTo>
                  <a:pt x="856514" y="157986"/>
                </a:lnTo>
                <a:lnTo>
                  <a:pt x="186416" y="539718"/>
                </a:lnTo>
                <a:cubicBezTo>
                  <a:pt x="167226" y="550715"/>
                  <a:pt x="146513" y="556212"/>
                  <a:pt x="124887" y="556212"/>
                </a:cubicBezTo>
                <a:cubicBezTo>
                  <a:pt x="103260" y="556212"/>
                  <a:pt x="81633" y="550408"/>
                  <a:pt x="62139" y="539106"/>
                </a:cubicBezTo>
                <a:cubicBezTo>
                  <a:pt x="23150" y="516503"/>
                  <a:pt x="0" y="476182"/>
                  <a:pt x="0" y="430975"/>
                </a:cubicBezTo>
                <a:close/>
              </a:path>
            </a:pathLst>
          </a:custGeom>
          <a:solidFill>
            <a:schemeClr val="tx2"/>
          </a:solidFill>
          <a:ln w="288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49" name="Freihandform 48">
            <a:extLst>
              <a:ext uri="{FF2B5EF4-FFF2-40B4-BE49-F238E27FC236}">
                <a16:creationId xmlns:a16="http://schemas.microsoft.com/office/drawing/2014/main" id="{BFB551DC-1591-8067-5A50-3E89D4124DED}"/>
              </a:ext>
            </a:extLst>
          </p:cNvPr>
          <p:cNvSpPr/>
          <p:nvPr/>
        </p:nvSpPr>
        <p:spPr>
          <a:xfrm>
            <a:off x="6453922" y="26534"/>
            <a:ext cx="892541" cy="990922"/>
          </a:xfrm>
          <a:custGeom>
            <a:avLst/>
            <a:gdLst>
              <a:gd name="connsiteX0" fmla="*/ 139740 w 875685"/>
              <a:gd name="connsiteY0" fmla="*/ 12416 h 972208"/>
              <a:gd name="connsiteX1" fmla="*/ 46484 w 875685"/>
              <a:gd name="connsiteY1" fmla="*/ 12995 h 972208"/>
              <a:gd name="connsiteX2" fmla="*/ 0 w 875685"/>
              <a:gd name="connsiteY2" fmla="*/ 94063 h 972208"/>
              <a:gd name="connsiteX3" fmla="*/ 0 w 875685"/>
              <a:gd name="connsiteY3" fmla="*/ 878401 h 972208"/>
              <a:gd name="connsiteX4" fmla="*/ 46484 w 875685"/>
              <a:gd name="connsiteY4" fmla="*/ 959469 h 972208"/>
              <a:gd name="connsiteX5" fmla="*/ 93545 w 875685"/>
              <a:gd name="connsiteY5" fmla="*/ 972209 h 972208"/>
              <a:gd name="connsiteX6" fmla="*/ 139740 w 875685"/>
              <a:gd name="connsiteY6" fmla="*/ 959759 h 972208"/>
              <a:gd name="connsiteX7" fmla="*/ 828336 w 875685"/>
              <a:gd name="connsiteY7" fmla="*/ 567445 h 972208"/>
              <a:gd name="connsiteX8" fmla="*/ 875686 w 875685"/>
              <a:gd name="connsiteY8" fmla="*/ 486087 h 972208"/>
              <a:gd name="connsiteX9" fmla="*/ 828336 w 875685"/>
              <a:gd name="connsiteY9" fmla="*/ 404729 h 972208"/>
              <a:gd name="connsiteX10" fmla="*/ 139740 w 875685"/>
              <a:gd name="connsiteY10" fmla="*/ 12416 h 9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75685" h="972208">
                <a:moveTo>
                  <a:pt x="139740" y="12416"/>
                </a:moveTo>
                <a:cubicBezTo>
                  <a:pt x="110579" y="-4377"/>
                  <a:pt x="75644" y="-4088"/>
                  <a:pt x="46484" y="12995"/>
                </a:cubicBezTo>
                <a:cubicBezTo>
                  <a:pt x="17323" y="30077"/>
                  <a:pt x="0" y="60188"/>
                  <a:pt x="0" y="94063"/>
                </a:cubicBezTo>
                <a:lnTo>
                  <a:pt x="0" y="878401"/>
                </a:lnTo>
                <a:cubicBezTo>
                  <a:pt x="0" y="912276"/>
                  <a:pt x="17323" y="942387"/>
                  <a:pt x="46484" y="959469"/>
                </a:cubicBezTo>
                <a:cubicBezTo>
                  <a:pt x="61209" y="968155"/>
                  <a:pt x="77377" y="972209"/>
                  <a:pt x="93545" y="972209"/>
                </a:cubicBezTo>
                <a:cubicBezTo>
                  <a:pt x="109713" y="972209"/>
                  <a:pt x="125304" y="968155"/>
                  <a:pt x="139740" y="959759"/>
                </a:cubicBezTo>
                <a:lnTo>
                  <a:pt x="828336" y="567445"/>
                </a:lnTo>
                <a:cubicBezTo>
                  <a:pt x="857785" y="550653"/>
                  <a:pt x="875686" y="520252"/>
                  <a:pt x="875686" y="486087"/>
                </a:cubicBezTo>
                <a:cubicBezTo>
                  <a:pt x="875686" y="451923"/>
                  <a:pt x="858074" y="421522"/>
                  <a:pt x="828336" y="404729"/>
                </a:cubicBezTo>
                <a:lnTo>
                  <a:pt x="139740" y="12416"/>
                </a:lnTo>
                <a:close/>
              </a:path>
            </a:pathLst>
          </a:custGeom>
          <a:solidFill>
            <a:schemeClr val="tx2"/>
          </a:solidFill>
          <a:ln w="288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1" name="Freihandform 50">
            <a:extLst>
              <a:ext uri="{FF2B5EF4-FFF2-40B4-BE49-F238E27FC236}">
                <a16:creationId xmlns:a16="http://schemas.microsoft.com/office/drawing/2014/main" id="{B0C5F5CA-DEDE-6329-9E82-6DE19B565DE2}"/>
              </a:ext>
            </a:extLst>
          </p:cNvPr>
          <p:cNvSpPr/>
          <p:nvPr/>
        </p:nvSpPr>
        <p:spPr>
          <a:xfrm>
            <a:off x="7204033" y="1231108"/>
            <a:ext cx="1500811" cy="1666155"/>
          </a:xfrm>
          <a:custGeom>
            <a:avLst/>
            <a:gdLst>
              <a:gd name="connsiteX0" fmla="*/ 1393071 w 1472468"/>
              <a:gd name="connsiteY0" fmla="*/ 680688 h 1634690"/>
              <a:gd name="connsiteX1" fmla="*/ 235017 w 1472468"/>
              <a:gd name="connsiteY1" fmla="*/ 20848 h 1634690"/>
              <a:gd name="connsiteX2" fmla="*/ 78243 w 1472468"/>
              <a:gd name="connsiteY2" fmla="*/ 21717 h 1634690"/>
              <a:gd name="connsiteX3" fmla="*/ 0 w 1472468"/>
              <a:gd name="connsiteY3" fmla="*/ 158086 h 1634690"/>
              <a:gd name="connsiteX4" fmla="*/ 0 w 1472468"/>
              <a:gd name="connsiteY4" fmla="*/ 1476896 h 1634690"/>
              <a:gd name="connsiteX5" fmla="*/ 78243 w 1472468"/>
              <a:gd name="connsiteY5" fmla="*/ 1612975 h 1634690"/>
              <a:gd name="connsiteX6" fmla="*/ 157352 w 1472468"/>
              <a:gd name="connsiteY6" fmla="*/ 1634690 h 1634690"/>
              <a:gd name="connsiteX7" fmla="*/ 235017 w 1472468"/>
              <a:gd name="connsiteY7" fmla="*/ 1613844 h 1634690"/>
              <a:gd name="connsiteX8" fmla="*/ 1393071 w 1472468"/>
              <a:gd name="connsiteY8" fmla="*/ 954005 h 1634690"/>
              <a:gd name="connsiteX9" fmla="*/ 1472469 w 1472468"/>
              <a:gd name="connsiteY9" fmla="*/ 817057 h 1634690"/>
              <a:gd name="connsiteX10" fmla="*/ 1393071 w 1472468"/>
              <a:gd name="connsiteY10" fmla="*/ 680109 h 163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2468" h="1634690">
                <a:moveTo>
                  <a:pt x="1393071" y="680688"/>
                </a:moveTo>
                <a:lnTo>
                  <a:pt x="235017" y="20848"/>
                </a:lnTo>
                <a:cubicBezTo>
                  <a:pt x="185935" y="-7236"/>
                  <a:pt x="127325" y="-6947"/>
                  <a:pt x="78243" y="21717"/>
                </a:cubicBezTo>
                <a:cubicBezTo>
                  <a:pt x="29449" y="50380"/>
                  <a:pt x="0" y="101048"/>
                  <a:pt x="0" y="158086"/>
                </a:cubicBezTo>
                <a:lnTo>
                  <a:pt x="0" y="1476896"/>
                </a:lnTo>
                <a:cubicBezTo>
                  <a:pt x="0" y="1533644"/>
                  <a:pt x="29161" y="1584602"/>
                  <a:pt x="78243" y="1612975"/>
                </a:cubicBezTo>
                <a:cubicBezTo>
                  <a:pt x="103073" y="1627452"/>
                  <a:pt x="130212" y="1634690"/>
                  <a:pt x="157352" y="1634690"/>
                </a:cubicBezTo>
                <a:cubicBezTo>
                  <a:pt x="184492" y="1634690"/>
                  <a:pt x="210765" y="1627742"/>
                  <a:pt x="235017" y="1613844"/>
                </a:cubicBezTo>
                <a:lnTo>
                  <a:pt x="1393071" y="954005"/>
                </a:lnTo>
                <a:cubicBezTo>
                  <a:pt x="1442730" y="925631"/>
                  <a:pt x="1472469" y="874673"/>
                  <a:pt x="1472469" y="817057"/>
                </a:cubicBezTo>
                <a:cubicBezTo>
                  <a:pt x="1472469" y="759440"/>
                  <a:pt x="1442730" y="708483"/>
                  <a:pt x="1393071" y="680109"/>
                </a:cubicBezTo>
                <a:close/>
              </a:path>
            </a:pathLst>
          </a:custGeom>
          <a:solidFill>
            <a:schemeClr val="tx2"/>
          </a:solidFill>
          <a:ln w="288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4" name="Freihandform 63">
            <a:extLst>
              <a:ext uri="{FF2B5EF4-FFF2-40B4-BE49-F238E27FC236}">
                <a16:creationId xmlns:a16="http://schemas.microsoft.com/office/drawing/2014/main" id="{10695753-1CB4-61CE-570A-37F95065C32F}"/>
              </a:ext>
            </a:extLst>
          </p:cNvPr>
          <p:cNvSpPr/>
          <p:nvPr/>
        </p:nvSpPr>
        <p:spPr>
          <a:xfrm>
            <a:off x="7460936" y="0"/>
            <a:ext cx="677818" cy="299470"/>
          </a:xfrm>
          <a:custGeom>
            <a:avLst/>
            <a:gdLst>
              <a:gd name="connsiteX0" fmla="*/ 0 w 677818"/>
              <a:gd name="connsiteY0" fmla="*/ 0 h 299470"/>
              <a:gd name="connsiteX1" fmla="*/ 677818 w 677818"/>
              <a:gd name="connsiteY1" fmla="*/ 0 h 299470"/>
              <a:gd name="connsiteX2" fmla="*/ 180097 w 677818"/>
              <a:gd name="connsiteY2" fmla="*/ 283534 h 299470"/>
              <a:gd name="connsiteX3" fmla="*/ 120654 w 677818"/>
              <a:gd name="connsiteY3" fmla="*/ 299470 h 299470"/>
              <a:gd name="connsiteX4" fmla="*/ 60033 w 677818"/>
              <a:gd name="connsiteY4" fmla="*/ 282944 h 299470"/>
              <a:gd name="connsiteX5" fmla="*/ 0 w 677818"/>
              <a:gd name="connsiteY5" fmla="*/ 178477 h 299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7818" h="299470">
                <a:moveTo>
                  <a:pt x="0" y="0"/>
                </a:moveTo>
                <a:lnTo>
                  <a:pt x="677818" y="0"/>
                </a:lnTo>
                <a:lnTo>
                  <a:pt x="180097" y="283534"/>
                </a:lnTo>
                <a:cubicBezTo>
                  <a:pt x="161558" y="294158"/>
                  <a:pt x="141547" y="299470"/>
                  <a:pt x="120654" y="299470"/>
                </a:cubicBezTo>
                <a:cubicBezTo>
                  <a:pt x="99760" y="299470"/>
                  <a:pt x="78867" y="293862"/>
                  <a:pt x="60033" y="282944"/>
                </a:cubicBezTo>
                <a:cubicBezTo>
                  <a:pt x="22366" y="261106"/>
                  <a:pt x="0" y="222153"/>
                  <a:pt x="0" y="178477"/>
                </a:cubicBezTo>
                <a:close/>
              </a:path>
            </a:pathLst>
          </a:custGeom>
          <a:solidFill>
            <a:schemeClr val="tx2"/>
          </a:solidFill>
          <a:ln w="288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8" name="Freihandform 57">
            <a:extLst>
              <a:ext uri="{FF2B5EF4-FFF2-40B4-BE49-F238E27FC236}">
                <a16:creationId xmlns:a16="http://schemas.microsoft.com/office/drawing/2014/main" id="{2925B46D-D916-3B33-D62D-98FBDC6487BD}"/>
              </a:ext>
            </a:extLst>
          </p:cNvPr>
          <p:cNvSpPr/>
          <p:nvPr/>
        </p:nvSpPr>
        <p:spPr>
          <a:xfrm>
            <a:off x="7954733" y="473284"/>
            <a:ext cx="584728" cy="648933"/>
          </a:xfrm>
          <a:custGeom>
            <a:avLst/>
            <a:gdLst>
              <a:gd name="connsiteX0" fmla="*/ 542504 w 573685"/>
              <a:gd name="connsiteY0" fmla="*/ 265211 h 636678"/>
              <a:gd name="connsiteX1" fmla="*/ 91235 w 573685"/>
              <a:gd name="connsiteY1" fmla="*/ 8108 h 636678"/>
              <a:gd name="connsiteX2" fmla="*/ 30316 w 573685"/>
              <a:gd name="connsiteY2" fmla="*/ 8398 h 636678"/>
              <a:gd name="connsiteX3" fmla="*/ 0 w 573685"/>
              <a:gd name="connsiteY3" fmla="*/ 61382 h 636678"/>
              <a:gd name="connsiteX4" fmla="*/ 0 w 573685"/>
              <a:gd name="connsiteY4" fmla="*/ 575298 h 636678"/>
              <a:gd name="connsiteX5" fmla="*/ 30316 w 573685"/>
              <a:gd name="connsiteY5" fmla="*/ 628282 h 636678"/>
              <a:gd name="connsiteX6" fmla="*/ 61209 w 573685"/>
              <a:gd name="connsiteY6" fmla="*/ 636679 h 636678"/>
              <a:gd name="connsiteX7" fmla="*/ 91524 w 573685"/>
              <a:gd name="connsiteY7" fmla="*/ 628572 h 636678"/>
              <a:gd name="connsiteX8" fmla="*/ 542792 w 573685"/>
              <a:gd name="connsiteY8" fmla="*/ 371469 h 636678"/>
              <a:gd name="connsiteX9" fmla="*/ 573685 w 573685"/>
              <a:gd name="connsiteY9" fmla="*/ 318195 h 636678"/>
              <a:gd name="connsiteX10" fmla="*/ 542792 w 573685"/>
              <a:gd name="connsiteY10" fmla="*/ 264922 h 63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3685" h="636678">
                <a:moveTo>
                  <a:pt x="542504" y="265211"/>
                </a:moveTo>
                <a:lnTo>
                  <a:pt x="91235" y="8108"/>
                </a:lnTo>
                <a:cubicBezTo>
                  <a:pt x="72180" y="-2894"/>
                  <a:pt x="49371" y="-2604"/>
                  <a:pt x="30316" y="8398"/>
                </a:cubicBezTo>
                <a:cubicBezTo>
                  <a:pt x="11260" y="19400"/>
                  <a:pt x="0" y="39377"/>
                  <a:pt x="0" y="61382"/>
                </a:cubicBezTo>
                <a:lnTo>
                  <a:pt x="0" y="575298"/>
                </a:lnTo>
                <a:cubicBezTo>
                  <a:pt x="0" y="597302"/>
                  <a:pt x="11260" y="617280"/>
                  <a:pt x="30316" y="628282"/>
                </a:cubicBezTo>
                <a:cubicBezTo>
                  <a:pt x="39843" y="633783"/>
                  <a:pt x="50526" y="636679"/>
                  <a:pt x="61209" y="636679"/>
                </a:cubicBezTo>
                <a:cubicBezTo>
                  <a:pt x="71891" y="636679"/>
                  <a:pt x="81996" y="634073"/>
                  <a:pt x="91524" y="628572"/>
                </a:cubicBezTo>
                <a:lnTo>
                  <a:pt x="542792" y="371469"/>
                </a:lnTo>
                <a:cubicBezTo>
                  <a:pt x="562137" y="360466"/>
                  <a:pt x="573685" y="340489"/>
                  <a:pt x="573685" y="318195"/>
                </a:cubicBezTo>
                <a:cubicBezTo>
                  <a:pt x="573685" y="295901"/>
                  <a:pt x="562137" y="275924"/>
                  <a:pt x="542792" y="264922"/>
                </a:cubicBezTo>
                <a:close/>
              </a:path>
            </a:pathLst>
          </a:custGeom>
          <a:solidFill>
            <a:schemeClr val="tx2"/>
          </a:solidFill>
          <a:ln w="288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0" name="Freihandform 59">
            <a:extLst>
              <a:ext uri="{FF2B5EF4-FFF2-40B4-BE49-F238E27FC236}">
                <a16:creationId xmlns:a16="http://schemas.microsoft.com/office/drawing/2014/main" id="{F67F0286-6F47-E929-236B-333BE716AF56}"/>
              </a:ext>
            </a:extLst>
          </p:cNvPr>
          <p:cNvSpPr/>
          <p:nvPr/>
        </p:nvSpPr>
        <p:spPr>
          <a:xfrm>
            <a:off x="6204375" y="2480910"/>
            <a:ext cx="750111" cy="832744"/>
          </a:xfrm>
          <a:custGeom>
            <a:avLst/>
            <a:gdLst>
              <a:gd name="connsiteX0" fmla="*/ 696102 w 735945"/>
              <a:gd name="connsiteY0" fmla="*/ 340162 h 817018"/>
              <a:gd name="connsiteX1" fmla="*/ 117220 w 735945"/>
              <a:gd name="connsiteY1" fmla="*/ 10387 h 817018"/>
              <a:gd name="connsiteX2" fmla="*/ 38977 w 735945"/>
              <a:gd name="connsiteY2" fmla="*/ 10677 h 817018"/>
              <a:gd name="connsiteX3" fmla="*/ 0 w 735945"/>
              <a:gd name="connsiteY3" fmla="*/ 78716 h 817018"/>
              <a:gd name="connsiteX4" fmla="*/ 0 w 735945"/>
              <a:gd name="connsiteY4" fmla="*/ 738266 h 817018"/>
              <a:gd name="connsiteX5" fmla="*/ 38977 w 735945"/>
              <a:gd name="connsiteY5" fmla="*/ 806306 h 817018"/>
              <a:gd name="connsiteX6" fmla="*/ 78532 w 735945"/>
              <a:gd name="connsiteY6" fmla="*/ 817019 h 817018"/>
              <a:gd name="connsiteX7" fmla="*/ 117220 w 735945"/>
              <a:gd name="connsiteY7" fmla="*/ 806596 h 817018"/>
              <a:gd name="connsiteX8" fmla="*/ 696102 w 735945"/>
              <a:gd name="connsiteY8" fmla="*/ 476820 h 817018"/>
              <a:gd name="connsiteX9" fmla="*/ 735945 w 735945"/>
              <a:gd name="connsiteY9" fmla="*/ 408491 h 817018"/>
              <a:gd name="connsiteX10" fmla="*/ 696102 w 735945"/>
              <a:gd name="connsiteY10" fmla="*/ 340162 h 817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5945" h="817018">
                <a:moveTo>
                  <a:pt x="696102" y="340162"/>
                </a:moveTo>
                <a:lnTo>
                  <a:pt x="117220" y="10387"/>
                </a:lnTo>
                <a:cubicBezTo>
                  <a:pt x="92679" y="-3510"/>
                  <a:pt x="63230" y="-3510"/>
                  <a:pt x="38977" y="10677"/>
                </a:cubicBezTo>
                <a:cubicBezTo>
                  <a:pt x="14436" y="24864"/>
                  <a:pt x="0" y="50342"/>
                  <a:pt x="0" y="78716"/>
                </a:cubicBezTo>
                <a:lnTo>
                  <a:pt x="0" y="738266"/>
                </a:lnTo>
                <a:cubicBezTo>
                  <a:pt x="0" y="766641"/>
                  <a:pt x="14725" y="792119"/>
                  <a:pt x="38977" y="806306"/>
                </a:cubicBezTo>
                <a:cubicBezTo>
                  <a:pt x="51392" y="813544"/>
                  <a:pt x="64962" y="817019"/>
                  <a:pt x="78532" y="817019"/>
                </a:cubicBezTo>
                <a:cubicBezTo>
                  <a:pt x="92101" y="817019"/>
                  <a:pt x="105094" y="813544"/>
                  <a:pt x="117220" y="806596"/>
                </a:cubicBezTo>
                <a:lnTo>
                  <a:pt x="696102" y="476820"/>
                </a:lnTo>
                <a:cubicBezTo>
                  <a:pt x="720932" y="462634"/>
                  <a:pt x="735945" y="437155"/>
                  <a:pt x="735945" y="408491"/>
                </a:cubicBezTo>
                <a:cubicBezTo>
                  <a:pt x="735945" y="379828"/>
                  <a:pt x="721221" y="354349"/>
                  <a:pt x="696102" y="340162"/>
                </a:cubicBezTo>
                <a:close/>
              </a:path>
            </a:pathLst>
          </a:custGeom>
          <a:solidFill>
            <a:schemeClr val="tx2"/>
          </a:solidFill>
          <a:ln w="288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8" name="Freihandform 67">
            <a:extLst>
              <a:ext uri="{FF2B5EF4-FFF2-40B4-BE49-F238E27FC236}">
                <a16:creationId xmlns:a16="http://schemas.microsoft.com/office/drawing/2014/main" id="{A70C8AB7-1160-CD87-5307-E8BA731FECEC}"/>
              </a:ext>
            </a:extLst>
          </p:cNvPr>
          <p:cNvSpPr/>
          <p:nvPr/>
        </p:nvSpPr>
        <p:spPr>
          <a:xfrm>
            <a:off x="10205950" y="0"/>
            <a:ext cx="625992" cy="299174"/>
          </a:xfrm>
          <a:custGeom>
            <a:avLst/>
            <a:gdLst>
              <a:gd name="connsiteX0" fmla="*/ 0 w 625992"/>
              <a:gd name="connsiteY0" fmla="*/ 0 h 299174"/>
              <a:gd name="connsiteX1" fmla="*/ 625992 w 625992"/>
              <a:gd name="connsiteY1" fmla="*/ 0 h 299174"/>
              <a:gd name="connsiteX2" fmla="*/ 119476 w 625992"/>
              <a:gd name="connsiteY2" fmla="*/ 288549 h 299174"/>
              <a:gd name="connsiteX3" fmla="*/ 80044 w 625992"/>
              <a:gd name="connsiteY3" fmla="*/ 299174 h 299174"/>
              <a:gd name="connsiteX4" fmla="*/ 39727 w 625992"/>
              <a:gd name="connsiteY4" fmla="*/ 288255 h 299174"/>
              <a:gd name="connsiteX5" fmla="*/ 0 w 625992"/>
              <a:gd name="connsiteY5" fmla="*/ 218905 h 29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992" h="299174">
                <a:moveTo>
                  <a:pt x="0" y="0"/>
                </a:moveTo>
                <a:lnTo>
                  <a:pt x="625992" y="0"/>
                </a:lnTo>
                <a:lnTo>
                  <a:pt x="119476" y="288549"/>
                </a:lnTo>
                <a:cubicBezTo>
                  <a:pt x="107117" y="295632"/>
                  <a:pt x="93874" y="299174"/>
                  <a:pt x="80044" y="299174"/>
                </a:cubicBezTo>
                <a:cubicBezTo>
                  <a:pt x="66212" y="299174"/>
                  <a:pt x="52381" y="295632"/>
                  <a:pt x="39727" y="288255"/>
                </a:cubicBezTo>
                <a:cubicBezTo>
                  <a:pt x="15008" y="273795"/>
                  <a:pt x="0" y="247825"/>
                  <a:pt x="0" y="218905"/>
                </a:cubicBezTo>
                <a:close/>
              </a:path>
            </a:pathLst>
          </a:custGeom>
          <a:solidFill>
            <a:schemeClr val="tx2"/>
          </a:solidFill>
          <a:ln w="288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9A7304-2E4A-8BB6-D9A5-60DB2D416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99" y="2052000"/>
            <a:ext cx="11473200" cy="2340000"/>
          </a:xfrm>
        </p:spPr>
        <p:txBody>
          <a:bodyPr anchor="t" anchorCtr="0"/>
          <a:lstStyle>
            <a:lvl1pPr>
              <a:lnSpc>
                <a:spcPct val="840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de-DE"/>
              <a:t>Chapter </a:t>
            </a:r>
            <a:r>
              <a:rPr lang="de-DE" err="1"/>
              <a:t>Bold</a:t>
            </a:r>
            <a:r>
              <a:rPr lang="de-DE"/>
              <a:t> 60pt</a:t>
            </a:r>
            <a:br>
              <a:rPr lang="de-DE"/>
            </a:br>
            <a:r>
              <a:rPr lang="de-DE" err="1"/>
              <a:t>Subline</a:t>
            </a:r>
            <a:r>
              <a:rPr lang="de-DE"/>
              <a:t> </a:t>
            </a:r>
            <a:r>
              <a:rPr lang="de-DE" err="1"/>
              <a:t>manually</a:t>
            </a:r>
            <a:r>
              <a:rPr lang="de-DE"/>
              <a:t> Regular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EDBCEC-6AF4-1866-DE4E-8C94323C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33750-B9DF-4859-8502-A236C27DE94C}" type="slidenum">
              <a:rPr lang="de-DE" smtClean="0"/>
              <a:t>‹#›</a:t>
            </a:fld>
            <a:endParaRPr lang="de-DE"/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43909E4E-FD2C-A7E2-C503-AE63A7DD3F48}"/>
              </a:ext>
            </a:extLst>
          </p:cNvPr>
          <p:cNvGrpSpPr/>
          <p:nvPr userDrawn="1"/>
        </p:nvGrpSpPr>
        <p:grpSpPr>
          <a:xfrm>
            <a:off x="360000" y="359802"/>
            <a:ext cx="1403751" cy="620018"/>
            <a:chOff x="360000" y="359802"/>
            <a:chExt cx="1403751" cy="620018"/>
          </a:xfrm>
        </p:grpSpPr>
        <p:sp>
          <p:nvSpPr>
            <p:cNvPr id="30" name="Freihandform 29">
              <a:extLst>
                <a:ext uri="{FF2B5EF4-FFF2-40B4-BE49-F238E27FC236}">
                  <a16:creationId xmlns:a16="http://schemas.microsoft.com/office/drawing/2014/main" id="{098A4D89-9F08-7F1F-7841-43D3C57574A9}"/>
                </a:ext>
              </a:extLst>
            </p:cNvPr>
            <p:cNvSpPr/>
            <p:nvPr/>
          </p:nvSpPr>
          <p:spPr>
            <a:xfrm>
              <a:off x="1118209" y="360050"/>
              <a:ext cx="135199" cy="151477"/>
            </a:xfrm>
            <a:custGeom>
              <a:avLst/>
              <a:gdLst>
                <a:gd name="connsiteX0" fmla="*/ 248 w 135199"/>
                <a:gd name="connsiteY0" fmla="*/ 0 h 151477"/>
                <a:gd name="connsiteX1" fmla="*/ 72800 w 135199"/>
                <a:gd name="connsiteY1" fmla="*/ 0 h 151477"/>
                <a:gd name="connsiteX2" fmla="*/ 125295 w 135199"/>
                <a:gd name="connsiteY2" fmla="*/ 40592 h 151477"/>
                <a:gd name="connsiteX3" fmla="*/ 106724 w 135199"/>
                <a:gd name="connsiteY3" fmla="*/ 71531 h 151477"/>
                <a:gd name="connsiteX4" fmla="*/ 135200 w 135199"/>
                <a:gd name="connsiteY4" fmla="*/ 108658 h 151477"/>
                <a:gd name="connsiteX5" fmla="*/ 76514 w 135199"/>
                <a:gd name="connsiteY5" fmla="*/ 151477 h 151477"/>
                <a:gd name="connsiteX6" fmla="*/ 0 w 135199"/>
                <a:gd name="connsiteY6" fmla="*/ 151477 h 151477"/>
                <a:gd name="connsiteX7" fmla="*/ 248 w 135199"/>
                <a:gd name="connsiteY7" fmla="*/ 0 h 151477"/>
                <a:gd name="connsiteX8" fmla="*/ 248 w 135199"/>
                <a:gd name="connsiteY8" fmla="*/ 0 h 151477"/>
                <a:gd name="connsiteX9" fmla="*/ 66114 w 135199"/>
                <a:gd name="connsiteY9" fmla="*/ 59403 h 151477"/>
                <a:gd name="connsiteX10" fmla="*/ 82457 w 135199"/>
                <a:gd name="connsiteY10" fmla="*/ 46037 h 151477"/>
                <a:gd name="connsiteX11" fmla="*/ 66114 w 135199"/>
                <a:gd name="connsiteY11" fmla="*/ 32672 h 151477"/>
                <a:gd name="connsiteX12" fmla="*/ 42590 w 135199"/>
                <a:gd name="connsiteY12" fmla="*/ 32672 h 151477"/>
                <a:gd name="connsiteX13" fmla="*/ 42590 w 135199"/>
                <a:gd name="connsiteY13" fmla="*/ 59403 h 151477"/>
                <a:gd name="connsiteX14" fmla="*/ 66114 w 135199"/>
                <a:gd name="connsiteY14" fmla="*/ 59403 h 151477"/>
                <a:gd name="connsiteX15" fmla="*/ 66114 w 135199"/>
                <a:gd name="connsiteY15" fmla="*/ 59403 h 151477"/>
                <a:gd name="connsiteX16" fmla="*/ 74781 w 135199"/>
                <a:gd name="connsiteY16" fmla="*/ 118558 h 151477"/>
                <a:gd name="connsiteX17" fmla="*/ 92114 w 135199"/>
                <a:gd name="connsiteY17" fmla="*/ 104203 h 151477"/>
                <a:gd name="connsiteX18" fmla="*/ 74781 w 135199"/>
                <a:gd name="connsiteY18" fmla="*/ 89847 h 151477"/>
                <a:gd name="connsiteX19" fmla="*/ 42590 w 135199"/>
                <a:gd name="connsiteY19" fmla="*/ 89847 h 151477"/>
                <a:gd name="connsiteX20" fmla="*/ 42590 w 135199"/>
                <a:gd name="connsiteY20" fmla="*/ 118311 h 151477"/>
                <a:gd name="connsiteX21" fmla="*/ 74781 w 135199"/>
                <a:gd name="connsiteY21" fmla="*/ 118558 h 151477"/>
                <a:gd name="connsiteX22" fmla="*/ 74781 w 135199"/>
                <a:gd name="connsiteY22" fmla="*/ 118558 h 15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5199" h="151477">
                  <a:moveTo>
                    <a:pt x="248" y="0"/>
                  </a:moveTo>
                  <a:lnTo>
                    <a:pt x="72800" y="0"/>
                  </a:lnTo>
                  <a:cubicBezTo>
                    <a:pt x="106971" y="0"/>
                    <a:pt x="125295" y="14108"/>
                    <a:pt x="125295" y="40592"/>
                  </a:cubicBezTo>
                  <a:cubicBezTo>
                    <a:pt x="125295" y="54700"/>
                    <a:pt x="118114" y="65096"/>
                    <a:pt x="106724" y="71531"/>
                  </a:cubicBezTo>
                  <a:cubicBezTo>
                    <a:pt x="123562" y="76976"/>
                    <a:pt x="135200" y="88857"/>
                    <a:pt x="135200" y="108658"/>
                  </a:cubicBezTo>
                  <a:cubicBezTo>
                    <a:pt x="135200" y="136627"/>
                    <a:pt x="111429" y="151477"/>
                    <a:pt x="76514" y="151477"/>
                  </a:cubicBezTo>
                  <a:lnTo>
                    <a:pt x="0" y="151477"/>
                  </a:lnTo>
                  <a:lnTo>
                    <a:pt x="248" y="0"/>
                  </a:lnTo>
                  <a:lnTo>
                    <a:pt x="248" y="0"/>
                  </a:lnTo>
                  <a:close/>
                  <a:moveTo>
                    <a:pt x="66114" y="59403"/>
                  </a:moveTo>
                  <a:cubicBezTo>
                    <a:pt x="77009" y="59403"/>
                    <a:pt x="82457" y="54453"/>
                    <a:pt x="82457" y="46037"/>
                  </a:cubicBezTo>
                  <a:cubicBezTo>
                    <a:pt x="82457" y="37622"/>
                    <a:pt x="76762" y="32672"/>
                    <a:pt x="66114" y="32672"/>
                  </a:cubicBezTo>
                  <a:lnTo>
                    <a:pt x="42590" y="32672"/>
                  </a:lnTo>
                  <a:lnTo>
                    <a:pt x="42590" y="59403"/>
                  </a:lnTo>
                  <a:lnTo>
                    <a:pt x="66114" y="59403"/>
                  </a:lnTo>
                  <a:lnTo>
                    <a:pt x="66114" y="59403"/>
                  </a:lnTo>
                  <a:close/>
                  <a:moveTo>
                    <a:pt x="74781" y="118558"/>
                  </a:moveTo>
                  <a:cubicBezTo>
                    <a:pt x="85676" y="118558"/>
                    <a:pt x="92114" y="113361"/>
                    <a:pt x="92114" y="104203"/>
                  </a:cubicBezTo>
                  <a:cubicBezTo>
                    <a:pt x="92114" y="95292"/>
                    <a:pt x="85676" y="89847"/>
                    <a:pt x="74781" y="89847"/>
                  </a:cubicBezTo>
                  <a:lnTo>
                    <a:pt x="42590" y="89847"/>
                  </a:lnTo>
                  <a:lnTo>
                    <a:pt x="42590" y="118311"/>
                  </a:lnTo>
                  <a:lnTo>
                    <a:pt x="74781" y="118558"/>
                  </a:lnTo>
                  <a:lnTo>
                    <a:pt x="74781" y="11855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" name="Freihandform 30">
              <a:extLst>
                <a:ext uri="{FF2B5EF4-FFF2-40B4-BE49-F238E27FC236}">
                  <a16:creationId xmlns:a16="http://schemas.microsoft.com/office/drawing/2014/main" id="{FE754147-9D1E-DB60-8FA3-DC49FEB442B2}"/>
                </a:ext>
              </a:extLst>
            </p:cNvPr>
            <p:cNvSpPr/>
            <p:nvPr/>
          </p:nvSpPr>
          <p:spPr>
            <a:xfrm>
              <a:off x="1264304" y="390741"/>
              <a:ext cx="120342" cy="123261"/>
            </a:xfrm>
            <a:custGeom>
              <a:avLst/>
              <a:gdLst>
                <a:gd name="connsiteX0" fmla="*/ 0 w 120342"/>
                <a:gd name="connsiteY0" fmla="*/ 90589 h 123261"/>
                <a:gd name="connsiteX1" fmla="*/ 36400 w 120342"/>
                <a:gd name="connsiteY1" fmla="*/ 54453 h 123261"/>
                <a:gd name="connsiteX2" fmla="*/ 65124 w 120342"/>
                <a:gd name="connsiteY2" fmla="*/ 47770 h 123261"/>
                <a:gd name="connsiteX3" fmla="*/ 72057 w 120342"/>
                <a:gd name="connsiteY3" fmla="*/ 40840 h 123261"/>
                <a:gd name="connsiteX4" fmla="*/ 57943 w 120342"/>
                <a:gd name="connsiteY4" fmla="*/ 32177 h 123261"/>
                <a:gd name="connsiteX5" fmla="*/ 29467 w 120342"/>
                <a:gd name="connsiteY5" fmla="*/ 49007 h 123261"/>
                <a:gd name="connsiteX6" fmla="*/ 495 w 120342"/>
                <a:gd name="connsiteY6" fmla="*/ 31682 h 123261"/>
                <a:gd name="connsiteX7" fmla="*/ 59429 w 120342"/>
                <a:gd name="connsiteY7" fmla="*/ 0 h 123261"/>
                <a:gd name="connsiteX8" fmla="*/ 109695 w 120342"/>
                <a:gd name="connsiteY8" fmla="*/ 49007 h 123261"/>
                <a:gd name="connsiteX9" fmla="*/ 109695 w 120342"/>
                <a:gd name="connsiteY9" fmla="*/ 84649 h 123261"/>
                <a:gd name="connsiteX10" fmla="*/ 116381 w 120342"/>
                <a:gd name="connsiteY10" fmla="*/ 90589 h 123261"/>
                <a:gd name="connsiteX11" fmla="*/ 120343 w 120342"/>
                <a:gd name="connsiteY11" fmla="*/ 90589 h 123261"/>
                <a:gd name="connsiteX12" fmla="*/ 120343 w 120342"/>
                <a:gd name="connsiteY12" fmla="*/ 120538 h 123261"/>
                <a:gd name="connsiteX13" fmla="*/ 103257 w 120342"/>
                <a:gd name="connsiteY13" fmla="*/ 122519 h 123261"/>
                <a:gd name="connsiteX14" fmla="*/ 77752 w 120342"/>
                <a:gd name="connsiteY14" fmla="*/ 108658 h 123261"/>
                <a:gd name="connsiteX15" fmla="*/ 74781 w 120342"/>
                <a:gd name="connsiteY15" fmla="*/ 105935 h 123261"/>
                <a:gd name="connsiteX16" fmla="*/ 71067 w 120342"/>
                <a:gd name="connsiteY16" fmla="*/ 109153 h 123261"/>
                <a:gd name="connsiteX17" fmla="*/ 39371 w 120342"/>
                <a:gd name="connsiteY17" fmla="*/ 123261 h 123261"/>
                <a:gd name="connsiteX18" fmla="*/ 0 w 120342"/>
                <a:gd name="connsiteY18" fmla="*/ 90589 h 123261"/>
                <a:gd name="connsiteX19" fmla="*/ 0 w 120342"/>
                <a:gd name="connsiteY19" fmla="*/ 90589 h 123261"/>
                <a:gd name="connsiteX20" fmla="*/ 50762 w 120342"/>
                <a:gd name="connsiteY20" fmla="*/ 94797 h 123261"/>
                <a:gd name="connsiteX21" fmla="*/ 72057 w 120342"/>
                <a:gd name="connsiteY21" fmla="*/ 70541 h 123261"/>
                <a:gd name="connsiteX22" fmla="*/ 72057 w 120342"/>
                <a:gd name="connsiteY22" fmla="*/ 68561 h 123261"/>
                <a:gd name="connsiteX23" fmla="*/ 64133 w 120342"/>
                <a:gd name="connsiteY23" fmla="*/ 72769 h 123261"/>
                <a:gd name="connsiteX24" fmla="*/ 49524 w 120342"/>
                <a:gd name="connsiteY24" fmla="*/ 75986 h 123261"/>
                <a:gd name="connsiteX25" fmla="*/ 38629 w 120342"/>
                <a:gd name="connsiteY25" fmla="*/ 85887 h 123261"/>
                <a:gd name="connsiteX26" fmla="*/ 50762 w 120342"/>
                <a:gd name="connsiteY26" fmla="*/ 94797 h 123261"/>
                <a:gd name="connsiteX27" fmla="*/ 50762 w 120342"/>
                <a:gd name="connsiteY27" fmla="*/ 94797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0342" h="123261">
                  <a:moveTo>
                    <a:pt x="0" y="90589"/>
                  </a:moveTo>
                  <a:cubicBezTo>
                    <a:pt x="0" y="72521"/>
                    <a:pt x="11390" y="60393"/>
                    <a:pt x="36400" y="54453"/>
                  </a:cubicBezTo>
                  <a:lnTo>
                    <a:pt x="65124" y="47770"/>
                  </a:lnTo>
                  <a:cubicBezTo>
                    <a:pt x="70076" y="46532"/>
                    <a:pt x="72057" y="44305"/>
                    <a:pt x="72057" y="40840"/>
                  </a:cubicBezTo>
                  <a:cubicBezTo>
                    <a:pt x="72057" y="35394"/>
                    <a:pt x="67600" y="32177"/>
                    <a:pt x="57943" y="32177"/>
                  </a:cubicBezTo>
                  <a:cubicBezTo>
                    <a:pt x="46800" y="32177"/>
                    <a:pt x="35162" y="38612"/>
                    <a:pt x="29467" y="49007"/>
                  </a:cubicBezTo>
                  <a:lnTo>
                    <a:pt x="495" y="31682"/>
                  </a:lnTo>
                  <a:cubicBezTo>
                    <a:pt x="9905" y="14356"/>
                    <a:pt x="30705" y="0"/>
                    <a:pt x="59429" y="0"/>
                  </a:cubicBezTo>
                  <a:cubicBezTo>
                    <a:pt x="94343" y="0"/>
                    <a:pt x="109695" y="17326"/>
                    <a:pt x="109695" y="49007"/>
                  </a:cubicBezTo>
                  <a:lnTo>
                    <a:pt x="109695" y="84649"/>
                  </a:lnTo>
                  <a:cubicBezTo>
                    <a:pt x="109695" y="89104"/>
                    <a:pt x="111676" y="90589"/>
                    <a:pt x="116381" y="90589"/>
                  </a:cubicBezTo>
                  <a:lnTo>
                    <a:pt x="120343" y="90589"/>
                  </a:lnTo>
                  <a:lnTo>
                    <a:pt x="120343" y="120538"/>
                  </a:lnTo>
                  <a:cubicBezTo>
                    <a:pt x="115886" y="121776"/>
                    <a:pt x="109448" y="122519"/>
                    <a:pt x="103257" y="122519"/>
                  </a:cubicBezTo>
                  <a:cubicBezTo>
                    <a:pt x="88400" y="122519"/>
                    <a:pt x="81962" y="117568"/>
                    <a:pt x="77752" y="108658"/>
                  </a:cubicBezTo>
                  <a:cubicBezTo>
                    <a:pt x="76762" y="106925"/>
                    <a:pt x="76267" y="105935"/>
                    <a:pt x="74781" y="105935"/>
                  </a:cubicBezTo>
                  <a:cubicBezTo>
                    <a:pt x="73295" y="105935"/>
                    <a:pt x="72800" y="106925"/>
                    <a:pt x="71067" y="109153"/>
                  </a:cubicBezTo>
                  <a:cubicBezTo>
                    <a:pt x="64629" y="117816"/>
                    <a:pt x="53981" y="123261"/>
                    <a:pt x="39371" y="123261"/>
                  </a:cubicBezTo>
                  <a:cubicBezTo>
                    <a:pt x="14610" y="123261"/>
                    <a:pt x="0" y="108905"/>
                    <a:pt x="0" y="90589"/>
                  </a:cubicBezTo>
                  <a:lnTo>
                    <a:pt x="0" y="90589"/>
                  </a:lnTo>
                  <a:close/>
                  <a:moveTo>
                    <a:pt x="50762" y="94797"/>
                  </a:moveTo>
                  <a:cubicBezTo>
                    <a:pt x="62400" y="94797"/>
                    <a:pt x="72057" y="87619"/>
                    <a:pt x="72057" y="70541"/>
                  </a:cubicBezTo>
                  <a:lnTo>
                    <a:pt x="72057" y="68561"/>
                  </a:lnTo>
                  <a:cubicBezTo>
                    <a:pt x="70571" y="70541"/>
                    <a:pt x="68343" y="71779"/>
                    <a:pt x="64133" y="72769"/>
                  </a:cubicBezTo>
                  <a:lnTo>
                    <a:pt x="49524" y="75986"/>
                  </a:lnTo>
                  <a:cubicBezTo>
                    <a:pt x="42590" y="77471"/>
                    <a:pt x="38629" y="80689"/>
                    <a:pt x="38629" y="85887"/>
                  </a:cubicBezTo>
                  <a:cubicBezTo>
                    <a:pt x="38629" y="90837"/>
                    <a:pt x="43086" y="94797"/>
                    <a:pt x="50762" y="94797"/>
                  </a:cubicBezTo>
                  <a:lnTo>
                    <a:pt x="50762" y="94797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" name="Freihandform 31">
              <a:extLst>
                <a:ext uri="{FF2B5EF4-FFF2-40B4-BE49-F238E27FC236}">
                  <a16:creationId xmlns:a16="http://schemas.microsoft.com/office/drawing/2014/main" id="{DB66FF81-92FF-499B-2224-74D3CA37C8C4}"/>
                </a:ext>
              </a:extLst>
            </p:cNvPr>
            <p:cNvSpPr/>
            <p:nvPr/>
          </p:nvSpPr>
          <p:spPr>
            <a:xfrm>
              <a:off x="1397028" y="394454"/>
              <a:ext cx="113409" cy="120785"/>
            </a:xfrm>
            <a:custGeom>
              <a:avLst/>
              <a:gdLst>
                <a:gd name="connsiteX0" fmla="*/ 56705 w 113409"/>
                <a:gd name="connsiteY0" fmla="*/ 120786 h 120785"/>
                <a:gd name="connsiteX1" fmla="*/ 0 w 113409"/>
                <a:gd name="connsiteY1" fmla="*/ 70541 h 120785"/>
                <a:gd name="connsiteX2" fmla="*/ 0 w 113409"/>
                <a:gd name="connsiteY2" fmla="*/ 0 h 120785"/>
                <a:gd name="connsiteX3" fmla="*/ 40610 w 113409"/>
                <a:gd name="connsiteY3" fmla="*/ 0 h 120785"/>
                <a:gd name="connsiteX4" fmla="*/ 40610 w 113409"/>
                <a:gd name="connsiteY4" fmla="*/ 67571 h 120785"/>
                <a:gd name="connsiteX5" fmla="*/ 56705 w 113409"/>
                <a:gd name="connsiteY5" fmla="*/ 85639 h 120785"/>
                <a:gd name="connsiteX6" fmla="*/ 72800 w 113409"/>
                <a:gd name="connsiteY6" fmla="*/ 67571 h 120785"/>
                <a:gd name="connsiteX7" fmla="*/ 72800 w 113409"/>
                <a:gd name="connsiteY7" fmla="*/ 0 h 120785"/>
                <a:gd name="connsiteX8" fmla="*/ 113410 w 113409"/>
                <a:gd name="connsiteY8" fmla="*/ 0 h 120785"/>
                <a:gd name="connsiteX9" fmla="*/ 113410 w 113409"/>
                <a:gd name="connsiteY9" fmla="*/ 70541 h 120785"/>
                <a:gd name="connsiteX10" fmla="*/ 56705 w 113409"/>
                <a:gd name="connsiteY10" fmla="*/ 120786 h 120785"/>
                <a:gd name="connsiteX11" fmla="*/ 56705 w 113409"/>
                <a:gd name="connsiteY11" fmla="*/ 120786 h 12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409" h="120785">
                  <a:moveTo>
                    <a:pt x="56705" y="120786"/>
                  </a:moveTo>
                  <a:cubicBezTo>
                    <a:pt x="19810" y="120786"/>
                    <a:pt x="0" y="102223"/>
                    <a:pt x="0" y="70541"/>
                  </a:cubicBezTo>
                  <a:lnTo>
                    <a:pt x="0" y="0"/>
                  </a:lnTo>
                  <a:lnTo>
                    <a:pt x="40610" y="0"/>
                  </a:lnTo>
                  <a:lnTo>
                    <a:pt x="40610" y="67571"/>
                  </a:lnTo>
                  <a:cubicBezTo>
                    <a:pt x="40610" y="79204"/>
                    <a:pt x="46552" y="85639"/>
                    <a:pt x="56705" y="85639"/>
                  </a:cubicBezTo>
                  <a:cubicBezTo>
                    <a:pt x="66857" y="85639"/>
                    <a:pt x="72800" y="79204"/>
                    <a:pt x="72800" y="67571"/>
                  </a:cubicBezTo>
                  <a:lnTo>
                    <a:pt x="72800" y="0"/>
                  </a:lnTo>
                  <a:lnTo>
                    <a:pt x="113410" y="0"/>
                  </a:lnTo>
                  <a:lnTo>
                    <a:pt x="113410" y="70541"/>
                  </a:lnTo>
                  <a:cubicBezTo>
                    <a:pt x="113410" y="102223"/>
                    <a:pt x="93600" y="120786"/>
                    <a:pt x="56705" y="120786"/>
                  </a:cubicBezTo>
                  <a:lnTo>
                    <a:pt x="56705" y="120786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" name="Freihandform 32">
              <a:extLst>
                <a:ext uri="{FF2B5EF4-FFF2-40B4-BE49-F238E27FC236}">
                  <a16:creationId xmlns:a16="http://schemas.microsoft.com/office/drawing/2014/main" id="{66C63891-BF7B-F2F6-F5AB-876D87142079}"/>
                </a:ext>
              </a:extLst>
            </p:cNvPr>
            <p:cNvSpPr/>
            <p:nvPr/>
          </p:nvSpPr>
          <p:spPr>
            <a:xfrm>
              <a:off x="1524552" y="391236"/>
              <a:ext cx="120342" cy="123261"/>
            </a:xfrm>
            <a:custGeom>
              <a:avLst/>
              <a:gdLst>
                <a:gd name="connsiteX0" fmla="*/ 64381 w 120342"/>
                <a:gd name="connsiteY0" fmla="*/ 123261 h 123261"/>
                <a:gd name="connsiteX1" fmla="*/ 0 w 120342"/>
                <a:gd name="connsiteY1" fmla="*/ 61631 h 123261"/>
                <a:gd name="connsiteX2" fmla="*/ 61410 w 120342"/>
                <a:gd name="connsiteY2" fmla="*/ 0 h 123261"/>
                <a:gd name="connsiteX3" fmla="*/ 120343 w 120342"/>
                <a:gd name="connsiteY3" fmla="*/ 61631 h 123261"/>
                <a:gd name="connsiteX4" fmla="*/ 120343 w 120342"/>
                <a:gd name="connsiteY4" fmla="*/ 71284 h 123261"/>
                <a:gd name="connsiteX5" fmla="*/ 39124 w 120342"/>
                <a:gd name="connsiteY5" fmla="*/ 71284 h 123261"/>
                <a:gd name="connsiteX6" fmla="*/ 64133 w 120342"/>
                <a:gd name="connsiteY6" fmla="*/ 89847 h 123261"/>
                <a:gd name="connsiteX7" fmla="*/ 87905 w 120342"/>
                <a:gd name="connsiteY7" fmla="*/ 77966 h 123261"/>
                <a:gd name="connsiteX8" fmla="*/ 116133 w 120342"/>
                <a:gd name="connsiteY8" fmla="*/ 98757 h 123261"/>
                <a:gd name="connsiteX9" fmla="*/ 64381 w 120342"/>
                <a:gd name="connsiteY9" fmla="*/ 123261 h 123261"/>
                <a:gd name="connsiteX10" fmla="*/ 64381 w 120342"/>
                <a:gd name="connsiteY10" fmla="*/ 123261 h 123261"/>
                <a:gd name="connsiteX11" fmla="*/ 81467 w 120342"/>
                <a:gd name="connsiteY11" fmla="*/ 46285 h 123261"/>
                <a:gd name="connsiteX12" fmla="*/ 61162 w 120342"/>
                <a:gd name="connsiteY12" fmla="*/ 31434 h 123261"/>
                <a:gd name="connsiteX13" fmla="*/ 40114 w 120342"/>
                <a:gd name="connsiteY13" fmla="*/ 46285 h 123261"/>
                <a:gd name="connsiteX14" fmla="*/ 81467 w 120342"/>
                <a:gd name="connsiteY14" fmla="*/ 4628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0342" h="123261">
                  <a:moveTo>
                    <a:pt x="64381" y="123261"/>
                  </a:moveTo>
                  <a:cubicBezTo>
                    <a:pt x="23771" y="123261"/>
                    <a:pt x="0" y="97272"/>
                    <a:pt x="0" y="61631"/>
                  </a:cubicBezTo>
                  <a:cubicBezTo>
                    <a:pt x="0" y="25989"/>
                    <a:pt x="25752" y="0"/>
                    <a:pt x="61410" y="0"/>
                  </a:cubicBezTo>
                  <a:cubicBezTo>
                    <a:pt x="97067" y="0"/>
                    <a:pt x="120343" y="25494"/>
                    <a:pt x="120343" y="61631"/>
                  </a:cubicBezTo>
                  <a:lnTo>
                    <a:pt x="120343" y="71284"/>
                  </a:lnTo>
                  <a:lnTo>
                    <a:pt x="39124" y="71284"/>
                  </a:lnTo>
                  <a:cubicBezTo>
                    <a:pt x="41352" y="84154"/>
                    <a:pt x="51752" y="89847"/>
                    <a:pt x="64133" y="89847"/>
                  </a:cubicBezTo>
                  <a:cubicBezTo>
                    <a:pt x="75276" y="89847"/>
                    <a:pt x="81467" y="85639"/>
                    <a:pt x="87905" y="77966"/>
                  </a:cubicBezTo>
                  <a:lnTo>
                    <a:pt x="116133" y="98757"/>
                  </a:lnTo>
                  <a:cubicBezTo>
                    <a:pt x="104991" y="114351"/>
                    <a:pt x="86419" y="123261"/>
                    <a:pt x="64381" y="123261"/>
                  </a:cubicBezTo>
                  <a:lnTo>
                    <a:pt x="64381" y="123261"/>
                  </a:lnTo>
                  <a:close/>
                  <a:moveTo>
                    <a:pt x="81467" y="46285"/>
                  </a:moveTo>
                  <a:cubicBezTo>
                    <a:pt x="78743" y="36879"/>
                    <a:pt x="71562" y="31434"/>
                    <a:pt x="61162" y="31434"/>
                  </a:cubicBezTo>
                  <a:cubicBezTo>
                    <a:pt x="50514" y="31434"/>
                    <a:pt x="42838" y="36879"/>
                    <a:pt x="40114" y="46285"/>
                  </a:cubicBezTo>
                  <a:lnTo>
                    <a:pt x="81467" y="4628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" name="Freihandform 33">
              <a:extLst>
                <a:ext uri="{FF2B5EF4-FFF2-40B4-BE49-F238E27FC236}">
                  <a16:creationId xmlns:a16="http://schemas.microsoft.com/office/drawing/2014/main" id="{5D19E059-0B0C-7F46-FB06-AAE8DB59F858}"/>
                </a:ext>
              </a:extLst>
            </p:cNvPr>
            <p:cNvSpPr/>
            <p:nvPr/>
          </p:nvSpPr>
          <p:spPr>
            <a:xfrm>
              <a:off x="1660247" y="392226"/>
              <a:ext cx="73295" cy="119053"/>
            </a:xfrm>
            <a:custGeom>
              <a:avLst/>
              <a:gdLst>
                <a:gd name="connsiteX0" fmla="*/ 0 w 73295"/>
                <a:gd name="connsiteY0" fmla="*/ 2228 h 119053"/>
                <a:gd name="connsiteX1" fmla="*/ 40362 w 73295"/>
                <a:gd name="connsiteY1" fmla="*/ 2228 h 119053"/>
                <a:gd name="connsiteX2" fmla="*/ 40362 w 73295"/>
                <a:gd name="connsiteY2" fmla="*/ 17078 h 119053"/>
                <a:gd name="connsiteX3" fmla="*/ 41848 w 73295"/>
                <a:gd name="connsiteY3" fmla="*/ 19058 h 119053"/>
                <a:gd name="connsiteX4" fmla="*/ 46057 w 73295"/>
                <a:gd name="connsiteY4" fmla="*/ 14603 h 119053"/>
                <a:gd name="connsiteX5" fmla="*/ 72057 w 73295"/>
                <a:gd name="connsiteY5" fmla="*/ 0 h 119053"/>
                <a:gd name="connsiteX6" fmla="*/ 72800 w 73295"/>
                <a:gd name="connsiteY6" fmla="*/ 0 h 119053"/>
                <a:gd name="connsiteX7" fmla="*/ 73295 w 73295"/>
                <a:gd name="connsiteY7" fmla="*/ 40840 h 119053"/>
                <a:gd name="connsiteX8" fmla="*/ 64629 w 73295"/>
                <a:gd name="connsiteY8" fmla="*/ 40840 h 119053"/>
                <a:gd name="connsiteX9" fmla="*/ 40610 w 73295"/>
                <a:gd name="connsiteY9" fmla="*/ 65838 h 119053"/>
                <a:gd name="connsiteX10" fmla="*/ 40610 w 73295"/>
                <a:gd name="connsiteY10" fmla="*/ 119053 h 119053"/>
                <a:gd name="connsiteX11" fmla="*/ 248 w 73295"/>
                <a:gd name="connsiteY11" fmla="*/ 119053 h 119053"/>
                <a:gd name="connsiteX12" fmla="*/ 0 w 73295"/>
                <a:gd name="connsiteY12" fmla="*/ 2228 h 119053"/>
                <a:gd name="connsiteX13" fmla="*/ 0 w 73295"/>
                <a:gd name="connsiteY13" fmla="*/ 2228 h 11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295" h="119053">
                  <a:moveTo>
                    <a:pt x="0" y="2228"/>
                  </a:moveTo>
                  <a:lnTo>
                    <a:pt x="40362" y="2228"/>
                  </a:lnTo>
                  <a:lnTo>
                    <a:pt x="40362" y="17078"/>
                  </a:lnTo>
                  <a:cubicBezTo>
                    <a:pt x="40362" y="18563"/>
                    <a:pt x="40857" y="19058"/>
                    <a:pt x="41848" y="19058"/>
                  </a:cubicBezTo>
                  <a:cubicBezTo>
                    <a:pt x="43086" y="19058"/>
                    <a:pt x="43581" y="18316"/>
                    <a:pt x="46057" y="14603"/>
                  </a:cubicBezTo>
                  <a:cubicBezTo>
                    <a:pt x="52248" y="4455"/>
                    <a:pt x="60914" y="0"/>
                    <a:pt x="72057" y="0"/>
                  </a:cubicBezTo>
                  <a:lnTo>
                    <a:pt x="72800" y="0"/>
                  </a:lnTo>
                  <a:lnTo>
                    <a:pt x="73295" y="40840"/>
                  </a:lnTo>
                  <a:lnTo>
                    <a:pt x="64629" y="40840"/>
                  </a:lnTo>
                  <a:cubicBezTo>
                    <a:pt x="48286" y="40840"/>
                    <a:pt x="40610" y="48512"/>
                    <a:pt x="40610" y="65838"/>
                  </a:cubicBezTo>
                  <a:lnTo>
                    <a:pt x="40610" y="119053"/>
                  </a:lnTo>
                  <a:lnTo>
                    <a:pt x="248" y="119053"/>
                  </a:lnTo>
                  <a:lnTo>
                    <a:pt x="0" y="2228"/>
                  </a:lnTo>
                  <a:lnTo>
                    <a:pt x="0" y="222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" name="Freihandform 34">
              <a:extLst>
                <a:ext uri="{FF2B5EF4-FFF2-40B4-BE49-F238E27FC236}">
                  <a16:creationId xmlns:a16="http://schemas.microsoft.com/office/drawing/2014/main" id="{DCDA51C6-AD10-DBB0-0B02-0DF117431DB1}"/>
                </a:ext>
              </a:extLst>
            </p:cNvPr>
            <p:cNvSpPr/>
            <p:nvPr/>
          </p:nvSpPr>
          <p:spPr>
            <a:xfrm>
              <a:off x="1118457" y="572415"/>
              <a:ext cx="166152" cy="151477"/>
            </a:xfrm>
            <a:custGeom>
              <a:avLst/>
              <a:gdLst>
                <a:gd name="connsiteX0" fmla="*/ 80229 w 166152"/>
                <a:gd name="connsiteY0" fmla="*/ 116578 h 151477"/>
                <a:gd name="connsiteX1" fmla="*/ 38876 w 166152"/>
                <a:gd name="connsiteY1" fmla="*/ 64601 h 151477"/>
                <a:gd name="connsiteX2" fmla="*/ 38876 w 166152"/>
                <a:gd name="connsiteY2" fmla="*/ 151477 h 151477"/>
                <a:gd name="connsiteX3" fmla="*/ 0 w 166152"/>
                <a:gd name="connsiteY3" fmla="*/ 151477 h 151477"/>
                <a:gd name="connsiteX4" fmla="*/ 0 w 166152"/>
                <a:gd name="connsiteY4" fmla="*/ 0 h 151477"/>
                <a:gd name="connsiteX5" fmla="*/ 34171 w 166152"/>
                <a:gd name="connsiteY5" fmla="*/ 0 h 151477"/>
                <a:gd name="connsiteX6" fmla="*/ 84438 w 166152"/>
                <a:gd name="connsiteY6" fmla="*/ 63611 h 151477"/>
                <a:gd name="connsiteX7" fmla="*/ 132971 w 166152"/>
                <a:gd name="connsiteY7" fmla="*/ 0 h 151477"/>
                <a:gd name="connsiteX8" fmla="*/ 166152 w 166152"/>
                <a:gd name="connsiteY8" fmla="*/ 0 h 151477"/>
                <a:gd name="connsiteX9" fmla="*/ 166152 w 166152"/>
                <a:gd name="connsiteY9" fmla="*/ 151477 h 151477"/>
                <a:gd name="connsiteX10" fmla="*/ 127029 w 166152"/>
                <a:gd name="connsiteY10" fmla="*/ 151477 h 151477"/>
                <a:gd name="connsiteX11" fmla="*/ 127029 w 166152"/>
                <a:gd name="connsiteY11" fmla="*/ 66086 h 151477"/>
                <a:gd name="connsiteX12" fmla="*/ 87657 w 166152"/>
                <a:gd name="connsiteY12" fmla="*/ 116826 h 151477"/>
                <a:gd name="connsiteX13" fmla="*/ 83695 w 166152"/>
                <a:gd name="connsiteY13" fmla="*/ 119301 h 151477"/>
                <a:gd name="connsiteX14" fmla="*/ 80229 w 166152"/>
                <a:gd name="connsiteY14" fmla="*/ 116578 h 151477"/>
                <a:gd name="connsiteX15" fmla="*/ 80229 w 166152"/>
                <a:gd name="connsiteY15" fmla="*/ 116578 h 15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6152" h="151477">
                  <a:moveTo>
                    <a:pt x="80229" y="116578"/>
                  </a:moveTo>
                  <a:lnTo>
                    <a:pt x="38876" y="64601"/>
                  </a:lnTo>
                  <a:lnTo>
                    <a:pt x="38876" y="151477"/>
                  </a:lnTo>
                  <a:lnTo>
                    <a:pt x="0" y="151477"/>
                  </a:lnTo>
                  <a:lnTo>
                    <a:pt x="0" y="0"/>
                  </a:lnTo>
                  <a:lnTo>
                    <a:pt x="34171" y="0"/>
                  </a:lnTo>
                  <a:lnTo>
                    <a:pt x="84438" y="63611"/>
                  </a:lnTo>
                  <a:lnTo>
                    <a:pt x="132971" y="0"/>
                  </a:lnTo>
                  <a:lnTo>
                    <a:pt x="166152" y="0"/>
                  </a:lnTo>
                  <a:lnTo>
                    <a:pt x="166152" y="151477"/>
                  </a:lnTo>
                  <a:lnTo>
                    <a:pt x="127029" y="151477"/>
                  </a:lnTo>
                  <a:lnTo>
                    <a:pt x="127029" y="66086"/>
                  </a:lnTo>
                  <a:lnTo>
                    <a:pt x="87657" y="116826"/>
                  </a:lnTo>
                  <a:cubicBezTo>
                    <a:pt x="86171" y="118806"/>
                    <a:pt x="85181" y="119301"/>
                    <a:pt x="83695" y="119301"/>
                  </a:cubicBezTo>
                  <a:cubicBezTo>
                    <a:pt x="82210" y="119301"/>
                    <a:pt x="81714" y="118806"/>
                    <a:pt x="80229" y="116578"/>
                  </a:cubicBezTo>
                  <a:lnTo>
                    <a:pt x="80229" y="11657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6" name="Freihandform 35">
              <a:extLst>
                <a:ext uri="{FF2B5EF4-FFF2-40B4-BE49-F238E27FC236}">
                  <a16:creationId xmlns:a16="http://schemas.microsoft.com/office/drawing/2014/main" id="{68AB042A-2DA0-D4F8-DB72-DE96DC74FCEF}"/>
                </a:ext>
              </a:extLst>
            </p:cNvPr>
            <p:cNvSpPr/>
            <p:nvPr/>
          </p:nvSpPr>
          <p:spPr>
            <a:xfrm>
              <a:off x="1298971" y="603354"/>
              <a:ext cx="120342" cy="123261"/>
            </a:xfrm>
            <a:custGeom>
              <a:avLst/>
              <a:gdLst>
                <a:gd name="connsiteX0" fmla="*/ 64381 w 120342"/>
                <a:gd name="connsiteY0" fmla="*/ 123261 h 123261"/>
                <a:gd name="connsiteX1" fmla="*/ 0 w 120342"/>
                <a:gd name="connsiteY1" fmla="*/ 61631 h 123261"/>
                <a:gd name="connsiteX2" fmla="*/ 61409 w 120342"/>
                <a:gd name="connsiteY2" fmla="*/ 0 h 123261"/>
                <a:gd name="connsiteX3" fmla="*/ 120343 w 120342"/>
                <a:gd name="connsiteY3" fmla="*/ 61631 h 123261"/>
                <a:gd name="connsiteX4" fmla="*/ 120343 w 120342"/>
                <a:gd name="connsiteY4" fmla="*/ 71284 h 123261"/>
                <a:gd name="connsiteX5" fmla="*/ 39124 w 120342"/>
                <a:gd name="connsiteY5" fmla="*/ 71284 h 123261"/>
                <a:gd name="connsiteX6" fmla="*/ 64133 w 120342"/>
                <a:gd name="connsiteY6" fmla="*/ 89847 h 123261"/>
                <a:gd name="connsiteX7" fmla="*/ 87905 w 120342"/>
                <a:gd name="connsiteY7" fmla="*/ 77966 h 123261"/>
                <a:gd name="connsiteX8" fmla="*/ 116133 w 120342"/>
                <a:gd name="connsiteY8" fmla="*/ 98757 h 123261"/>
                <a:gd name="connsiteX9" fmla="*/ 64381 w 120342"/>
                <a:gd name="connsiteY9" fmla="*/ 123261 h 123261"/>
                <a:gd name="connsiteX10" fmla="*/ 64381 w 120342"/>
                <a:gd name="connsiteY10" fmla="*/ 123261 h 123261"/>
                <a:gd name="connsiteX11" fmla="*/ 81219 w 120342"/>
                <a:gd name="connsiteY11" fmla="*/ 46285 h 123261"/>
                <a:gd name="connsiteX12" fmla="*/ 60914 w 120342"/>
                <a:gd name="connsiteY12" fmla="*/ 31434 h 123261"/>
                <a:gd name="connsiteX13" fmla="*/ 39867 w 120342"/>
                <a:gd name="connsiteY13" fmla="*/ 46285 h 123261"/>
                <a:gd name="connsiteX14" fmla="*/ 81219 w 120342"/>
                <a:gd name="connsiteY14" fmla="*/ 4628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0342" h="123261">
                  <a:moveTo>
                    <a:pt x="64381" y="123261"/>
                  </a:moveTo>
                  <a:cubicBezTo>
                    <a:pt x="23771" y="123261"/>
                    <a:pt x="0" y="97272"/>
                    <a:pt x="0" y="61631"/>
                  </a:cubicBezTo>
                  <a:cubicBezTo>
                    <a:pt x="0" y="25989"/>
                    <a:pt x="25752" y="0"/>
                    <a:pt x="61409" y="0"/>
                  </a:cubicBezTo>
                  <a:cubicBezTo>
                    <a:pt x="97067" y="0"/>
                    <a:pt x="120343" y="25494"/>
                    <a:pt x="120343" y="61631"/>
                  </a:cubicBezTo>
                  <a:lnTo>
                    <a:pt x="120343" y="71284"/>
                  </a:lnTo>
                  <a:lnTo>
                    <a:pt x="39124" y="71284"/>
                  </a:lnTo>
                  <a:cubicBezTo>
                    <a:pt x="41352" y="84154"/>
                    <a:pt x="51752" y="89847"/>
                    <a:pt x="64133" y="89847"/>
                  </a:cubicBezTo>
                  <a:cubicBezTo>
                    <a:pt x="75276" y="89847"/>
                    <a:pt x="81467" y="85639"/>
                    <a:pt x="87905" y="77966"/>
                  </a:cubicBezTo>
                  <a:lnTo>
                    <a:pt x="116133" y="98757"/>
                  </a:lnTo>
                  <a:cubicBezTo>
                    <a:pt x="104743" y="114351"/>
                    <a:pt x="86171" y="123261"/>
                    <a:pt x="64381" y="123261"/>
                  </a:cubicBezTo>
                  <a:lnTo>
                    <a:pt x="64381" y="123261"/>
                  </a:lnTo>
                  <a:close/>
                  <a:moveTo>
                    <a:pt x="81219" y="46285"/>
                  </a:moveTo>
                  <a:cubicBezTo>
                    <a:pt x="78495" y="36879"/>
                    <a:pt x="71314" y="31434"/>
                    <a:pt x="60914" y="31434"/>
                  </a:cubicBezTo>
                  <a:cubicBezTo>
                    <a:pt x="50267" y="31434"/>
                    <a:pt x="42590" y="36879"/>
                    <a:pt x="39867" y="46285"/>
                  </a:cubicBezTo>
                  <a:lnTo>
                    <a:pt x="81219" y="4628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" name="Freihandform 36">
              <a:extLst>
                <a:ext uri="{FF2B5EF4-FFF2-40B4-BE49-F238E27FC236}">
                  <a16:creationId xmlns:a16="http://schemas.microsoft.com/office/drawing/2014/main" id="{C02CEBA5-2055-963E-2873-1430C9B9B06D}"/>
                </a:ext>
              </a:extLst>
            </p:cNvPr>
            <p:cNvSpPr/>
            <p:nvPr/>
          </p:nvSpPr>
          <p:spPr>
            <a:xfrm>
              <a:off x="1432190" y="563505"/>
              <a:ext cx="126780" cy="163605"/>
            </a:xfrm>
            <a:custGeom>
              <a:avLst/>
              <a:gdLst>
                <a:gd name="connsiteX0" fmla="*/ 86419 w 126780"/>
                <a:gd name="connsiteY0" fmla="*/ 153705 h 163605"/>
                <a:gd name="connsiteX1" fmla="*/ 84686 w 126780"/>
                <a:gd name="connsiteY1" fmla="*/ 151725 h 163605"/>
                <a:gd name="connsiteX2" fmla="*/ 79981 w 126780"/>
                <a:gd name="connsiteY2" fmla="*/ 154448 h 163605"/>
                <a:gd name="connsiteX3" fmla="*/ 52990 w 126780"/>
                <a:gd name="connsiteY3" fmla="*/ 163606 h 163605"/>
                <a:gd name="connsiteX4" fmla="*/ 0 w 126780"/>
                <a:gd name="connsiteY4" fmla="*/ 101975 h 163605"/>
                <a:gd name="connsiteX5" fmla="*/ 52990 w 126780"/>
                <a:gd name="connsiteY5" fmla="*/ 40344 h 163605"/>
                <a:gd name="connsiteX6" fmla="*/ 79981 w 126780"/>
                <a:gd name="connsiteY6" fmla="*/ 49502 h 163605"/>
                <a:gd name="connsiteX7" fmla="*/ 84686 w 126780"/>
                <a:gd name="connsiteY7" fmla="*/ 52225 h 163605"/>
                <a:gd name="connsiteX8" fmla="*/ 86419 w 126780"/>
                <a:gd name="connsiteY8" fmla="*/ 50245 h 163605"/>
                <a:gd name="connsiteX9" fmla="*/ 86419 w 126780"/>
                <a:gd name="connsiteY9" fmla="*/ 0 h 163605"/>
                <a:gd name="connsiteX10" fmla="*/ 126781 w 126780"/>
                <a:gd name="connsiteY10" fmla="*/ 0 h 163605"/>
                <a:gd name="connsiteX11" fmla="*/ 126781 w 126780"/>
                <a:gd name="connsiteY11" fmla="*/ 160635 h 163605"/>
                <a:gd name="connsiteX12" fmla="*/ 86419 w 126780"/>
                <a:gd name="connsiteY12" fmla="*/ 160635 h 163605"/>
                <a:gd name="connsiteX13" fmla="*/ 86419 w 126780"/>
                <a:gd name="connsiteY13" fmla="*/ 153705 h 163605"/>
                <a:gd name="connsiteX14" fmla="*/ 86419 w 126780"/>
                <a:gd name="connsiteY14" fmla="*/ 153705 h 163605"/>
                <a:gd name="connsiteX15" fmla="*/ 64876 w 126780"/>
                <a:gd name="connsiteY15" fmla="*/ 127964 h 163605"/>
                <a:gd name="connsiteX16" fmla="*/ 88400 w 126780"/>
                <a:gd name="connsiteY16" fmla="*/ 101728 h 163605"/>
                <a:gd name="connsiteX17" fmla="*/ 64876 w 126780"/>
                <a:gd name="connsiteY17" fmla="*/ 75491 h 163605"/>
                <a:gd name="connsiteX18" fmla="*/ 40857 w 126780"/>
                <a:gd name="connsiteY18" fmla="*/ 101728 h 163605"/>
                <a:gd name="connsiteX19" fmla="*/ 64876 w 126780"/>
                <a:gd name="connsiteY19" fmla="*/ 127964 h 16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780" h="163605">
                  <a:moveTo>
                    <a:pt x="86419" y="153705"/>
                  </a:moveTo>
                  <a:cubicBezTo>
                    <a:pt x="86419" y="152220"/>
                    <a:pt x="85676" y="151725"/>
                    <a:pt x="84686" y="151725"/>
                  </a:cubicBezTo>
                  <a:cubicBezTo>
                    <a:pt x="83200" y="151725"/>
                    <a:pt x="82210" y="152715"/>
                    <a:pt x="79981" y="154448"/>
                  </a:cubicBezTo>
                  <a:cubicBezTo>
                    <a:pt x="75029" y="158655"/>
                    <a:pt x="66114" y="163606"/>
                    <a:pt x="52990" y="163606"/>
                  </a:cubicBezTo>
                  <a:cubicBezTo>
                    <a:pt x="22038" y="163606"/>
                    <a:pt x="0" y="138359"/>
                    <a:pt x="0" y="101975"/>
                  </a:cubicBezTo>
                  <a:cubicBezTo>
                    <a:pt x="0" y="65591"/>
                    <a:pt x="22038" y="40344"/>
                    <a:pt x="52990" y="40344"/>
                  </a:cubicBezTo>
                  <a:cubicBezTo>
                    <a:pt x="66114" y="40344"/>
                    <a:pt x="74781" y="45295"/>
                    <a:pt x="79981" y="49502"/>
                  </a:cubicBezTo>
                  <a:cubicBezTo>
                    <a:pt x="82210" y="51235"/>
                    <a:pt x="83448" y="52225"/>
                    <a:pt x="84686" y="52225"/>
                  </a:cubicBezTo>
                  <a:cubicBezTo>
                    <a:pt x="85924" y="52225"/>
                    <a:pt x="86419" y="51483"/>
                    <a:pt x="86419" y="50245"/>
                  </a:cubicBezTo>
                  <a:lnTo>
                    <a:pt x="86419" y="0"/>
                  </a:lnTo>
                  <a:lnTo>
                    <a:pt x="126781" y="0"/>
                  </a:lnTo>
                  <a:lnTo>
                    <a:pt x="126781" y="160635"/>
                  </a:lnTo>
                  <a:lnTo>
                    <a:pt x="86419" y="160635"/>
                  </a:lnTo>
                  <a:lnTo>
                    <a:pt x="86419" y="153705"/>
                  </a:lnTo>
                  <a:lnTo>
                    <a:pt x="86419" y="153705"/>
                  </a:lnTo>
                  <a:close/>
                  <a:moveTo>
                    <a:pt x="64876" y="127964"/>
                  </a:moveTo>
                  <a:cubicBezTo>
                    <a:pt x="79238" y="127964"/>
                    <a:pt x="88400" y="117321"/>
                    <a:pt x="88400" y="101728"/>
                  </a:cubicBezTo>
                  <a:cubicBezTo>
                    <a:pt x="88400" y="86134"/>
                    <a:pt x="79486" y="75491"/>
                    <a:pt x="64876" y="75491"/>
                  </a:cubicBezTo>
                  <a:cubicBezTo>
                    <a:pt x="50267" y="75491"/>
                    <a:pt x="40857" y="86134"/>
                    <a:pt x="40857" y="101728"/>
                  </a:cubicBezTo>
                  <a:cubicBezTo>
                    <a:pt x="40610" y="117321"/>
                    <a:pt x="49771" y="127964"/>
                    <a:pt x="64876" y="127964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" name="Freihandform 37">
              <a:extLst>
                <a:ext uri="{FF2B5EF4-FFF2-40B4-BE49-F238E27FC236}">
                  <a16:creationId xmlns:a16="http://schemas.microsoft.com/office/drawing/2014/main" id="{BA7395D5-D35B-03DF-45B5-246FADD9A5E1}"/>
                </a:ext>
              </a:extLst>
            </p:cNvPr>
            <p:cNvSpPr/>
            <p:nvPr/>
          </p:nvSpPr>
          <p:spPr>
            <a:xfrm>
              <a:off x="1580266" y="555832"/>
              <a:ext cx="46552" cy="167813"/>
            </a:xfrm>
            <a:custGeom>
              <a:avLst/>
              <a:gdLst>
                <a:gd name="connsiteX0" fmla="*/ 23276 w 46552"/>
                <a:gd name="connsiteY0" fmla="*/ 0 h 167813"/>
                <a:gd name="connsiteX1" fmla="*/ 46552 w 46552"/>
                <a:gd name="connsiteY1" fmla="*/ 20544 h 167813"/>
                <a:gd name="connsiteX2" fmla="*/ 23276 w 46552"/>
                <a:gd name="connsiteY2" fmla="*/ 41087 h 167813"/>
                <a:gd name="connsiteX3" fmla="*/ 0 w 46552"/>
                <a:gd name="connsiteY3" fmla="*/ 20544 h 167813"/>
                <a:gd name="connsiteX4" fmla="*/ 23276 w 46552"/>
                <a:gd name="connsiteY4" fmla="*/ 0 h 167813"/>
                <a:gd name="connsiteX5" fmla="*/ 43333 w 46552"/>
                <a:gd name="connsiteY5" fmla="*/ 50740 h 167813"/>
                <a:gd name="connsiteX6" fmla="*/ 43333 w 46552"/>
                <a:gd name="connsiteY6" fmla="*/ 167813 h 167813"/>
                <a:gd name="connsiteX7" fmla="*/ 2971 w 46552"/>
                <a:gd name="connsiteY7" fmla="*/ 167813 h 167813"/>
                <a:gd name="connsiteX8" fmla="*/ 2971 w 46552"/>
                <a:gd name="connsiteY8" fmla="*/ 50740 h 167813"/>
                <a:gd name="connsiteX9" fmla="*/ 43333 w 46552"/>
                <a:gd name="connsiteY9" fmla="*/ 50740 h 16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552" h="167813">
                  <a:moveTo>
                    <a:pt x="23276" y="0"/>
                  </a:moveTo>
                  <a:cubicBezTo>
                    <a:pt x="36895" y="0"/>
                    <a:pt x="46552" y="8168"/>
                    <a:pt x="46552" y="20544"/>
                  </a:cubicBezTo>
                  <a:cubicBezTo>
                    <a:pt x="46552" y="32919"/>
                    <a:pt x="36895" y="41087"/>
                    <a:pt x="23276" y="41087"/>
                  </a:cubicBezTo>
                  <a:cubicBezTo>
                    <a:pt x="9657" y="41087"/>
                    <a:pt x="0" y="33167"/>
                    <a:pt x="0" y="20544"/>
                  </a:cubicBezTo>
                  <a:cubicBezTo>
                    <a:pt x="0" y="7920"/>
                    <a:pt x="9657" y="0"/>
                    <a:pt x="23276" y="0"/>
                  </a:cubicBezTo>
                  <a:close/>
                  <a:moveTo>
                    <a:pt x="43333" y="50740"/>
                  </a:moveTo>
                  <a:lnTo>
                    <a:pt x="43333" y="167813"/>
                  </a:lnTo>
                  <a:lnTo>
                    <a:pt x="2971" y="167813"/>
                  </a:lnTo>
                  <a:lnTo>
                    <a:pt x="2971" y="50740"/>
                  </a:lnTo>
                  <a:lnTo>
                    <a:pt x="43333" y="50740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9" name="Freihandform 38">
              <a:extLst>
                <a:ext uri="{FF2B5EF4-FFF2-40B4-BE49-F238E27FC236}">
                  <a16:creationId xmlns:a16="http://schemas.microsoft.com/office/drawing/2014/main" id="{A3AC518A-DB11-272D-E6E6-E6EF8C4D10D1}"/>
                </a:ext>
              </a:extLst>
            </p:cNvPr>
            <p:cNvSpPr/>
            <p:nvPr/>
          </p:nvSpPr>
          <p:spPr>
            <a:xfrm>
              <a:off x="1641923" y="602859"/>
              <a:ext cx="120342" cy="123261"/>
            </a:xfrm>
            <a:custGeom>
              <a:avLst/>
              <a:gdLst>
                <a:gd name="connsiteX0" fmla="*/ 0 w 120342"/>
                <a:gd name="connsiteY0" fmla="*/ 90589 h 123261"/>
                <a:gd name="connsiteX1" fmla="*/ 36400 w 120342"/>
                <a:gd name="connsiteY1" fmla="*/ 54453 h 123261"/>
                <a:gd name="connsiteX2" fmla="*/ 65124 w 120342"/>
                <a:gd name="connsiteY2" fmla="*/ 47770 h 123261"/>
                <a:gd name="connsiteX3" fmla="*/ 72057 w 120342"/>
                <a:gd name="connsiteY3" fmla="*/ 40840 h 123261"/>
                <a:gd name="connsiteX4" fmla="*/ 57943 w 120342"/>
                <a:gd name="connsiteY4" fmla="*/ 32177 h 123261"/>
                <a:gd name="connsiteX5" fmla="*/ 29467 w 120342"/>
                <a:gd name="connsiteY5" fmla="*/ 49007 h 123261"/>
                <a:gd name="connsiteX6" fmla="*/ 495 w 120342"/>
                <a:gd name="connsiteY6" fmla="*/ 31682 h 123261"/>
                <a:gd name="connsiteX7" fmla="*/ 59429 w 120342"/>
                <a:gd name="connsiteY7" fmla="*/ 0 h 123261"/>
                <a:gd name="connsiteX8" fmla="*/ 109695 w 120342"/>
                <a:gd name="connsiteY8" fmla="*/ 49007 h 123261"/>
                <a:gd name="connsiteX9" fmla="*/ 109695 w 120342"/>
                <a:gd name="connsiteY9" fmla="*/ 84649 h 123261"/>
                <a:gd name="connsiteX10" fmla="*/ 116381 w 120342"/>
                <a:gd name="connsiteY10" fmla="*/ 90589 h 123261"/>
                <a:gd name="connsiteX11" fmla="*/ 120343 w 120342"/>
                <a:gd name="connsiteY11" fmla="*/ 90589 h 123261"/>
                <a:gd name="connsiteX12" fmla="*/ 120343 w 120342"/>
                <a:gd name="connsiteY12" fmla="*/ 120538 h 123261"/>
                <a:gd name="connsiteX13" fmla="*/ 103257 w 120342"/>
                <a:gd name="connsiteY13" fmla="*/ 122519 h 123261"/>
                <a:gd name="connsiteX14" fmla="*/ 77752 w 120342"/>
                <a:gd name="connsiteY14" fmla="*/ 108658 h 123261"/>
                <a:gd name="connsiteX15" fmla="*/ 74781 w 120342"/>
                <a:gd name="connsiteY15" fmla="*/ 105935 h 123261"/>
                <a:gd name="connsiteX16" fmla="*/ 71067 w 120342"/>
                <a:gd name="connsiteY16" fmla="*/ 109153 h 123261"/>
                <a:gd name="connsiteX17" fmla="*/ 39371 w 120342"/>
                <a:gd name="connsiteY17" fmla="*/ 123261 h 123261"/>
                <a:gd name="connsiteX18" fmla="*/ 0 w 120342"/>
                <a:gd name="connsiteY18" fmla="*/ 90589 h 123261"/>
                <a:gd name="connsiteX19" fmla="*/ 0 w 120342"/>
                <a:gd name="connsiteY19" fmla="*/ 90589 h 123261"/>
                <a:gd name="connsiteX20" fmla="*/ 50762 w 120342"/>
                <a:gd name="connsiteY20" fmla="*/ 95045 h 123261"/>
                <a:gd name="connsiteX21" fmla="*/ 72057 w 120342"/>
                <a:gd name="connsiteY21" fmla="*/ 70788 h 123261"/>
                <a:gd name="connsiteX22" fmla="*/ 72057 w 120342"/>
                <a:gd name="connsiteY22" fmla="*/ 68561 h 123261"/>
                <a:gd name="connsiteX23" fmla="*/ 64133 w 120342"/>
                <a:gd name="connsiteY23" fmla="*/ 72769 h 123261"/>
                <a:gd name="connsiteX24" fmla="*/ 49524 w 120342"/>
                <a:gd name="connsiteY24" fmla="*/ 75986 h 123261"/>
                <a:gd name="connsiteX25" fmla="*/ 38629 w 120342"/>
                <a:gd name="connsiteY25" fmla="*/ 85887 h 123261"/>
                <a:gd name="connsiteX26" fmla="*/ 50762 w 120342"/>
                <a:gd name="connsiteY26" fmla="*/ 95045 h 123261"/>
                <a:gd name="connsiteX27" fmla="*/ 50762 w 120342"/>
                <a:gd name="connsiteY27" fmla="*/ 9504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0342" h="123261">
                  <a:moveTo>
                    <a:pt x="0" y="90589"/>
                  </a:moveTo>
                  <a:cubicBezTo>
                    <a:pt x="0" y="72521"/>
                    <a:pt x="11390" y="60393"/>
                    <a:pt x="36400" y="54453"/>
                  </a:cubicBezTo>
                  <a:lnTo>
                    <a:pt x="65124" y="47770"/>
                  </a:lnTo>
                  <a:cubicBezTo>
                    <a:pt x="70076" y="46532"/>
                    <a:pt x="72057" y="44305"/>
                    <a:pt x="72057" y="40840"/>
                  </a:cubicBezTo>
                  <a:cubicBezTo>
                    <a:pt x="72057" y="35394"/>
                    <a:pt x="67600" y="32177"/>
                    <a:pt x="57943" y="32177"/>
                  </a:cubicBezTo>
                  <a:cubicBezTo>
                    <a:pt x="46800" y="32177"/>
                    <a:pt x="35162" y="38612"/>
                    <a:pt x="29467" y="49007"/>
                  </a:cubicBezTo>
                  <a:lnTo>
                    <a:pt x="495" y="31682"/>
                  </a:lnTo>
                  <a:cubicBezTo>
                    <a:pt x="9905" y="14356"/>
                    <a:pt x="30705" y="0"/>
                    <a:pt x="59429" y="0"/>
                  </a:cubicBezTo>
                  <a:cubicBezTo>
                    <a:pt x="94343" y="0"/>
                    <a:pt x="109695" y="17326"/>
                    <a:pt x="109695" y="49007"/>
                  </a:cubicBezTo>
                  <a:lnTo>
                    <a:pt x="109695" y="84649"/>
                  </a:lnTo>
                  <a:cubicBezTo>
                    <a:pt x="109695" y="89104"/>
                    <a:pt x="111676" y="90589"/>
                    <a:pt x="116381" y="90589"/>
                  </a:cubicBezTo>
                  <a:lnTo>
                    <a:pt x="120343" y="90589"/>
                  </a:lnTo>
                  <a:lnTo>
                    <a:pt x="120343" y="120538"/>
                  </a:lnTo>
                  <a:cubicBezTo>
                    <a:pt x="115886" y="121776"/>
                    <a:pt x="109448" y="122519"/>
                    <a:pt x="103257" y="122519"/>
                  </a:cubicBezTo>
                  <a:cubicBezTo>
                    <a:pt x="88400" y="122519"/>
                    <a:pt x="81962" y="117568"/>
                    <a:pt x="77752" y="108658"/>
                  </a:cubicBezTo>
                  <a:cubicBezTo>
                    <a:pt x="76762" y="106925"/>
                    <a:pt x="76267" y="105935"/>
                    <a:pt x="74781" y="105935"/>
                  </a:cubicBezTo>
                  <a:cubicBezTo>
                    <a:pt x="73295" y="105935"/>
                    <a:pt x="72800" y="106925"/>
                    <a:pt x="71067" y="109153"/>
                  </a:cubicBezTo>
                  <a:cubicBezTo>
                    <a:pt x="64629" y="117816"/>
                    <a:pt x="53981" y="123261"/>
                    <a:pt x="39371" y="123261"/>
                  </a:cubicBezTo>
                  <a:cubicBezTo>
                    <a:pt x="14609" y="123261"/>
                    <a:pt x="0" y="109153"/>
                    <a:pt x="0" y="90589"/>
                  </a:cubicBezTo>
                  <a:lnTo>
                    <a:pt x="0" y="90589"/>
                  </a:lnTo>
                  <a:close/>
                  <a:moveTo>
                    <a:pt x="50762" y="95045"/>
                  </a:moveTo>
                  <a:cubicBezTo>
                    <a:pt x="62400" y="95045"/>
                    <a:pt x="72057" y="87867"/>
                    <a:pt x="72057" y="70788"/>
                  </a:cubicBezTo>
                  <a:lnTo>
                    <a:pt x="72057" y="68561"/>
                  </a:lnTo>
                  <a:cubicBezTo>
                    <a:pt x="70571" y="70541"/>
                    <a:pt x="68343" y="71779"/>
                    <a:pt x="64133" y="72769"/>
                  </a:cubicBezTo>
                  <a:lnTo>
                    <a:pt x="49524" y="75986"/>
                  </a:lnTo>
                  <a:cubicBezTo>
                    <a:pt x="42591" y="77471"/>
                    <a:pt x="38629" y="80689"/>
                    <a:pt x="38629" y="85887"/>
                  </a:cubicBezTo>
                  <a:cubicBezTo>
                    <a:pt x="38629" y="90837"/>
                    <a:pt x="43086" y="95045"/>
                    <a:pt x="50762" y="95045"/>
                  </a:cubicBezTo>
                  <a:lnTo>
                    <a:pt x="50762" y="9504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0" name="Freihandform 39">
              <a:extLst>
                <a:ext uri="{FF2B5EF4-FFF2-40B4-BE49-F238E27FC236}">
                  <a16:creationId xmlns:a16="http://schemas.microsoft.com/office/drawing/2014/main" id="{E833503D-57AC-7599-F8AC-230E21AE7845}"/>
                </a:ext>
              </a:extLst>
            </p:cNvPr>
            <p:cNvSpPr/>
            <p:nvPr/>
          </p:nvSpPr>
          <p:spPr>
            <a:xfrm>
              <a:off x="1108552" y="779088"/>
              <a:ext cx="162438" cy="158413"/>
            </a:xfrm>
            <a:custGeom>
              <a:avLst/>
              <a:gdLst>
                <a:gd name="connsiteX0" fmla="*/ 0 w 162438"/>
                <a:gd name="connsiteY0" fmla="*/ 79451 h 158413"/>
                <a:gd name="connsiteX1" fmla="*/ 82705 w 162438"/>
                <a:gd name="connsiteY1" fmla="*/ 0 h 158413"/>
                <a:gd name="connsiteX2" fmla="*/ 153029 w 162438"/>
                <a:gd name="connsiteY2" fmla="*/ 37622 h 158413"/>
                <a:gd name="connsiteX3" fmla="*/ 117124 w 162438"/>
                <a:gd name="connsiteY3" fmla="*/ 57423 h 158413"/>
                <a:gd name="connsiteX4" fmla="*/ 82705 w 162438"/>
                <a:gd name="connsiteY4" fmla="*/ 37869 h 158413"/>
                <a:gd name="connsiteX5" fmla="*/ 43086 w 162438"/>
                <a:gd name="connsiteY5" fmla="*/ 79451 h 158413"/>
                <a:gd name="connsiteX6" fmla="*/ 82705 w 162438"/>
                <a:gd name="connsiteY6" fmla="*/ 120538 h 158413"/>
                <a:gd name="connsiteX7" fmla="*/ 116876 w 162438"/>
                <a:gd name="connsiteY7" fmla="*/ 100737 h 158413"/>
                <a:gd name="connsiteX8" fmla="*/ 92610 w 162438"/>
                <a:gd name="connsiteY8" fmla="*/ 77719 h 158413"/>
                <a:gd name="connsiteX9" fmla="*/ 89886 w 162438"/>
                <a:gd name="connsiteY9" fmla="*/ 73016 h 158413"/>
                <a:gd name="connsiteX10" fmla="*/ 94591 w 162438"/>
                <a:gd name="connsiteY10" fmla="*/ 69303 h 158413"/>
                <a:gd name="connsiteX11" fmla="*/ 162438 w 162438"/>
                <a:gd name="connsiteY11" fmla="*/ 69303 h 158413"/>
                <a:gd name="connsiteX12" fmla="*/ 162438 w 162438"/>
                <a:gd name="connsiteY12" fmla="*/ 74254 h 158413"/>
                <a:gd name="connsiteX13" fmla="*/ 82952 w 162438"/>
                <a:gd name="connsiteY13" fmla="*/ 158408 h 158413"/>
                <a:gd name="connsiteX14" fmla="*/ 0 w 162438"/>
                <a:gd name="connsiteY14" fmla="*/ 79451 h 158413"/>
                <a:gd name="connsiteX15" fmla="*/ 0 w 162438"/>
                <a:gd name="connsiteY15" fmla="*/ 79451 h 15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2438" h="158413">
                  <a:moveTo>
                    <a:pt x="0" y="79451"/>
                  </a:moveTo>
                  <a:cubicBezTo>
                    <a:pt x="0" y="34652"/>
                    <a:pt x="32190" y="0"/>
                    <a:pt x="82705" y="0"/>
                  </a:cubicBezTo>
                  <a:cubicBezTo>
                    <a:pt x="114895" y="0"/>
                    <a:pt x="137924" y="14356"/>
                    <a:pt x="153029" y="37622"/>
                  </a:cubicBezTo>
                  <a:lnTo>
                    <a:pt x="117124" y="57423"/>
                  </a:lnTo>
                  <a:cubicBezTo>
                    <a:pt x="110933" y="45790"/>
                    <a:pt x="99791" y="37869"/>
                    <a:pt x="82705" y="37869"/>
                  </a:cubicBezTo>
                  <a:cubicBezTo>
                    <a:pt x="58686" y="37869"/>
                    <a:pt x="43086" y="54700"/>
                    <a:pt x="43086" y="79451"/>
                  </a:cubicBezTo>
                  <a:cubicBezTo>
                    <a:pt x="43086" y="104203"/>
                    <a:pt x="58438" y="120538"/>
                    <a:pt x="82705" y="120538"/>
                  </a:cubicBezTo>
                  <a:cubicBezTo>
                    <a:pt x="98800" y="120538"/>
                    <a:pt x="111429" y="112866"/>
                    <a:pt x="116876" y="100737"/>
                  </a:cubicBezTo>
                  <a:lnTo>
                    <a:pt x="92610" y="77719"/>
                  </a:lnTo>
                  <a:cubicBezTo>
                    <a:pt x="90629" y="75986"/>
                    <a:pt x="89886" y="74254"/>
                    <a:pt x="89886" y="73016"/>
                  </a:cubicBezTo>
                  <a:cubicBezTo>
                    <a:pt x="89886" y="71036"/>
                    <a:pt x="91371" y="69303"/>
                    <a:pt x="94591" y="69303"/>
                  </a:cubicBezTo>
                  <a:lnTo>
                    <a:pt x="162438" y="69303"/>
                  </a:lnTo>
                  <a:lnTo>
                    <a:pt x="162438" y="74254"/>
                  </a:lnTo>
                  <a:cubicBezTo>
                    <a:pt x="162438" y="138359"/>
                    <a:pt x="120095" y="158408"/>
                    <a:pt x="82952" y="158408"/>
                  </a:cubicBezTo>
                  <a:cubicBezTo>
                    <a:pt x="32190" y="158903"/>
                    <a:pt x="0" y="124251"/>
                    <a:pt x="0" y="79451"/>
                  </a:cubicBezTo>
                  <a:lnTo>
                    <a:pt x="0" y="79451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1" name="Freihandform 40">
              <a:extLst>
                <a:ext uri="{FF2B5EF4-FFF2-40B4-BE49-F238E27FC236}">
                  <a16:creationId xmlns:a16="http://schemas.microsoft.com/office/drawing/2014/main" id="{69410615-EFB6-2568-E72F-14B8812B4DAB}"/>
                </a:ext>
              </a:extLst>
            </p:cNvPr>
            <p:cNvSpPr/>
            <p:nvPr/>
          </p:nvSpPr>
          <p:spPr>
            <a:xfrm>
              <a:off x="1285599" y="814977"/>
              <a:ext cx="73295" cy="119053"/>
            </a:xfrm>
            <a:custGeom>
              <a:avLst/>
              <a:gdLst>
                <a:gd name="connsiteX0" fmla="*/ 0 w 73295"/>
                <a:gd name="connsiteY0" fmla="*/ 2228 h 119053"/>
                <a:gd name="connsiteX1" fmla="*/ 40362 w 73295"/>
                <a:gd name="connsiteY1" fmla="*/ 2228 h 119053"/>
                <a:gd name="connsiteX2" fmla="*/ 40362 w 73295"/>
                <a:gd name="connsiteY2" fmla="*/ 17078 h 119053"/>
                <a:gd name="connsiteX3" fmla="*/ 41848 w 73295"/>
                <a:gd name="connsiteY3" fmla="*/ 19058 h 119053"/>
                <a:gd name="connsiteX4" fmla="*/ 46057 w 73295"/>
                <a:gd name="connsiteY4" fmla="*/ 14603 h 119053"/>
                <a:gd name="connsiteX5" fmla="*/ 72057 w 73295"/>
                <a:gd name="connsiteY5" fmla="*/ 0 h 119053"/>
                <a:gd name="connsiteX6" fmla="*/ 72800 w 73295"/>
                <a:gd name="connsiteY6" fmla="*/ 0 h 119053"/>
                <a:gd name="connsiteX7" fmla="*/ 73295 w 73295"/>
                <a:gd name="connsiteY7" fmla="*/ 40840 h 119053"/>
                <a:gd name="connsiteX8" fmla="*/ 64629 w 73295"/>
                <a:gd name="connsiteY8" fmla="*/ 40840 h 119053"/>
                <a:gd name="connsiteX9" fmla="*/ 40610 w 73295"/>
                <a:gd name="connsiteY9" fmla="*/ 65838 h 119053"/>
                <a:gd name="connsiteX10" fmla="*/ 40610 w 73295"/>
                <a:gd name="connsiteY10" fmla="*/ 119053 h 119053"/>
                <a:gd name="connsiteX11" fmla="*/ 248 w 73295"/>
                <a:gd name="connsiteY11" fmla="*/ 119053 h 119053"/>
                <a:gd name="connsiteX12" fmla="*/ 248 w 73295"/>
                <a:gd name="connsiteY12" fmla="*/ 2228 h 119053"/>
                <a:gd name="connsiteX13" fmla="*/ 0 w 73295"/>
                <a:gd name="connsiteY13" fmla="*/ 2228 h 119053"/>
                <a:gd name="connsiteX14" fmla="*/ 0 w 73295"/>
                <a:gd name="connsiteY14" fmla="*/ 2228 h 11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295" h="119053">
                  <a:moveTo>
                    <a:pt x="0" y="2228"/>
                  </a:moveTo>
                  <a:lnTo>
                    <a:pt x="40362" y="2228"/>
                  </a:lnTo>
                  <a:lnTo>
                    <a:pt x="40362" y="17078"/>
                  </a:lnTo>
                  <a:cubicBezTo>
                    <a:pt x="40362" y="18563"/>
                    <a:pt x="40857" y="19058"/>
                    <a:pt x="41848" y="19058"/>
                  </a:cubicBezTo>
                  <a:cubicBezTo>
                    <a:pt x="42838" y="19058"/>
                    <a:pt x="43581" y="18316"/>
                    <a:pt x="46057" y="14603"/>
                  </a:cubicBezTo>
                  <a:cubicBezTo>
                    <a:pt x="52248" y="4455"/>
                    <a:pt x="60914" y="0"/>
                    <a:pt x="72057" y="0"/>
                  </a:cubicBezTo>
                  <a:lnTo>
                    <a:pt x="72800" y="0"/>
                  </a:lnTo>
                  <a:lnTo>
                    <a:pt x="73295" y="40840"/>
                  </a:lnTo>
                  <a:lnTo>
                    <a:pt x="64629" y="40840"/>
                  </a:lnTo>
                  <a:cubicBezTo>
                    <a:pt x="48286" y="40840"/>
                    <a:pt x="40610" y="48512"/>
                    <a:pt x="40610" y="65838"/>
                  </a:cubicBezTo>
                  <a:lnTo>
                    <a:pt x="40610" y="119053"/>
                  </a:lnTo>
                  <a:lnTo>
                    <a:pt x="248" y="119053"/>
                  </a:lnTo>
                  <a:lnTo>
                    <a:pt x="248" y="2228"/>
                  </a:lnTo>
                  <a:lnTo>
                    <a:pt x="0" y="2228"/>
                  </a:lnTo>
                  <a:lnTo>
                    <a:pt x="0" y="222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2" name="Freihandform 41">
              <a:extLst>
                <a:ext uri="{FF2B5EF4-FFF2-40B4-BE49-F238E27FC236}">
                  <a16:creationId xmlns:a16="http://schemas.microsoft.com/office/drawing/2014/main" id="{3816273C-D64D-5F92-9E35-89F18704E8F3}"/>
                </a:ext>
              </a:extLst>
            </p:cNvPr>
            <p:cNvSpPr/>
            <p:nvPr/>
          </p:nvSpPr>
          <p:spPr>
            <a:xfrm>
              <a:off x="1364095" y="814235"/>
              <a:ext cx="129504" cy="123261"/>
            </a:xfrm>
            <a:custGeom>
              <a:avLst/>
              <a:gdLst>
                <a:gd name="connsiteX0" fmla="*/ 0 w 129504"/>
                <a:gd name="connsiteY0" fmla="*/ 61631 h 123261"/>
                <a:gd name="connsiteX1" fmla="*/ 64876 w 129504"/>
                <a:gd name="connsiteY1" fmla="*/ 0 h 123261"/>
                <a:gd name="connsiteX2" fmla="*/ 129505 w 129504"/>
                <a:gd name="connsiteY2" fmla="*/ 61631 h 123261"/>
                <a:gd name="connsiteX3" fmla="*/ 64876 w 129504"/>
                <a:gd name="connsiteY3" fmla="*/ 123261 h 123261"/>
                <a:gd name="connsiteX4" fmla="*/ 0 w 129504"/>
                <a:gd name="connsiteY4" fmla="*/ 61631 h 123261"/>
                <a:gd name="connsiteX5" fmla="*/ 0 w 129504"/>
                <a:gd name="connsiteY5" fmla="*/ 61631 h 123261"/>
                <a:gd name="connsiteX6" fmla="*/ 64876 w 129504"/>
                <a:gd name="connsiteY6" fmla="*/ 87619 h 123261"/>
                <a:gd name="connsiteX7" fmla="*/ 89143 w 129504"/>
                <a:gd name="connsiteY7" fmla="*/ 61631 h 123261"/>
                <a:gd name="connsiteX8" fmla="*/ 64876 w 129504"/>
                <a:gd name="connsiteY8" fmla="*/ 35642 h 123261"/>
                <a:gd name="connsiteX9" fmla="*/ 40362 w 129504"/>
                <a:gd name="connsiteY9" fmla="*/ 61631 h 123261"/>
                <a:gd name="connsiteX10" fmla="*/ 64876 w 129504"/>
                <a:gd name="connsiteY10" fmla="*/ 87619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9504" h="123261">
                  <a:moveTo>
                    <a:pt x="0" y="61631"/>
                  </a:moveTo>
                  <a:cubicBezTo>
                    <a:pt x="0" y="25494"/>
                    <a:pt x="27238" y="0"/>
                    <a:pt x="64876" y="0"/>
                  </a:cubicBezTo>
                  <a:cubicBezTo>
                    <a:pt x="102514" y="0"/>
                    <a:pt x="129505" y="25246"/>
                    <a:pt x="129505" y="61631"/>
                  </a:cubicBezTo>
                  <a:cubicBezTo>
                    <a:pt x="129505" y="98015"/>
                    <a:pt x="102019" y="123261"/>
                    <a:pt x="64876" y="123261"/>
                  </a:cubicBezTo>
                  <a:cubicBezTo>
                    <a:pt x="27733" y="123261"/>
                    <a:pt x="0" y="98015"/>
                    <a:pt x="0" y="61631"/>
                  </a:cubicBezTo>
                  <a:lnTo>
                    <a:pt x="0" y="61631"/>
                  </a:lnTo>
                  <a:close/>
                  <a:moveTo>
                    <a:pt x="64876" y="87619"/>
                  </a:moveTo>
                  <a:cubicBezTo>
                    <a:pt x="79733" y="87619"/>
                    <a:pt x="89143" y="76976"/>
                    <a:pt x="89143" y="61631"/>
                  </a:cubicBezTo>
                  <a:cubicBezTo>
                    <a:pt x="89143" y="46285"/>
                    <a:pt x="79733" y="35642"/>
                    <a:pt x="64876" y="35642"/>
                  </a:cubicBezTo>
                  <a:cubicBezTo>
                    <a:pt x="50019" y="35642"/>
                    <a:pt x="40362" y="46285"/>
                    <a:pt x="40362" y="61631"/>
                  </a:cubicBezTo>
                  <a:cubicBezTo>
                    <a:pt x="40362" y="76976"/>
                    <a:pt x="49771" y="87619"/>
                    <a:pt x="64876" y="87619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3" name="Freihandform 42">
              <a:extLst>
                <a:ext uri="{FF2B5EF4-FFF2-40B4-BE49-F238E27FC236}">
                  <a16:creationId xmlns:a16="http://schemas.microsoft.com/office/drawing/2014/main" id="{CF7EF2AE-6AC0-2AEB-FC1C-D03A34D05D02}"/>
                </a:ext>
              </a:extLst>
            </p:cNvPr>
            <p:cNvSpPr/>
            <p:nvPr/>
          </p:nvSpPr>
          <p:spPr>
            <a:xfrm>
              <a:off x="1505238" y="817452"/>
              <a:ext cx="113409" cy="120538"/>
            </a:xfrm>
            <a:custGeom>
              <a:avLst/>
              <a:gdLst>
                <a:gd name="connsiteX0" fmla="*/ 56705 w 113409"/>
                <a:gd name="connsiteY0" fmla="*/ 120538 h 120538"/>
                <a:gd name="connsiteX1" fmla="*/ 0 w 113409"/>
                <a:gd name="connsiteY1" fmla="*/ 70293 h 120538"/>
                <a:gd name="connsiteX2" fmla="*/ 0 w 113409"/>
                <a:gd name="connsiteY2" fmla="*/ 0 h 120538"/>
                <a:gd name="connsiteX3" fmla="*/ 40610 w 113409"/>
                <a:gd name="connsiteY3" fmla="*/ 0 h 120538"/>
                <a:gd name="connsiteX4" fmla="*/ 40610 w 113409"/>
                <a:gd name="connsiteY4" fmla="*/ 67571 h 120538"/>
                <a:gd name="connsiteX5" fmla="*/ 56705 w 113409"/>
                <a:gd name="connsiteY5" fmla="*/ 85639 h 120538"/>
                <a:gd name="connsiteX6" fmla="*/ 72800 w 113409"/>
                <a:gd name="connsiteY6" fmla="*/ 67571 h 120538"/>
                <a:gd name="connsiteX7" fmla="*/ 72800 w 113409"/>
                <a:gd name="connsiteY7" fmla="*/ 0 h 120538"/>
                <a:gd name="connsiteX8" fmla="*/ 113409 w 113409"/>
                <a:gd name="connsiteY8" fmla="*/ 0 h 120538"/>
                <a:gd name="connsiteX9" fmla="*/ 113409 w 113409"/>
                <a:gd name="connsiteY9" fmla="*/ 70541 h 120538"/>
                <a:gd name="connsiteX10" fmla="*/ 56705 w 113409"/>
                <a:gd name="connsiteY10" fmla="*/ 120538 h 120538"/>
                <a:gd name="connsiteX11" fmla="*/ 56705 w 113409"/>
                <a:gd name="connsiteY11" fmla="*/ 120538 h 12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409" h="120538">
                  <a:moveTo>
                    <a:pt x="56705" y="120538"/>
                  </a:moveTo>
                  <a:cubicBezTo>
                    <a:pt x="19810" y="120538"/>
                    <a:pt x="0" y="101975"/>
                    <a:pt x="0" y="70293"/>
                  </a:cubicBezTo>
                  <a:lnTo>
                    <a:pt x="0" y="0"/>
                  </a:lnTo>
                  <a:lnTo>
                    <a:pt x="40610" y="0"/>
                  </a:lnTo>
                  <a:lnTo>
                    <a:pt x="40610" y="67571"/>
                  </a:lnTo>
                  <a:cubicBezTo>
                    <a:pt x="40610" y="79204"/>
                    <a:pt x="46552" y="85639"/>
                    <a:pt x="56705" y="85639"/>
                  </a:cubicBezTo>
                  <a:cubicBezTo>
                    <a:pt x="66857" y="85639"/>
                    <a:pt x="72800" y="79204"/>
                    <a:pt x="72800" y="67571"/>
                  </a:cubicBezTo>
                  <a:lnTo>
                    <a:pt x="72800" y="0"/>
                  </a:lnTo>
                  <a:lnTo>
                    <a:pt x="113409" y="0"/>
                  </a:lnTo>
                  <a:lnTo>
                    <a:pt x="113409" y="70541"/>
                  </a:lnTo>
                  <a:cubicBezTo>
                    <a:pt x="113409" y="101975"/>
                    <a:pt x="93600" y="120538"/>
                    <a:pt x="56705" y="120538"/>
                  </a:cubicBezTo>
                  <a:lnTo>
                    <a:pt x="56705" y="12053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4" name="Freihandform 43">
              <a:extLst>
                <a:ext uri="{FF2B5EF4-FFF2-40B4-BE49-F238E27FC236}">
                  <a16:creationId xmlns:a16="http://schemas.microsoft.com/office/drawing/2014/main" id="{273E9487-67BC-A897-8FEB-B08C4EC211A6}"/>
                </a:ext>
              </a:extLst>
            </p:cNvPr>
            <p:cNvSpPr/>
            <p:nvPr/>
          </p:nvSpPr>
          <p:spPr>
            <a:xfrm>
              <a:off x="1636723" y="813987"/>
              <a:ext cx="127028" cy="165833"/>
            </a:xfrm>
            <a:custGeom>
              <a:avLst/>
              <a:gdLst>
                <a:gd name="connsiteX0" fmla="*/ 0 w 127028"/>
                <a:gd name="connsiteY0" fmla="*/ 3218 h 165833"/>
                <a:gd name="connsiteX1" fmla="*/ 40610 w 127028"/>
                <a:gd name="connsiteY1" fmla="*/ 3218 h 165833"/>
                <a:gd name="connsiteX2" fmla="*/ 40610 w 127028"/>
                <a:gd name="connsiteY2" fmla="*/ 9900 h 165833"/>
                <a:gd name="connsiteX3" fmla="*/ 42343 w 127028"/>
                <a:gd name="connsiteY3" fmla="*/ 11881 h 165833"/>
                <a:gd name="connsiteX4" fmla="*/ 47048 w 127028"/>
                <a:gd name="connsiteY4" fmla="*/ 9158 h 165833"/>
                <a:gd name="connsiteX5" fmla="*/ 74038 w 127028"/>
                <a:gd name="connsiteY5" fmla="*/ 0 h 165833"/>
                <a:gd name="connsiteX6" fmla="*/ 127029 w 127028"/>
                <a:gd name="connsiteY6" fmla="*/ 61631 h 165833"/>
                <a:gd name="connsiteX7" fmla="*/ 74038 w 127028"/>
                <a:gd name="connsiteY7" fmla="*/ 123261 h 165833"/>
                <a:gd name="connsiteX8" fmla="*/ 47048 w 127028"/>
                <a:gd name="connsiteY8" fmla="*/ 114103 h 165833"/>
                <a:gd name="connsiteX9" fmla="*/ 42343 w 127028"/>
                <a:gd name="connsiteY9" fmla="*/ 111381 h 165833"/>
                <a:gd name="connsiteX10" fmla="*/ 40610 w 127028"/>
                <a:gd name="connsiteY10" fmla="*/ 113361 h 165833"/>
                <a:gd name="connsiteX11" fmla="*/ 40610 w 127028"/>
                <a:gd name="connsiteY11" fmla="*/ 165833 h 165833"/>
                <a:gd name="connsiteX12" fmla="*/ 248 w 127028"/>
                <a:gd name="connsiteY12" fmla="*/ 165833 h 165833"/>
                <a:gd name="connsiteX13" fmla="*/ 248 w 127028"/>
                <a:gd name="connsiteY13" fmla="*/ 3218 h 165833"/>
                <a:gd name="connsiteX14" fmla="*/ 0 w 127028"/>
                <a:gd name="connsiteY14" fmla="*/ 3218 h 165833"/>
                <a:gd name="connsiteX15" fmla="*/ 0 w 127028"/>
                <a:gd name="connsiteY15" fmla="*/ 3218 h 165833"/>
                <a:gd name="connsiteX16" fmla="*/ 62152 w 127028"/>
                <a:gd name="connsiteY16" fmla="*/ 88114 h 165833"/>
                <a:gd name="connsiteX17" fmla="*/ 86172 w 127028"/>
                <a:gd name="connsiteY17" fmla="*/ 61878 h 165833"/>
                <a:gd name="connsiteX18" fmla="*/ 62152 w 127028"/>
                <a:gd name="connsiteY18" fmla="*/ 35642 h 165833"/>
                <a:gd name="connsiteX19" fmla="*/ 38629 w 127028"/>
                <a:gd name="connsiteY19" fmla="*/ 61878 h 165833"/>
                <a:gd name="connsiteX20" fmla="*/ 62152 w 127028"/>
                <a:gd name="connsiteY20" fmla="*/ 88114 h 16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7028" h="165833">
                  <a:moveTo>
                    <a:pt x="0" y="3218"/>
                  </a:moveTo>
                  <a:lnTo>
                    <a:pt x="40610" y="3218"/>
                  </a:lnTo>
                  <a:lnTo>
                    <a:pt x="40610" y="9900"/>
                  </a:lnTo>
                  <a:cubicBezTo>
                    <a:pt x="40610" y="11386"/>
                    <a:pt x="41352" y="11881"/>
                    <a:pt x="42343" y="11881"/>
                  </a:cubicBezTo>
                  <a:cubicBezTo>
                    <a:pt x="43829" y="11881"/>
                    <a:pt x="44819" y="10891"/>
                    <a:pt x="47048" y="9158"/>
                  </a:cubicBezTo>
                  <a:cubicBezTo>
                    <a:pt x="52000" y="4950"/>
                    <a:pt x="60914" y="0"/>
                    <a:pt x="74038" y="0"/>
                  </a:cubicBezTo>
                  <a:cubicBezTo>
                    <a:pt x="104991" y="0"/>
                    <a:pt x="127029" y="25246"/>
                    <a:pt x="127029" y="61631"/>
                  </a:cubicBezTo>
                  <a:cubicBezTo>
                    <a:pt x="127029" y="98015"/>
                    <a:pt x="104991" y="123261"/>
                    <a:pt x="74038" y="123261"/>
                  </a:cubicBezTo>
                  <a:cubicBezTo>
                    <a:pt x="60914" y="123261"/>
                    <a:pt x="52248" y="118311"/>
                    <a:pt x="47048" y="114103"/>
                  </a:cubicBezTo>
                  <a:cubicBezTo>
                    <a:pt x="44819" y="112371"/>
                    <a:pt x="43581" y="111381"/>
                    <a:pt x="42343" y="111381"/>
                  </a:cubicBezTo>
                  <a:cubicBezTo>
                    <a:pt x="41105" y="111381"/>
                    <a:pt x="40610" y="112123"/>
                    <a:pt x="40610" y="113361"/>
                  </a:cubicBezTo>
                  <a:lnTo>
                    <a:pt x="40610" y="165833"/>
                  </a:lnTo>
                  <a:lnTo>
                    <a:pt x="248" y="165833"/>
                  </a:lnTo>
                  <a:lnTo>
                    <a:pt x="248" y="3218"/>
                  </a:lnTo>
                  <a:lnTo>
                    <a:pt x="0" y="3218"/>
                  </a:lnTo>
                  <a:lnTo>
                    <a:pt x="0" y="3218"/>
                  </a:lnTo>
                  <a:close/>
                  <a:moveTo>
                    <a:pt x="62152" y="88114"/>
                  </a:moveTo>
                  <a:cubicBezTo>
                    <a:pt x="77010" y="88114"/>
                    <a:pt x="86172" y="77471"/>
                    <a:pt x="86172" y="61878"/>
                  </a:cubicBezTo>
                  <a:cubicBezTo>
                    <a:pt x="86172" y="46285"/>
                    <a:pt x="77010" y="35642"/>
                    <a:pt x="62152" y="35642"/>
                  </a:cubicBezTo>
                  <a:cubicBezTo>
                    <a:pt x="47295" y="35642"/>
                    <a:pt x="38629" y="46285"/>
                    <a:pt x="38629" y="61878"/>
                  </a:cubicBezTo>
                  <a:cubicBezTo>
                    <a:pt x="38629" y="77471"/>
                    <a:pt x="47543" y="88114"/>
                    <a:pt x="62152" y="88114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 44">
              <a:extLst>
                <a:ext uri="{FF2B5EF4-FFF2-40B4-BE49-F238E27FC236}">
                  <a16:creationId xmlns:a16="http://schemas.microsoft.com/office/drawing/2014/main" id="{9F6D0B1D-0FAE-C335-B0FD-D251891E0DC5}"/>
                </a:ext>
              </a:extLst>
            </p:cNvPr>
            <p:cNvSpPr/>
            <p:nvPr/>
          </p:nvSpPr>
          <p:spPr>
            <a:xfrm>
              <a:off x="360000" y="359802"/>
              <a:ext cx="548723" cy="574475"/>
            </a:xfrm>
            <a:custGeom>
              <a:avLst/>
              <a:gdLst>
                <a:gd name="connsiteX0" fmla="*/ 454133 w 548723"/>
                <a:gd name="connsiteY0" fmla="*/ 254690 h 574475"/>
                <a:gd name="connsiteX1" fmla="*/ 496476 w 548723"/>
                <a:gd name="connsiteY1" fmla="*/ 143805 h 574475"/>
                <a:gd name="connsiteX2" fmla="*/ 494248 w 548723"/>
                <a:gd name="connsiteY2" fmla="*/ 118806 h 574475"/>
                <a:gd name="connsiteX3" fmla="*/ 335276 w 548723"/>
                <a:gd name="connsiteY3" fmla="*/ 0 h 574475"/>
                <a:gd name="connsiteX4" fmla="*/ 137181 w 548723"/>
                <a:gd name="connsiteY4" fmla="*/ 0 h 574475"/>
                <a:gd name="connsiteX5" fmla="*/ 104248 w 548723"/>
                <a:gd name="connsiteY5" fmla="*/ 34652 h 574475"/>
                <a:gd name="connsiteX6" fmla="*/ 104248 w 548723"/>
                <a:gd name="connsiteY6" fmla="*/ 111628 h 574475"/>
                <a:gd name="connsiteX7" fmla="*/ 58933 w 548723"/>
                <a:gd name="connsiteY7" fmla="*/ 85887 h 574475"/>
                <a:gd name="connsiteX8" fmla="*/ 0 w 548723"/>
                <a:gd name="connsiteY8" fmla="*/ 114846 h 574475"/>
                <a:gd name="connsiteX9" fmla="*/ 0 w 548723"/>
                <a:gd name="connsiteY9" fmla="*/ 417306 h 574475"/>
                <a:gd name="connsiteX10" fmla="*/ 26000 w 548723"/>
                <a:gd name="connsiteY10" fmla="*/ 444037 h 574475"/>
                <a:gd name="connsiteX11" fmla="*/ 52000 w 548723"/>
                <a:gd name="connsiteY11" fmla="*/ 417306 h 574475"/>
                <a:gd name="connsiteX12" fmla="*/ 52000 w 548723"/>
                <a:gd name="connsiteY12" fmla="*/ 141577 h 574475"/>
                <a:gd name="connsiteX13" fmla="*/ 104743 w 548723"/>
                <a:gd name="connsiteY13" fmla="*/ 171526 h 574475"/>
                <a:gd name="connsiteX14" fmla="*/ 104743 w 548723"/>
                <a:gd name="connsiteY14" fmla="*/ 365576 h 574475"/>
                <a:gd name="connsiteX15" fmla="*/ 151048 w 548723"/>
                <a:gd name="connsiteY15" fmla="*/ 384387 h 574475"/>
                <a:gd name="connsiteX16" fmla="*/ 319924 w 548723"/>
                <a:gd name="connsiteY16" fmla="*/ 286867 h 574475"/>
                <a:gd name="connsiteX17" fmla="*/ 337257 w 548723"/>
                <a:gd name="connsiteY17" fmla="*/ 260878 h 574475"/>
                <a:gd name="connsiteX18" fmla="*/ 319924 w 548723"/>
                <a:gd name="connsiteY18" fmla="*/ 234889 h 574475"/>
                <a:gd name="connsiteX19" fmla="*/ 156495 w 548723"/>
                <a:gd name="connsiteY19" fmla="*/ 141329 h 574475"/>
                <a:gd name="connsiteX20" fmla="*/ 156495 w 548723"/>
                <a:gd name="connsiteY20" fmla="*/ 51978 h 574475"/>
                <a:gd name="connsiteX21" fmla="*/ 330076 w 548723"/>
                <a:gd name="connsiteY21" fmla="*/ 51978 h 574475"/>
                <a:gd name="connsiteX22" fmla="*/ 443981 w 548723"/>
                <a:gd name="connsiteY22" fmla="*/ 148507 h 574475"/>
                <a:gd name="connsiteX23" fmla="*/ 407086 w 548723"/>
                <a:gd name="connsiteY23" fmla="*/ 233404 h 574475"/>
                <a:gd name="connsiteX24" fmla="*/ 392229 w 548723"/>
                <a:gd name="connsiteY24" fmla="*/ 261620 h 574475"/>
                <a:gd name="connsiteX25" fmla="*/ 416495 w 548723"/>
                <a:gd name="connsiteY25" fmla="*/ 290579 h 574475"/>
                <a:gd name="connsiteX26" fmla="*/ 495981 w 548723"/>
                <a:gd name="connsiteY26" fmla="*/ 406168 h 574475"/>
                <a:gd name="connsiteX27" fmla="*/ 363257 w 548723"/>
                <a:gd name="connsiteY27" fmla="*/ 522498 h 574475"/>
                <a:gd name="connsiteX28" fmla="*/ 135448 w 548723"/>
                <a:gd name="connsiteY28" fmla="*/ 522498 h 574475"/>
                <a:gd name="connsiteX29" fmla="*/ 104743 w 548723"/>
                <a:gd name="connsiteY29" fmla="*/ 548487 h 574475"/>
                <a:gd name="connsiteX30" fmla="*/ 135448 w 548723"/>
                <a:gd name="connsiteY30" fmla="*/ 574476 h 574475"/>
                <a:gd name="connsiteX31" fmla="*/ 363257 w 548723"/>
                <a:gd name="connsiteY31" fmla="*/ 574476 h 574475"/>
                <a:gd name="connsiteX32" fmla="*/ 542038 w 548723"/>
                <a:gd name="connsiteY32" fmla="*/ 454680 h 574475"/>
                <a:gd name="connsiteX33" fmla="*/ 548724 w 548723"/>
                <a:gd name="connsiteY33" fmla="*/ 407900 h 574475"/>
                <a:gd name="connsiteX34" fmla="*/ 454133 w 548723"/>
                <a:gd name="connsiteY34" fmla="*/ 254690 h 574475"/>
                <a:gd name="connsiteX35" fmla="*/ 454133 w 548723"/>
                <a:gd name="connsiteY35" fmla="*/ 254690 h 574475"/>
                <a:gd name="connsiteX36" fmla="*/ 263962 w 548723"/>
                <a:gd name="connsiteY36" fmla="*/ 261125 h 574475"/>
                <a:gd name="connsiteX37" fmla="*/ 156248 w 548723"/>
                <a:gd name="connsiteY37" fmla="*/ 322508 h 574475"/>
                <a:gd name="connsiteX38" fmla="*/ 156248 w 548723"/>
                <a:gd name="connsiteY38" fmla="*/ 201475 h 574475"/>
                <a:gd name="connsiteX39" fmla="*/ 263962 w 548723"/>
                <a:gd name="connsiteY39" fmla="*/ 261125 h 57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48723" h="574475">
                  <a:moveTo>
                    <a:pt x="454133" y="254690"/>
                  </a:moveTo>
                  <a:cubicBezTo>
                    <a:pt x="484095" y="222514"/>
                    <a:pt x="496476" y="185634"/>
                    <a:pt x="496476" y="143805"/>
                  </a:cubicBezTo>
                  <a:cubicBezTo>
                    <a:pt x="496476" y="135389"/>
                    <a:pt x="495733" y="126974"/>
                    <a:pt x="494248" y="118806"/>
                  </a:cubicBezTo>
                  <a:cubicBezTo>
                    <a:pt x="482857" y="52473"/>
                    <a:pt x="426400" y="0"/>
                    <a:pt x="335276" y="0"/>
                  </a:cubicBezTo>
                  <a:lnTo>
                    <a:pt x="137181" y="0"/>
                  </a:lnTo>
                  <a:cubicBezTo>
                    <a:pt x="115886" y="0"/>
                    <a:pt x="104248" y="12623"/>
                    <a:pt x="104248" y="34652"/>
                  </a:cubicBezTo>
                  <a:lnTo>
                    <a:pt x="104248" y="111628"/>
                  </a:lnTo>
                  <a:lnTo>
                    <a:pt x="58933" y="85887"/>
                  </a:lnTo>
                  <a:cubicBezTo>
                    <a:pt x="28229" y="68561"/>
                    <a:pt x="0" y="83412"/>
                    <a:pt x="0" y="114846"/>
                  </a:cubicBezTo>
                  <a:lnTo>
                    <a:pt x="0" y="417306"/>
                  </a:lnTo>
                  <a:cubicBezTo>
                    <a:pt x="0" y="433889"/>
                    <a:pt x="10152" y="444037"/>
                    <a:pt x="26000" y="444037"/>
                  </a:cubicBezTo>
                  <a:cubicBezTo>
                    <a:pt x="41848" y="444037"/>
                    <a:pt x="52000" y="433889"/>
                    <a:pt x="52000" y="417306"/>
                  </a:cubicBezTo>
                  <a:lnTo>
                    <a:pt x="52000" y="141577"/>
                  </a:lnTo>
                  <a:lnTo>
                    <a:pt x="104743" y="171526"/>
                  </a:lnTo>
                  <a:lnTo>
                    <a:pt x="104743" y="365576"/>
                  </a:lnTo>
                  <a:cubicBezTo>
                    <a:pt x="104743" y="388347"/>
                    <a:pt x="128267" y="397752"/>
                    <a:pt x="151048" y="384387"/>
                  </a:cubicBezTo>
                  <a:lnTo>
                    <a:pt x="319924" y="286867"/>
                  </a:lnTo>
                  <a:cubicBezTo>
                    <a:pt x="332552" y="279689"/>
                    <a:pt x="337257" y="270283"/>
                    <a:pt x="337257" y="260878"/>
                  </a:cubicBezTo>
                  <a:cubicBezTo>
                    <a:pt x="337257" y="252215"/>
                    <a:pt x="332552" y="242067"/>
                    <a:pt x="319924" y="234889"/>
                  </a:cubicBezTo>
                  <a:lnTo>
                    <a:pt x="156495" y="141329"/>
                  </a:lnTo>
                  <a:lnTo>
                    <a:pt x="156495" y="51978"/>
                  </a:lnTo>
                  <a:lnTo>
                    <a:pt x="330076" y="51978"/>
                  </a:lnTo>
                  <a:cubicBezTo>
                    <a:pt x="406343" y="51978"/>
                    <a:pt x="443981" y="92817"/>
                    <a:pt x="443981" y="148507"/>
                  </a:cubicBezTo>
                  <a:cubicBezTo>
                    <a:pt x="443981" y="184644"/>
                    <a:pt x="426648" y="213603"/>
                    <a:pt x="407086" y="233404"/>
                  </a:cubicBezTo>
                  <a:cubicBezTo>
                    <a:pt x="395200" y="245285"/>
                    <a:pt x="392229" y="252958"/>
                    <a:pt x="392229" y="261620"/>
                  </a:cubicBezTo>
                  <a:cubicBezTo>
                    <a:pt x="392229" y="271768"/>
                    <a:pt x="396933" y="280431"/>
                    <a:pt x="416495" y="290579"/>
                  </a:cubicBezTo>
                  <a:cubicBezTo>
                    <a:pt x="462800" y="314093"/>
                    <a:pt x="495981" y="354933"/>
                    <a:pt x="495981" y="406168"/>
                  </a:cubicBezTo>
                  <a:cubicBezTo>
                    <a:pt x="495981" y="473738"/>
                    <a:pt x="446457" y="522498"/>
                    <a:pt x="363257" y="522498"/>
                  </a:cubicBezTo>
                  <a:lnTo>
                    <a:pt x="135448" y="522498"/>
                  </a:lnTo>
                  <a:cubicBezTo>
                    <a:pt x="115143" y="522498"/>
                    <a:pt x="104743" y="532646"/>
                    <a:pt x="104743" y="548487"/>
                  </a:cubicBezTo>
                  <a:cubicBezTo>
                    <a:pt x="104743" y="564328"/>
                    <a:pt x="114895" y="574476"/>
                    <a:pt x="135448" y="574476"/>
                  </a:cubicBezTo>
                  <a:lnTo>
                    <a:pt x="363257" y="574476"/>
                  </a:lnTo>
                  <a:cubicBezTo>
                    <a:pt x="460324" y="574476"/>
                    <a:pt x="522476" y="522003"/>
                    <a:pt x="542038" y="454680"/>
                  </a:cubicBezTo>
                  <a:cubicBezTo>
                    <a:pt x="546495" y="439582"/>
                    <a:pt x="548724" y="423988"/>
                    <a:pt x="548724" y="407900"/>
                  </a:cubicBezTo>
                  <a:cubicBezTo>
                    <a:pt x="548476" y="341814"/>
                    <a:pt x="510095" y="286867"/>
                    <a:pt x="454133" y="254690"/>
                  </a:cubicBezTo>
                  <a:lnTo>
                    <a:pt x="454133" y="254690"/>
                  </a:lnTo>
                  <a:close/>
                  <a:moveTo>
                    <a:pt x="263962" y="261125"/>
                  </a:moveTo>
                  <a:lnTo>
                    <a:pt x="156248" y="322508"/>
                  </a:lnTo>
                  <a:lnTo>
                    <a:pt x="156248" y="201475"/>
                  </a:lnTo>
                  <a:lnTo>
                    <a:pt x="263962" y="26112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625630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Light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13CA2F66-F7B2-0661-A018-AF5E783A70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F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B9E76-4435-1188-2C8F-4D4AB1844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 | Date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EDBCEC-6AF4-1866-DE4E-8C94323C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33750-B9DF-4859-8502-A236C27DE94C}" type="slidenum">
              <a:rPr lang="de-DE" smtClean="0"/>
              <a:t>‹#›</a:t>
            </a:fld>
            <a:endParaRPr lang="de-DE"/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70E4EEE7-5D66-1D5E-D8F9-771D692BA231}"/>
              </a:ext>
            </a:extLst>
          </p:cNvPr>
          <p:cNvGrpSpPr/>
          <p:nvPr userDrawn="1"/>
        </p:nvGrpSpPr>
        <p:grpSpPr>
          <a:xfrm>
            <a:off x="4884419" y="3701727"/>
            <a:ext cx="5983229" cy="3156273"/>
            <a:chOff x="4884419" y="3701727"/>
            <a:chExt cx="5983229" cy="3156273"/>
          </a:xfrm>
          <a:solidFill>
            <a:srgbClr val="5AF0FF"/>
          </a:solidFill>
        </p:grpSpPr>
        <p:sp>
          <p:nvSpPr>
            <p:cNvPr id="52" name="Freihandform 51">
              <a:extLst>
                <a:ext uri="{FF2B5EF4-FFF2-40B4-BE49-F238E27FC236}">
                  <a16:creationId xmlns:a16="http://schemas.microsoft.com/office/drawing/2014/main" id="{97B52346-878F-BCA8-0799-3A9C58F6AC9B}"/>
                </a:ext>
              </a:extLst>
            </p:cNvPr>
            <p:cNvSpPr/>
            <p:nvPr/>
          </p:nvSpPr>
          <p:spPr>
            <a:xfrm>
              <a:off x="4884419" y="6492960"/>
              <a:ext cx="777449" cy="365040"/>
            </a:xfrm>
            <a:custGeom>
              <a:avLst/>
              <a:gdLst>
                <a:gd name="connsiteX0" fmla="*/ 107803 w 777449"/>
                <a:gd name="connsiteY0" fmla="*/ 2 h 365040"/>
                <a:gd name="connsiteX1" fmla="*/ 161853 w 777449"/>
                <a:gd name="connsiteY1" fmla="*/ 14356 h 365040"/>
                <a:gd name="connsiteX2" fmla="*/ 777449 w 777449"/>
                <a:gd name="connsiteY2" fmla="*/ 365040 h 365040"/>
                <a:gd name="connsiteX3" fmla="*/ 0 w 777449"/>
                <a:gd name="connsiteY3" fmla="*/ 365040 h 365040"/>
                <a:gd name="connsiteX4" fmla="*/ 0 w 777449"/>
                <a:gd name="connsiteY4" fmla="*/ 108770 h 365040"/>
                <a:gd name="connsiteX5" fmla="*/ 53952 w 777449"/>
                <a:gd name="connsiteY5" fmla="*/ 14885 h 365040"/>
                <a:gd name="connsiteX6" fmla="*/ 107803 w 777449"/>
                <a:gd name="connsiteY6" fmla="*/ 2 h 365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7449" h="365040">
                  <a:moveTo>
                    <a:pt x="107803" y="2"/>
                  </a:moveTo>
                  <a:cubicBezTo>
                    <a:pt x="126348" y="-98"/>
                    <a:pt x="144927" y="4677"/>
                    <a:pt x="161853" y="14356"/>
                  </a:cubicBezTo>
                  <a:lnTo>
                    <a:pt x="777449" y="365040"/>
                  </a:lnTo>
                  <a:lnTo>
                    <a:pt x="0" y="365040"/>
                  </a:lnTo>
                  <a:lnTo>
                    <a:pt x="0" y="108770"/>
                  </a:lnTo>
                  <a:cubicBezTo>
                    <a:pt x="0" y="69784"/>
                    <a:pt x="20100" y="34512"/>
                    <a:pt x="53952" y="14885"/>
                  </a:cubicBezTo>
                  <a:cubicBezTo>
                    <a:pt x="70745" y="5073"/>
                    <a:pt x="89257" y="101"/>
                    <a:pt x="107803" y="2"/>
                  </a:cubicBezTo>
                  <a:close/>
                </a:path>
              </a:pathLst>
            </a:custGeom>
            <a:grpFill/>
            <a:ln w="9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" name="Freihandform 34">
              <a:extLst>
                <a:ext uri="{FF2B5EF4-FFF2-40B4-BE49-F238E27FC236}">
                  <a16:creationId xmlns:a16="http://schemas.microsoft.com/office/drawing/2014/main" id="{70924960-88B8-E30A-89D2-36DEC0F1D7F2}"/>
                </a:ext>
              </a:extLst>
            </p:cNvPr>
            <p:cNvSpPr/>
            <p:nvPr/>
          </p:nvSpPr>
          <p:spPr>
            <a:xfrm>
              <a:off x="7219104" y="5880832"/>
              <a:ext cx="812167" cy="901502"/>
            </a:xfrm>
            <a:custGeom>
              <a:avLst/>
              <a:gdLst>
                <a:gd name="connsiteX0" fmla="*/ 275926 w 291693"/>
                <a:gd name="connsiteY0" fmla="*/ 134803 h 323778"/>
                <a:gd name="connsiteX1" fmla="*/ 46542 w 291693"/>
                <a:gd name="connsiteY1" fmla="*/ 4120 h 323778"/>
                <a:gd name="connsiteX2" fmla="*/ 15482 w 291693"/>
                <a:gd name="connsiteY2" fmla="*/ 4310 h 323778"/>
                <a:gd name="connsiteX3" fmla="*/ 0 w 291693"/>
                <a:gd name="connsiteY3" fmla="*/ 31266 h 323778"/>
                <a:gd name="connsiteX4" fmla="*/ 0 w 291693"/>
                <a:gd name="connsiteY4" fmla="*/ 292537 h 323778"/>
                <a:gd name="connsiteX5" fmla="*/ 15482 w 291693"/>
                <a:gd name="connsiteY5" fmla="*/ 319493 h 323778"/>
                <a:gd name="connsiteX6" fmla="*/ 31154 w 291693"/>
                <a:gd name="connsiteY6" fmla="*/ 323779 h 323778"/>
                <a:gd name="connsiteX7" fmla="*/ 46542 w 291693"/>
                <a:gd name="connsiteY7" fmla="*/ 319683 h 323778"/>
                <a:gd name="connsiteX8" fmla="*/ 275926 w 291693"/>
                <a:gd name="connsiteY8" fmla="*/ 189000 h 323778"/>
                <a:gd name="connsiteX9" fmla="*/ 291693 w 291693"/>
                <a:gd name="connsiteY9" fmla="*/ 161854 h 323778"/>
                <a:gd name="connsiteX10" fmla="*/ 275926 w 291693"/>
                <a:gd name="connsiteY10" fmla="*/ 134708 h 323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1693" h="323778">
                  <a:moveTo>
                    <a:pt x="275926" y="134803"/>
                  </a:moveTo>
                  <a:lnTo>
                    <a:pt x="46542" y="4120"/>
                  </a:lnTo>
                  <a:cubicBezTo>
                    <a:pt x="36759" y="-1405"/>
                    <a:pt x="25171" y="-1405"/>
                    <a:pt x="15482" y="4310"/>
                  </a:cubicBezTo>
                  <a:cubicBezTo>
                    <a:pt x="5794" y="9930"/>
                    <a:pt x="0" y="20027"/>
                    <a:pt x="0" y="31266"/>
                  </a:cubicBezTo>
                  <a:lnTo>
                    <a:pt x="0" y="292537"/>
                  </a:lnTo>
                  <a:cubicBezTo>
                    <a:pt x="0" y="303776"/>
                    <a:pt x="5794" y="313873"/>
                    <a:pt x="15482" y="319493"/>
                  </a:cubicBezTo>
                  <a:cubicBezTo>
                    <a:pt x="20421" y="322350"/>
                    <a:pt x="25740" y="323779"/>
                    <a:pt x="31154" y="323779"/>
                  </a:cubicBezTo>
                  <a:cubicBezTo>
                    <a:pt x="36569" y="323779"/>
                    <a:pt x="41698" y="322445"/>
                    <a:pt x="46542" y="319683"/>
                  </a:cubicBezTo>
                  <a:lnTo>
                    <a:pt x="275926" y="189000"/>
                  </a:lnTo>
                  <a:cubicBezTo>
                    <a:pt x="285804" y="183380"/>
                    <a:pt x="291693" y="173284"/>
                    <a:pt x="291693" y="161854"/>
                  </a:cubicBezTo>
                  <a:cubicBezTo>
                    <a:pt x="291693" y="150424"/>
                    <a:pt x="285804" y="140327"/>
                    <a:pt x="275926" y="134708"/>
                  </a:cubicBezTo>
                  <a:close/>
                </a:path>
              </a:pathLst>
            </a:custGeom>
            <a:grpFill/>
            <a:ln w="9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" name="Freihandform 36">
              <a:extLst>
                <a:ext uri="{FF2B5EF4-FFF2-40B4-BE49-F238E27FC236}">
                  <a16:creationId xmlns:a16="http://schemas.microsoft.com/office/drawing/2014/main" id="{DD70306C-E8A7-C539-52F6-B6D9F65A94AC}"/>
                </a:ext>
              </a:extLst>
            </p:cNvPr>
            <p:cNvSpPr/>
            <p:nvPr/>
          </p:nvSpPr>
          <p:spPr>
            <a:xfrm>
              <a:off x="6680655" y="4319095"/>
              <a:ext cx="1348765" cy="1497888"/>
            </a:xfrm>
            <a:custGeom>
              <a:avLst/>
              <a:gdLst>
                <a:gd name="connsiteX0" fmla="*/ 25740 w 484414"/>
                <a:gd name="connsiteY0" fmla="*/ 530829 h 537972"/>
                <a:gd name="connsiteX1" fmla="*/ 51766 w 484414"/>
                <a:gd name="connsiteY1" fmla="*/ 537973 h 537972"/>
                <a:gd name="connsiteX2" fmla="*/ 77316 w 484414"/>
                <a:gd name="connsiteY2" fmla="*/ 531115 h 537972"/>
                <a:gd name="connsiteX3" fmla="*/ 458294 w 484414"/>
                <a:gd name="connsiteY3" fmla="*/ 314040 h 537972"/>
                <a:gd name="connsiteX4" fmla="*/ 484414 w 484414"/>
                <a:gd name="connsiteY4" fmla="*/ 268987 h 537972"/>
                <a:gd name="connsiteX5" fmla="*/ 458294 w 484414"/>
                <a:gd name="connsiteY5" fmla="*/ 223933 h 537972"/>
                <a:gd name="connsiteX6" fmla="*/ 77316 w 484414"/>
                <a:gd name="connsiteY6" fmla="*/ 6859 h 537972"/>
                <a:gd name="connsiteX7" fmla="*/ 25740 w 484414"/>
                <a:gd name="connsiteY7" fmla="*/ 7144 h 537972"/>
                <a:gd name="connsiteX8" fmla="*/ 0 w 484414"/>
                <a:gd name="connsiteY8" fmla="*/ 52007 h 537972"/>
                <a:gd name="connsiteX9" fmla="*/ 0 w 484414"/>
                <a:gd name="connsiteY9" fmla="*/ 485871 h 537972"/>
                <a:gd name="connsiteX10" fmla="*/ 25740 w 484414"/>
                <a:gd name="connsiteY10" fmla="*/ 530639 h 537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4414" h="537972">
                  <a:moveTo>
                    <a:pt x="25740" y="530829"/>
                  </a:moveTo>
                  <a:cubicBezTo>
                    <a:pt x="33909" y="535591"/>
                    <a:pt x="42837" y="537973"/>
                    <a:pt x="51766" y="537973"/>
                  </a:cubicBezTo>
                  <a:cubicBezTo>
                    <a:pt x="60694" y="537973"/>
                    <a:pt x="69338" y="535687"/>
                    <a:pt x="77316" y="531115"/>
                  </a:cubicBezTo>
                  <a:lnTo>
                    <a:pt x="458294" y="314040"/>
                  </a:lnTo>
                  <a:cubicBezTo>
                    <a:pt x="474631" y="304705"/>
                    <a:pt x="484414" y="287941"/>
                    <a:pt x="484414" y="268987"/>
                  </a:cubicBezTo>
                  <a:cubicBezTo>
                    <a:pt x="484414" y="250032"/>
                    <a:pt x="474631" y="233268"/>
                    <a:pt x="458294" y="223933"/>
                  </a:cubicBezTo>
                  <a:lnTo>
                    <a:pt x="77316" y="6859"/>
                  </a:lnTo>
                  <a:cubicBezTo>
                    <a:pt x="61169" y="-2381"/>
                    <a:pt x="41888" y="-2285"/>
                    <a:pt x="25740" y="7144"/>
                  </a:cubicBezTo>
                  <a:cubicBezTo>
                    <a:pt x="9688" y="16574"/>
                    <a:pt x="0" y="33243"/>
                    <a:pt x="0" y="52007"/>
                  </a:cubicBezTo>
                  <a:lnTo>
                    <a:pt x="0" y="485871"/>
                  </a:lnTo>
                  <a:cubicBezTo>
                    <a:pt x="0" y="504540"/>
                    <a:pt x="9593" y="521304"/>
                    <a:pt x="25740" y="530639"/>
                  </a:cubicBezTo>
                  <a:close/>
                </a:path>
              </a:pathLst>
            </a:custGeom>
            <a:grpFill/>
            <a:ln w="9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6" name="Freihandform 55">
              <a:extLst>
                <a:ext uri="{FF2B5EF4-FFF2-40B4-BE49-F238E27FC236}">
                  <a16:creationId xmlns:a16="http://schemas.microsoft.com/office/drawing/2014/main" id="{BA2ACA30-F72E-0E61-0CBE-D3EEF090590C}"/>
                </a:ext>
              </a:extLst>
            </p:cNvPr>
            <p:cNvSpPr/>
            <p:nvPr/>
          </p:nvSpPr>
          <p:spPr>
            <a:xfrm>
              <a:off x="8260298" y="5249672"/>
              <a:ext cx="1789361" cy="1608328"/>
            </a:xfrm>
            <a:custGeom>
              <a:avLst/>
              <a:gdLst>
                <a:gd name="connsiteX0" fmla="*/ 190051 w 1789361"/>
                <a:gd name="connsiteY0" fmla="*/ 3 h 1608328"/>
                <a:gd name="connsiteX1" fmla="*/ 285357 w 1789361"/>
                <a:gd name="connsiteY1" fmla="*/ 25231 h 1608328"/>
                <a:gd name="connsiteX2" fmla="*/ 1692831 w 1789361"/>
                <a:gd name="connsiteY2" fmla="*/ 826949 h 1608328"/>
                <a:gd name="connsiteX3" fmla="*/ 1789361 w 1789361"/>
                <a:gd name="connsiteY3" fmla="*/ 993234 h 1608328"/>
                <a:gd name="connsiteX4" fmla="*/ 1692831 w 1789361"/>
                <a:gd name="connsiteY4" fmla="*/ 1159519 h 1608328"/>
                <a:gd name="connsiteX5" fmla="*/ 904917 w 1789361"/>
                <a:gd name="connsiteY5" fmla="*/ 1608328 h 1608328"/>
                <a:gd name="connsiteX6" fmla="*/ 0 w 1789361"/>
                <a:gd name="connsiteY6" fmla="*/ 1608328 h 1608328"/>
                <a:gd name="connsiteX7" fmla="*/ 0 w 1789361"/>
                <a:gd name="connsiteY7" fmla="*/ 191781 h 1608328"/>
                <a:gd name="connsiteX8" fmla="*/ 94943 w 1789361"/>
                <a:gd name="connsiteY8" fmla="*/ 26292 h 1608328"/>
                <a:gd name="connsiteX9" fmla="*/ 190051 w 1789361"/>
                <a:gd name="connsiteY9" fmla="*/ 3 h 1608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89361" h="1608328">
                  <a:moveTo>
                    <a:pt x="190051" y="3"/>
                  </a:moveTo>
                  <a:cubicBezTo>
                    <a:pt x="222745" y="-163"/>
                    <a:pt x="255473" y="8258"/>
                    <a:pt x="285357" y="25231"/>
                  </a:cubicBezTo>
                  <a:lnTo>
                    <a:pt x="1692831" y="826949"/>
                  </a:lnTo>
                  <a:cubicBezTo>
                    <a:pt x="1753396" y="861427"/>
                    <a:pt x="1789361" y="923484"/>
                    <a:pt x="1789361" y="993234"/>
                  </a:cubicBezTo>
                  <a:cubicBezTo>
                    <a:pt x="1789361" y="1062984"/>
                    <a:pt x="1753131" y="1125041"/>
                    <a:pt x="1692831" y="1159519"/>
                  </a:cubicBezTo>
                  <a:lnTo>
                    <a:pt x="904917" y="1608328"/>
                  </a:lnTo>
                  <a:lnTo>
                    <a:pt x="0" y="1608328"/>
                  </a:lnTo>
                  <a:lnTo>
                    <a:pt x="0" y="191781"/>
                  </a:lnTo>
                  <a:cubicBezTo>
                    <a:pt x="0" y="122827"/>
                    <a:pt x="35439" y="61032"/>
                    <a:pt x="94943" y="26292"/>
                  </a:cubicBezTo>
                  <a:cubicBezTo>
                    <a:pt x="124695" y="8920"/>
                    <a:pt x="157356" y="168"/>
                    <a:pt x="190051" y="3"/>
                  </a:cubicBezTo>
                  <a:close/>
                </a:path>
              </a:pathLst>
            </a:custGeom>
            <a:grpFill/>
            <a:ln w="9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4" name="Freihandform 53">
              <a:extLst>
                <a:ext uri="{FF2B5EF4-FFF2-40B4-BE49-F238E27FC236}">
                  <a16:creationId xmlns:a16="http://schemas.microsoft.com/office/drawing/2014/main" id="{074A2EA5-06A2-8112-65EE-F68F6A885597}"/>
                </a:ext>
              </a:extLst>
            </p:cNvPr>
            <p:cNvSpPr/>
            <p:nvPr/>
          </p:nvSpPr>
          <p:spPr>
            <a:xfrm>
              <a:off x="6471093" y="6777930"/>
              <a:ext cx="269646" cy="80070"/>
            </a:xfrm>
            <a:custGeom>
              <a:avLst/>
              <a:gdLst>
                <a:gd name="connsiteX0" fmla="*/ 100241 w 269646"/>
                <a:gd name="connsiteY0" fmla="*/ 2 h 80070"/>
                <a:gd name="connsiteX1" fmla="*/ 154291 w 269646"/>
                <a:gd name="connsiteY1" fmla="*/ 14356 h 80070"/>
                <a:gd name="connsiteX2" fmla="*/ 269646 w 269646"/>
                <a:gd name="connsiteY2" fmla="*/ 80070 h 80070"/>
                <a:gd name="connsiteX3" fmla="*/ 0 w 269646"/>
                <a:gd name="connsiteY3" fmla="*/ 80070 h 80070"/>
                <a:gd name="connsiteX4" fmla="*/ 6720 w 269646"/>
                <a:gd name="connsiteY4" fmla="*/ 54568 h 80070"/>
                <a:gd name="connsiteX5" fmla="*/ 46390 w 269646"/>
                <a:gd name="connsiteY5" fmla="*/ 14885 h 80070"/>
                <a:gd name="connsiteX6" fmla="*/ 100241 w 269646"/>
                <a:gd name="connsiteY6" fmla="*/ 2 h 80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9646" h="80070">
                  <a:moveTo>
                    <a:pt x="100241" y="2"/>
                  </a:moveTo>
                  <a:cubicBezTo>
                    <a:pt x="118786" y="-98"/>
                    <a:pt x="137365" y="4677"/>
                    <a:pt x="154291" y="14356"/>
                  </a:cubicBezTo>
                  <a:lnTo>
                    <a:pt x="269646" y="80070"/>
                  </a:lnTo>
                  <a:lnTo>
                    <a:pt x="0" y="80070"/>
                  </a:lnTo>
                  <a:lnTo>
                    <a:pt x="6720" y="54568"/>
                  </a:lnTo>
                  <a:cubicBezTo>
                    <a:pt x="15976" y="38423"/>
                    <a:pt x="29464" y="24699"/>
                    <a:pt x="46390" y="14885"/>
                  </a:cubicBezTo>
                  <a:cubicBezTo>
                    <a:pt x="63183" y="5073"/>
                    <a:pt x="81695" y="101"/>
                    <a:pt x="100241" y="2"/>
                  </a:cubicBezTo>
                  <a:close/>
                </a:path>
              </a:pathLst>
            </a:custGeom>
            <a:grpFill/>
            <a:ln w="9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0" name="Freihandform 39">
              <a:extLst>
                <a:ext uri="{FF2B5EF4-FFF2-40B4-BE49-F238E27FC236}">
                  <a16:creationId xmlns:a16="http://schemas.microsoft.com/office/drawing/2014/main" id="{9803B288-00B8-6B9C-DAE0-4D9A996D679D}"/>
                </a:ext>
              </a:extLst>
            </p:cNvPr>
            <p:cNvSpPr/>
            <p:nvPr/>
          </p:nvSpPr>
          <p:spPr>
            <a:xfrm>
              <a:off x="4884419" y="4577472"/>
              <a:ext cx="1247474" cy="1385373"/>
            </a:xfrm>
            <a:custGeom>
              <a:avLst/>
              <a:gdLst>
                <a:gd name="connsiteX0" fmla="*/ 23746 w 448035"/>
                <a:gd name="connsiteY0" fmla="*/ 490991 h 497562"/>
                <a:gd name="connsiteX1" fmla="*/ 47777 w 448035"/>
                <a:gd name="connsiteY1" fmla="*/ 497563 h 497562"/>
                <a:gd name="connsiteX2" fmla="*/ 71427 w 448035"/>
                <a:gd name="connsiteY2" fmla="*/ 491277 h 497562"/>
                <a:gd name="connsiteX3" fmla="*/ 423910 w 448035"/>
                <a:gd name="connsiteY3" fmla="*/ 290489 h 497562"/>
                <a:gd name="connsiteX4" fmla="*/ 448036 w 448035"/>
                <a:gd name="connsiteY4" fmla="*/ 248865 h 497562"/>
                <a:gd name="connsiteX5" fmla="*/ 423910 w 448035"/>
                <a:gd name="connsiteY5" fmla="*/ 207241 h 497562"/>
                <a:gd name="connsiteX6" fmla="*/ 71522 w 448035"/>
                <a:gd name="connsiteY6" fmla="*/ 6359 h 497562"/>
                <a:gd name="connsiteX7" fmla="*/ 23841 w 448035"/>
                <a:gd name="connsiteY7" fmla="*/ 6644 h 497562"/>
                <a:gd name="connsiteX8" fmla="*/ 0 w 448035"/>
                <a:gd name="connsiteY8" fmla="*/ 48078 h 497562"/>
                <a:gd name="connsiteX9" fmla="*/ 0 w 448035"/>
                <a:gd name="connsiteY9" fmla="*/ 449557 h 497562"/>
                <a:gd name="connsiteX10" fmla="*/ 23746 w 448035"/>
                <a:gd name="connsiteY10" fmla="*/ 490991 h 497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8035" h="497562">
                  <a:moveTo>
                    <a:pt x="23746" y="490991"/>
                  </a:moveTo>
                  <a:cubicBezTo>
                    <a:pt x="31249" y="495372"/>
                    <a:pt x="39513" y="497563"/>
                    <a:pt x="47777" y="497563"/>
                  </a:cubicBezTo>
                  <a:cubicBezTo>
                    <a:pt x="56040" y="497563"/>
                    <a:pt x="64019" y="495467"/>
                    <a:pt x="71427" y="491277"/>
                  </a:cubicBezTo>
                  <a:lnTo>
                    <a:pt x="423910" y="290489"/>
                  </a:lnTo>
                  <a:cubicBezTo>
                    <a:pt x="439012" y="281822"/>
                    <a:pt x="448036" y="266296"/>
                    <a:pt x="448036" y="248865"/>
                  </a:cubicBezTo>
                  <a:cubicBezTo>
                    <a:pt x="448036" y="231434"/>
                    <a:pt x="439012" y="215813"/>
                    <a:pt x="423910" y="207241"/>
                  </a:cubicBezTo>
                  <a:lnTo>
                    <a:pt x="71522" y="6359"/>
                  </a:lnTo>
                  <a:cubicBezTo>
                    <a:pt x="56515" y="-2214"/>
                    <a:pt x="38753" y="-2119"/>
                    <a:pt x="23841" y="6644"/>
                  </a:cubicBezTo>
                  <a:cubicBezTo>
                    <a:pt x="8928" y="15312"/>
                    <a:pt x="0" y="30838"/>
                    <a:pt x="0" y="48078"/>
                  </a:cubicBezTo>
                  <a:lnTo>
                    <a:pt x="0" y="449557"/>
                  </a:lnTo>
                  <a:cubicBezTo>
                    <a:pt x="0" y="466797"/>
                    <a:pt x="8928" y="482323"/>
                    <a:pt x="23746" y="490991"/>
                  </a:cubicBezTo>
                  <a:close/>
                </a:path>
              </a:pathLst>
            </a:custGeom>
            <a:grpFill/>
            <a:ln w="9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1" name="Freihandform 40">
              <a:extLst>
                <a:ext uri="{FF2B5EF4-FFF2-40B4-BE49-F238E27FC236}">
                  <a16:creationId xmlns:a16="http://schemas.microsoft.com/office/drawing/2014/main" id="{68F142FC-CDFE-AF52-7D0B-0D9F6A3C8414}"/>
                </a:ext>
              </a:extLst>
            </p:cNvPr>
            <p:cNvSpPr/>
            <p:nvPr/>
          </p:nvSpPr>
          <p:spPr>
            <a:xfrm>
              <a:off x="5891759" y="5707751"/>
              <a:ext cx="674118" cy="748379"/>
            </a:xfrm>
            <a:custGeom>
              <a:avLst/>
              <a:gdLst>
                <a:gd name="connsiteX0" fmla="*/ 12823 w 242112"/>
                <a:gd name="connsiteY0" fmla="*/ 3512 h 268783"/>
                <a:gd name="connsiteX1" fmla="*/ 0 w 242112"/>
                <a:gd name="connsiteY1" fmla="*/ 25896 h 268783"/>
                <a:gd name="connsiteX2" fmla="*/ 0 w 242112"/>
                <a:gd name="connsiteY2" fmla="*/ 242876 h 268783"/>
                <a:gd name="connsiteX3" fmla="*/ 12823 w 242112"/>
                <a:gd name="connsiteY3" fmla="*/ 265259 h 268783"/>
                <a:gd name="connsiteX4" fmla="*/ 25835 w 242112"/>
                <a:gd name="connsiteY4" fmla="*/ 268784 h 268783"/>
                <a:gd name="connsiteX5" fmla="*/ 38563 w 242112"/>
                <a:gd name="connsiteY5" fmla="*/ 265355 h 268783"/>
                <a:gd name="connsiteX6" fmla="*/ 229004 w 242112"/>
                <a:gd name="connsiteY6" fmla="*/ 156865 h 268783"/>
                <a:gd name="connsiteX7" fmla="*/ 242112 w 242112"/>
                <a:gd name="connsiteY7" fmla="*/ 134386 h 268783"/>
                <a:gd name="connsiteX8" fmla="*/ 229004 w 242112"/>
                <a:gd name="connsiteY8" fmla="*/ 111907 h 268783"/>
                <a:gd name="connsiteX9" fmla="*/ 38563 w 242112"/>
                <a:gd name="connsiteY9" fmla="*/ 3417 h 268783"/>
                <a:gd name="connsiteX10" fmla="*/ 12823 w 242112"/>
                <a:gd name="connsiteY10" fmla="*/ 3512 h 26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2112" h="268783">
                  <a:moveTo>
                    <a:pt x="12823" y="3512"/>
                  </a:moveTo>
                  <a:cubicBezTo>
                    <a:pt x="4749" y="8180"/>
                    <a:pt x="0" y="16562"/>
                    <a:pt x="0" y="25896"/>
                  </a:cubicBezTo>
                  <a:lnTo>
                    <a:pt x="0" y="242876"/>
                  </a:lnTo>
                  <a:cubicBezTo>
                    <a:pt x="0" y="252210"/>
                    <a:pt x="4844" y="260592"/>
                    <a:pt x="12823" y="265259"/>
                  </a:cubicBezTo>
                  <a:cubicBezTo>
                    <a:pt x="16907" y="267641"/>
                    <a:pt x="21371" y="268784"/>
                    <a:pt x="25835" y="268784"/>
                  </a:cubicBezTo>
                  <a:cubicBezTo>
                    <a:pt x="30300" y="268784"/>
                    <a:pt x="34574" y="267641"/>
                    <a:pt x="38563" y="265355"/>
                  </a:cubicBezTo>
                  <a:lnTo>
                    <a:pt x="229004" y="156865"/>
                  </a:lnTo>
                  <a:cubicBezTo>
                    <a:pt x="237173" y="152198"/>
                    <a:pt x="242112" y="143816"/>
                    <a:pt x="242112" y="134386"/>
                  </a:cubicBezTo>
                  <a:cubicBezTo>
                    <a:pt x="242112" y="124956"/>
                    <a:pt x="237268" y="116574"/>
                    <a:pt x="229004" y="111907"/>
                  </a:cubicBezTo>
                  <a:lnTo>
                    <a:pt x="38563" y="3417"/>
                  </a:lnTo>
                  <a:cubicBezTo>
                    <a:pt x="30490" y="-1155"/>
                    <a:pt x="20801" y="-1155"/>
                    <a:pt x="12823" y="3512"/>
                  </a:cubicBezTo>
                  <a:close/>
                </a:path>
              </a:pathLst>
            </a:custGeom>
            <a:grpFill/>
            <a:ln w="9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9" name="Freihandform 58">
              <a:extLst>
                <a:ext uri="{FF2B5EF4-FFF2-40B4-BE49-F238E27FC236}">
                  <a16:creationId xmlns:a16="http://schemas.microsoft.com/office/drawing/2014/main" id="{AAF8B82F-3972-E729-344D-C90E1B8EE33C}"/>
                </a:ext>
              </a:extLst>
            </p:cNvPr>
            <p:cNvSpPr/>
            <p:nvPr/>
          </p:nvSpPr>
          <p:spPr>
            <a:xfrm>
              <a:off x="10342422" y="6370066"/>
              <a:ext cx="525226" cy="487934"/>
            </a:xfrm>
            <a:custGeom>
              <a:avLst/>
              <a:gdLst>
                <a:gd name="connsiteX0" fmla="*/ 55669 w 525226"/>
                <a:gd name="connsiteY0" fmla="*/ 2 h 487934"/>
                <a:gd name="connsiteX1" fmla="*/ 83571 w 525226"/>
                <a:gd name="connsiteY1" fmla="*/ 7429 h 487934"/>
                <a:gd name="connsiteX2" fmla="*/ 496926 w 525226"/>
                <a:gd name="connsiteY2" fmla="*/ 242930 h 487934"/>
                <a:gd name="connsiteX3" fmla="*/ 525226 w 525226"/>
                <a:gd name="connsiteY3" fmla="*/ 291731 h 487934"/>
                <a:gd name="connsiteX4" fmla="*/ 496926 w 525226"/>
                <a:gd name="connsiteY4" fmla="*/ 340526 h 487934"/>
                <a:gd name="connsiteX5" fmla="*/ 238195 w 525226"/>
                <a:gd name="connsiteY5" fmla="*/ 487934 h 487934"/>
                <a:gd name="connsiteX6" fmla="*/ 0 w 525226"/>
                <a:gd name="connsiteY6" fmla="*/ 487934 h 487934"/>
                <a:gd name="connsiteX7" fmla="*/ 0 w 525226"/>
                <a:gd name="connsiteY7" fmla="*/ 56224 h 487934"/>
                <a:gd name="connsiteX8" fmla="*/ 27768 w 525226"/>
                <a:gd name="connsiteY8" fmla="*/ 7693 h 487934"/>
                <a:gd name="connsiteX9" fmla="*/ 55669 w 525226"/>
                <a:gd name="connsiteY9" fmla="*/ 2 h 487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5226" h="487934">
                  <a:moveTo>
                    <a:pt x="55669" y="2"/>
                  </a:moveTo>
                  <a:cubicBezTo>
                    <a:pt x="65257" y="-65"/>
                    <a:pt x="74844" y="2389"/>
                    <a:pt x="83571" y="7429"/>
                  </a:cubicBezTo>
                  <a:lnTo>
                    <a:pt x="496926" y="242930"/>
                  </a:lnTo>
                  <a:cubicBezTo>
                    <a:pt x="514645" y="253009"/>
                    <a:pt x="525226" y="271308"/>
                    <a:pt x="525226" y="291731"/>
                  </a:cubicBezTo>
                  <a:cubicBezTo>
                    <a:pt x="525226" y="312151"/>
                    <a:pt x="514645" y="330449"/>
                    <a:pt x="496926" y="340526"/>
                  </a:cubicBezTo>
                  <a:lnTo>
                    <a:pt x="238195" y="487934"/>
                  </a:lnTo>
                  <a:lnTo>
                    <a:pt x="0" y="487934"/>
                  </a:lnTo>
                  <a:lnTo>
                    <a:pt x="0" y="56224"/>
                  </a:lnTo>
                  <a:cubicBezTo>
                    <a:pt x="0" y="36068"/>
                    <a:pt x="10313" y="17770"/>
                    <a:pt x="27768" y="7693"/>
                  </a:cubicBezTo>
                  <a:cubicBezTo>
                    <a:pt x="36495" y="2654"/>
                    <a:pt x="46082" y="68"/>
                    <a:pt x="55669" y="2"/>
                  </a:cubicBezTo>
                  <a:close/>
                </a:path>
              </a:pathLst>
            </a:custGeom>
            <a:grpFill/>
            <a:ln w="9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4" name="Freihandform 43">
              <a:extLst>
                <a:ext uri="{FF2B5EF4-FFF2-40B4-BE49-F238E27FC236}">
                  <a16:creationId xmlns:a16="http://schemas.microsoft.com/office/drawing/2014/main" id="{6EA7997E-5667-4A26-71DF-736BC2C573A5}"/>
                </a:ext>
              </a:extLst>
            </p:cNvPr>
            <p:cNvSpPr/>
            <p:nvPr/>
          </p:nvSpPr>
          <p:spPr>
            <a:xfrm>
              <a:off x="5334006" y="3701727"/>
              <a:ext cx="674118" cy="748379"/>
            </a:xfrm>
            <a:custGeom>
              <a:avLst/>
              <a:gdLst>
                <a:gd name="connsiteX0" fmla="*/ 12823 w 242112"/>
                <a:gd name="connsiteY0" fmla="*/ 265259 h 268783"/>
                <a:gd name="connsiteX1" fmla="*/ 25835 w 242112"/>
                <a:gd name="connsiteY1" fmla="*/ 268784 h 268783"/>
                <a:gd name="connsiteX2" fmla="*/ 38563 w 242112"/>
                <a:gd name="connsiteY2" fmla="*/ 265355 h 268783"/>
                <a:gd name="connsiteX3" fmla="*/ 229004 w 242112"/>
                <a:gd name="connsiteY3" fmla="*/ 156865 h 268783"/>
                <a:gd name="connsiteX4" fmla="*/ 242112 w 242112"/>
                <a:gd name="connsiteY4" fmla="*/ 134386 h 268783"/>
                <a:gd name="connsiteX5" fmla="*/ 229004 w 242112"/>
                <a:gd name="connsiteY5" fmla="*/ 111907 h 268783"/>
                <a:gd name="connsiteX6" fmla="*/ 38563 w 242112"/>
                <a:gd name="connsiteY6" fmla="*/ 3417 h 268783"/>
                <a:gd name="connsiteX7" fmla="*/ 12823 w 242112"/>
                <a:gd name="connsiteY7" fmla="*/ 3512 h 268783"/>
                <a:gd name="connsiteX8" fmla="*/ 0 w 242112"/>
                <a:gd name="connsiteY8" fmla="*/ 25896 h 268783"/>
                <a:gd name="connsiteX9" fmla="*/ 0 w 242112"/>
                <a:gd name="connsiteY9" fmla="*/ 242876 h 268783"/>
                <a:gd name="connsiteX10" fmla="*/ 12823 w 242112"/>
                <a:gd name="connsiteY10" fmla="*/ 265259 h 26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2112" h="268783">
                  <a:moveTo>
                    <a:pt x="12823" y="265259"/>
                  </a:moveTo>
                  <a:cubicBezTo>
                    <a:pt x="16907" y="267641"/>
                    <a:pt x="21371" y="268784"/>
                    <a:pt x="25835" y="268784"/>
                  </a:cubicBezTo>
                  <a:cubicBezTo>
                    <a:pt x="30300" y="268784"/>
                    <a:pt x="34574" y="267641"/>
                    <a:pt x="38563" y="265355"/>
                  </a:cubicBezTo>
                  <a:lnTo>
                    <a:pt x="229004" y="156865"/>
                  </a:lnTo>
                  <a:cubicBezTo>
                    <a:pt x="237173" y="152198"/>
                    <a:pt x="242112" y="143816"/>
                    <a:pt x="242112" y="134386"/>
                  </a:cubicBezTo>
                  <a:cubicBezTo>
                    <a:pt x="242112" y="124956"/>
                    <a:pt x="237268" y="116574"/>
                    <a:pt x="229004" y="111907"/>
                  </a:cubicBezTo>
                  <a:lnTo>
                    <a:pt x="38563" y="3417"/>
                  </a:lnTo>
                  <a:cubicBezTo>
                    <a:pt x="30490" y="-1155"/>
                    <a:pt x="20801" y="-1155"/>
                    <a:pt x="12823" y="3512"/>
                  </a:cubicBezTo>
                  <a:cubicBezTo>
                    <a:pt x="4749" y="8180"/>
                    <a:pt x="0" y="16562"/>
                    <a:pt x="0" y="25896"/>
                  </a:cubicBezTo>
                  <a:lnTo>
                    <a:pt x="0" y="242876"/>
                  </a:lnTo>
                  <a:cubicBezTo>
                    <a:pt x="0" y="252210"/>
                    <a:pt x="4844" y="260592"/>
                    <a:pt x="12823" y="265259"/>
                  </a:cubicBezTo>
                  <a:close/>
                </a:path>
              </a:pathLst>
            </a:custGeom>
            <a:grpFill/>
            <a:ln w="9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B9A7304-2E4A-8BB6-D9A5-60DB2D416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052000"/>
            <a:ext cx="11473200" cy="2340000"/>
          </a:xfrm>
        </p:spPr>
        <p:txBody>
          <a:bodyPr anchor="t" anchorCtr="0"/>
          <a:lstStyle>
            <a:lvl1pPr>
              <a:lnSpc>
                <a:spcPct val="840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de-DE"/>
              <a:t>Chapter </a:t>
            </a:r>
            <a:r>
              <a:rPr lang="de-DE" err="1"/>
              <a:t>Bold</a:t>
            </a:r>
            <a:r>
              <a:rPr lang="de-DE"/>
              <a:t> 60pt</a:t>
            </a:r>
            <a:br>
              <a:rPr lang="de-DE"/>
            </a:br>
            <a:r>
              <a:rPr lang="de-DE" err="1"/>
              <a:t>Subline</a:t>
            </a:r>
            <a:r>
              <a:rPr lang="de-DE"/>
              <a:t> </a:t>
            </a:r>
            <a:r>
              <a:rPr lang="de-DE" err="1"/>
              <a:t>manually</a:t>
            </a:r>
            <a:r>
              <a:rPr lang="de-DE"/>
              <a:t> Regular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954AEC63-90EE-0745-557B-B08FDEE4A919}"/>
              </a:ext>
            </a:extLst>
          </p:cNvPr>
          <p:cNvGrpSpPr/>
          <p:nvPr userDrawn="1"/>
        </p:nvGrpSpPr>
        <p:grpSpPr>
          <a:xfrm>
            <a:off x="360000" y="359802"/>
            <a:ext cx="1403751" cy="620018"/>
            <a:chOff x="360000" y="359802"/>
            <a:chExt cx="1403751" cy="620018"/>
          </a:xfrm>
        </p:grpSpPr>
        <p:sp>
          <p:nvSpPr>
            <p:cNvPr id="30" name="Freihandform 29">
              <a:extLst>
                <a:ext uri="{FF2B5EF4-FFF2-40B4-BE49-F238E27FC236}">
                  <a16:creationId xmlns:a16="http://schemas.microsoft.com/office/drawing/2014/main" id="{19D52EC1-B8D1-2C81-F40B-AACE6EC1DE36}"/>
                </a:ext>
              </a:extLst>
            </p:cNvPr>
            <p:cNvSpPr/>
            <p:nvPr/>
          </p:nvSpPr>
          <p:spPr>
            <a:xfrm>
              <a:off x="1118209" y="360050"/>
              <a:ext cx="135199" cy="151477"/>
            </a:xfrm>
            <a:custGeom>
              <a:avLst/>
              <a:gdLst>
                <a:gd name="connsiteX0" fmla="*/ 248 w 135199"/>
                <a:gd name="connsiteY0" fmla="*/ 0 h 151477"/>
                <a:gd name="connsiteX1" fmla="*/ 72800 w 135199"/>
                <a:gd name="connsiteY1" fmla="*/ 0 h 151477"/>
                <a:gd name="connsiteX2" fmla="*/ 125295 w 135199"/>
                <a:gd name="connsiteY2" fmla="*/ 40592 h 151477"/>
                <a:gd name="connsiteX3" fmla="*/ 106724 w 135199"/>
                <a:gd name="connsiteY3" fmla="*/ 71531 h 151477"/>
                <a:gd name="connsiteX4" fmla="*/ 135200 w 135199"/>
                <a:gd name="connsiteY4" fmla="*/ 108658 h 151477"/>
                <a:gd name="connsiteX5" fmla="*/ 76514 w 135199"/>
                <a:gd name="connsiteY5" fmla="*/ 151477 h 151477"/>
                <a:gd name="connsiteX6" fmla="*/ 0 w 135199"/>
                <a:gd name="connsiteY6" fmla="*/ 151477 h 151477"/>
                <a:gd name="connsiteX7" fmla="*/ 248 w 135199"/>
                <a:gd name="connsiteY7" fmla="*/ 0 h 151477"/>
                <a:gd name="connsiteX8" fmla="*/ 248 w 135199"/>
                <a:gd name="connsiteY8" fmla="*/ 0 h 151477"/>
                <a:gd name="connsiteX9" fmla="*/ 66114 w 135199"/>
                <a:gd name="connsiteY9" fmla="*/ 59403 h 151477"/>
                <a:gd name="connsiteX10" fmla="*/ 82457 w 135199"/>
                <a:gd name="connsiteY10" fmla="*/ 46037 h 151477"/>
                <a:gd name="connsiteX11" fmla="*/ 66114 w 135199"/>
                <a:gd name="connsiteY11" fmla="*/ 32672 h 151477"/>
                <a:gd name="connsiteX12" fmla="*/ 42590 w 135199"/>
                <a:gd name="connsiteY12" fmla="*/ 32672 h 151477"/>
                <a:gd name="connsiteX13" fmla="*/ 42590 w 135199"/>
                <a:gd name="connsiteY13" fmla="*/ 59403 h 151477"/>
                <a:gd name="connsiteX14" fmla="*/ 66114 w 135199"/>
                <a:gd name="connsiteY14" fmla="*/ 59403 h 151477"/>
                <a:gd name="connsiteX15" fmla="*/ 66114 w 135199"/>
                <a:gd name="connsiteY15" fmla="*/ 59403 h 151477"/>
                <a:gd name="connsiteX16" fmla="*/ 74781 w 135199"/>
                <a:gd name="connsiteY16" fmla="*/ 118558 h 151477"/>
                <a:gd name="connsiteX17" fmla="*/ 92114 w 135199"/>
                <a:gd name="connsiteY17" fmla="*/ 104203 h 151477"/>
                <a:gd name="connsiteX18" fmla="*/ 74781 w 135199"/>
                <a:gd name="connsiteY18" fmla="*/ 89847 h 151477"/>
                <a:gd name="connsiteX19" fmla="*/ 42590 w 135199"/>
                <a:gd name="connsiteY19" fmla="*/ 89847 h 151477"/>
                <a:gd name="connsiteX20" fmla="*/ 42590 w 135199"/>
                <a:gd name="connsiteY20" fmla="*/ 118311 h 151477"/>
                <a:gd name="connsiteX21" fmla="*/ 74781 w 135199"/>
                <a:gd name="connsiteY21" fmla="*/ 118558 h 151477"/>
                <a:gd name="connsiteX22" fmla="*/ 74781 w 135199"/>
                <a:gd name="connsiteY22" fmla="*/ 118558 h 15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5199" h="151477">
                  <a:moveTo>
                    <a:pt x="248" y="0"/>
                  </a:moveTo>
                  <a:lnTo>
                    <a:pt x="72800" y="0"/>
                  </a:lnTo>
                  <a:cubicBezTo>
                    <a:pt x="106971" y="0"/>
                    <a:pt x="125295" y="14108"/>
                    <a:pt x="125295" y="40592"/>
                  </a:cubicBezTo>
                  <a:cubicBezTo>
                    <a:pt x="125295" y="54700"/>
                    <a:pt x="118114" y="65096"/>
                    <a:pt x="106724" y="71531"/>
                  </a:cubicBezTo>
                  <a:cubicBezTo>
                    <a:pt x="123562" y="76976"/>
                    <a:pt x="135200" y="88857"/>
                    <a:pt x="135200" y="108658"/>
                  </a:cubicBezTo>
                  <a:cubicBezTo>
                    <a:pt x="135200" y="136627"/>
                    <a:pt x="111429" y="151477"/>
                    <a:pt x="76514" y="151477"/>
                  </a:cubicBezTo>
                  <a:lnTo>
                    <a:pt x="0" y="151477"/>
                  </a:lnTo>
                  <a:lnTo>
                    <a:pt x="248" y="0"/>
                  </a:lnTo>
                  <a:lnTo>
                    <a:pt x="248" y="0"/>
                  </a:lnTo>
                  <a:close/>
                  <a:moveTo>
                    <a:pt x="66114" y="59403"/>
                  </a:moveTo>
                  <a:cubicBezTo>
                    <a:pt x="77009" y="59403"/>
                    <a:pt x="82457" y="54453"/>
                    <a:pt x="82457" y="46037"/>
                  </a:cubicBezTo>
                  <a:cubicBezTo>
                    <a:pt x="82457" y="37622"/>
                    <a:pt x="76762" y="32672"/>
                    <a:pt x="66114" y="32672"/>
                  </a:cubicBezTo>
                  <a:lnTo>
                    <a:pt x="42590" y="32672"/>
                  </a:lnTo>
                  <a:lnTo>
                    <a:pt x="42590" y="59403"/>
                  </a:lnTo>
                  <a:lnTo>
                    <a:pt x="66114" y="59403"/>
                  </a:lnTo>
                  <a:lnTo>
                    <a:pt x="66114" y="59403"/>
                  </a:lnTo>
                  <a:close/>
                  <a:moveTo>
                    <a:pt x="74781" y="118558"/>
                  </a:moveTo>
                  <a:cubicBezTo>
                    <a:pt x="85676" y="118558"/>
                    <a:pt x="92114" y="113361"/>
                    <a:pt x="92114" y="104203"/>
                  </a:cubicBezTo>
                  <a:cubicBezTo>
                    <a:pt x="92114" y="95292"/>
                    <a:pt x="85676" y="89847"/>
                    <a:pt x="74781" y="89847"/>
                  </a:cubicBezTo>
                  <a:lnTo>
                    <a:pt x="42590" y="89847"/>
                  </a:lnTo>
                  <a:lnTo>
                    <a:pt x="42590" y="118311"/>
                  </a:lnTo>
                  <a:lnTo>
                    <a:pt x="74781" y="118558"/>
                  </a:lnTo>
                  <a:lnTo>
                    <a:pt x="74781" y="11855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" name="Freihandform 30">
              <a:extLst>
                <a:ext uri="{FF2B5EF4-FFF2-40B4-BE49-F238E27FC236}">
                  <a16:creationId xmlns:a16="http://schemas.microsoft.com/office/drawing/2014/main" id="{0AF23E27-CD2D-8519-B903-9F95B40A5B24}"/>
                </a:ext>
              </a:extLst>
            </p:cNvPr>
            <p:cNvSpPr/>
            <p:nvPr/>
          </p:nvSpPr>
          <p:spPr>
            <a:xfrm>
              <a:off x="1264304" y="390741"/>
              <a:ext cx="120342" cy="123261"/>
            </a:xfrm>
            <a:custGeom>
              <a:avLst/>
              <a:gdLst>
                <a:gd name="connsiteX0" fmla="*/ 0 w 120342"/>
                <a:gd name="connsiteY0" fmla="*/ 90589 h 123261"/>
                <a:gd name="connsiteX1" fmla="*/ 36400 w 120342"/>
                <a:gd name="connsiteY1" fmla="*/ 54453 h 123261"/>
                <a:gd name="connsiteX2" fmla="*/ 65124 w 120342"/>
                <a:gd name="connsiteY2" fmla="*/ 47770 h 123261"/>
                <a:gd name="connsiteX3" fmla="*/ 72057 w 120342"/>
                <a:gd name="connsiteY3" fmla="*/ 40840 h 123261"/>
                <a:gd name="connsiteX4" fmla="*/ 57943 w 120342"/>
                <a:gd name="connsiteY4" fmla="*/ 32177 h 123261"/>
                <a:gd name="connsiteX5" fmla="*/ 29467 w 120342"/>
                <a:gd name="connsiteY5" fmla="*/ 49007 h 123261"/>
                <a:gd name="connsiteX6" fmla="*/ 495 w 120342"/>
                <a:gd name="connsiteY6" fmla="*/ 31682 h 123261"/>
                <a:gd name="connsiteX7" fmla="*/ 59429 w 120342"/>
                <a:gd name="connsiteY7" fmla="*/ 0 h 123261"/>
                <a:gd name="connsiteX8" fmla="*/ 109695 w 120342"/>
                <a:gd name="connsiteY8" fmla="*/ 49007 h 123261"/>
                <a:gd name="connsiteX9" fmla="*/ 109695 w 120342"/>
                <a:gd name="connsiteY9" fmla="*/ 84649 h 123261"/>
                <a:gd name="connsiteX10" fmla="*/ 116381 w 120342"/>
                <a:gd name="connsiteY10" fmla="*/ 90589 h 123261"/>
                <a:gd name="connsiteX11" fmla="*/ 120343 w 120342"/>
                <a:gd name="connsiteY11" fmla="*/ 90589 h 123261"/>
                <a:gd name="connsiteX12" fmla="*/ 120343 w 120342"/>
                <a:gd name="connsiteY12" fmla="*/ 120538 h 123261"/>
                <a:gd name="connsiteX13" fmla="*/ 103257 w 120342"/>
                <a:gd name="connsiteY13" fmla="*/ 122519 h 123261"/>
                <a:gd name="connsiteX14" fmla="*/ 77752 w 120342"/>
                <a:gd name="connsiteY14" fmla="*/ 108658 h 123261"/>
                <a:gd name="connsiteX15" fmla="*/ 74781 w 120342"/>
                <a:gd name="connsiteY15" fmla="*/ 105935 h 123261"/>
                <a:gd name="connsiteX16" fmla="*/ 71067 w 120342"/>
                <a:gd name="connsiteY16" fmla="*/ 109153 h 123261"/>
                <a:gd name="connsiteX17" fmla="*/ 39371 w 120342"/>
                <a:gd name="connsiteY17" fmla="*/ 123261 h 123261"/>
                <a:gd name="connsiteX18" fmla="*/ 0 w 120342"/>
                <a:gd name="connsiteY18" fmla="*/ 90589 h 123261"/>
                <a:gd name="connsiteX19" fmla="*/ 0 w 120342"/>
                <a:gd name="connsiteY19" fmla="*/ 90589 h 123261"/>
                <a:gd name="connsiteX20" fmla="*/ 50762 w 120342"/>
                <a:gd name="connsiteY20" fmla="*/ 94797 h 123261"/>
                <a:gd name="connsiteX21" fmla="*/ 72057 w 120342"/>
                <a:gd name="connsiteY21" fmla="*/ 70541 h 123261"/>
                <a:gd name="connsiteX22" fmla="*/ 72057 w 120342"/>
                <a:gd name="connsiteY22" fmla="*/ 68561 h 123261"/>
                <a:gd name="connsiteX23" fmla="*/ 64133 w 120342"/>
                <a:gd name="connsiteY23" fmla="*/ 72769 h 123261"/>
                <a:gd name="connsiteX24" fmla="*/ 49524 w 120342"/>
                <a:gd name="connsiteY24" fmla="*/ 75986 h 123261"/>
                <a:gd name="connsiteX25" fmla="*/ 38629 w 120342"/>
                <a:gd name="connsiteY25" fmla="*/ 85887 h 123261"/>
                <a:gd name="connsiteX26" fmla="*/ 50762 w 120342"/>
                <a:gd name="connsiteY26" fmla="*/ 94797 h 123261"/>
                <a:gd name="connsiteX27" fmla="*/ 50762 w 120342"/>
                <a:gd name="connsiteY27" fmla="*/ 94797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0342" h="123261">
                  <a:moveTo>
                    <a:pt x="0" y="90589"/>
                  </a:moveTo>
                  <a:cubicBezTo>
                    <a:pt x="0" y="72521"/>
                    <a:pt x="11390" y="60393"/>
                    <a:pt x="36400" y="54453"/>
                  </a:cubicBezTo>
                  <a:lnTo>
                    <a:pt x="65124" y="47770"/>
                  </a:lnTo>
                  <a:cubicBezTo>
                    <a:pt x="70076" y="46532"/>
                    <a:pt x="72057" y="44305"/>
                    <a:pt x="72057" y="40840"/>
                  </a:cubicBezTo>
                  <a:cubicBezTo>
                    <a:pt x="72057" y="35394"/>
                    <a:pt x="67600" y="32177"/>
                    <a:pt x="57943" y="32177"/>
                  </a:cubicBezTo>
                  <a:cubicBezTo>
                    <a:pt x="46800" y="32177"/>
                    <a:pt x="35162" y="38612"/>
                    <a:pt x="29467" y="49007"/>
                  </a:cubicBezTo>
                  <a:lnTo>
                    <a:pt x="495" y="31682"/>
                  </a:lnTo>
                  <a:cubicBezTo>
                    <a:pt x="9905" y="14356"/>
                    <a:pt x="30705" y="0"/>
                    <a:pt x="59429" y="0"/>
                  </a:cubicBezTo>
                  <a:cubicBezTo>
                    <a:pt x="94343" y="0"/>
                    <a:pt x="109695" y="17326"/>
                    <a:pt x="109695" y="49007"/>
                  </a:cubicBezTo>
                  <a:lnTo>
                    <a:pt x="109695" y="84649"/>
                  </a:lnTo>
                  <a:cubicBezTo>
                    <a:pt x="109695" y="89104"/>
                    <a:pt x="111676" y="90589"/>
                    <a:pt x="116381" y="90589"/>
                  </a:cubicBezTo>
                  <a:lnTo>
                    <a:pt x="120343" y="90589"/>
                  </a:lnTo>
                  <a:lnTo>
                    <a:pt x="120343" y="120538"/>
                  </a:lnTo>
                  <a:cubicBezTo>
                    <a:pt x="115886" y="121776"/>
                    <a:pt x="109448" y="122519"/>
                    <a:pt x="103257" y="122519"/>
                  </a:cubicBezTo>
                  <a:cubicBezTo>
                    <a:pt x="88400" y="122519"/>
                    <a:pt x="81962" y="117568"/>
                    <a:pt x="77752" y="108658"/>
                  </a:cubicBezTo>
                  <a:cubicBezTo>
                    <a:pt x="76762" y="106925"/>
                    <a:pt x="76267" y="105935"/>
                    <a:pt x="74781" y="105935"/>
                  </a:cubicBezTo>
                  <a:cubicBezTo>
                    <a:pt x="73295" y="105935"/>
                    <a:pt x="72800" y="106925"/>
                    <a:pt x="71067" y="109153"/>
                  </a:cubicBezTo>
                  <a:cubicBezTo>
                    <a:pt x="64629" y="117816"/>
                    <a:pt x="53981" y="123261"/>
                    <a:pt x="39371" y="123261"/>
                  </a:cubicBezTo>
                  <a:cubicBezTo>
                    <a:pt x="14610" y="123261"/>
                    <a:pt x="0" y="108905"/>
                    <a:pt x="0" y="90589"/>
                  </a:cubicBezTo>
                  <a:lnTo>
                    <a:pt x="0" y="90589"/>
                  </a:lnTo>
                  <a:close/>
                  <a:moveTo>
                    <a:pt x="50762" y="94797"/>
                  </a:moveTo>
                  <a:cubicBezTo>
                    <a:pt x="62400" y="94797"/>
                    <a:pt x="72057" y="87619"/>
                    <a:pt x="72057" y="70541"/>
                  </a:cubicBezTo>
                  <a:lnTo>
                    <a:pt x="72057" y="68561"/>
                  </a:lnTo>
                  <a:cubicBezTo>
                    <a:pt x="70571" y="70541"/>
                    <a:pt x="68343" y="71779"/>
                    <a:pt x="64133" y="72769"/>
                  </a:cubicBezTo>
                  <a:lnTo>
                    <a:pt x="49524" y="75986"/>
                  </a:lnTo>
                  <a:cubicBezTo>
                    <a:pt x="42590" y="77471"/>
                    <a:pt x="38629" y="80689"/>
                    <a:pt x="38629" y="85887"/>
                  </a:cubicBezTo>
                  <a:cubicBezTo>
                    <a:pt x="38629" y="90837"/>
                    <a:pt x="43086" y="94797"/>
                    <a:pt x="50762" y="94797"/>
                  </a:cubicBezTo>
                  <a:lnTo>
                    <a:pt x="50762" y="94797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" name="Freihandform 31">
              <a:extLst>
                <a:ext uri="{FF2B5EF4-FFF2-40B4-BE49-F238E27FC236}">
                  <a16:creationId xmlns:a16="http://schemas.microsoft.com/office/drawing/2014/main" id="{6290F878-983E-B9B4-B115-46F003D0460D}"/>
                </a:ext>
              </a:extLst>
            </p:cNvPr>
            <p:cNvSpPr/>
            <p:nvPr/>
          </p:nvSpPr>
          <p:spPr>
            <a:xfrm>
              <a:off x="1397028" y="394454"/>
              <a:ext cx="113409" cy="120785"/>
            </a:xfrm>
            <a:custGeom>
              <a:avLst/>
              <a:gdLst>
                <a:gd name="connsiteX0" fmla="*/ 56705 w 113409"/>
                <a:gd name="connsiteY0" fmla="*/ 120786 h 120785"/>
                <a:gd name="connsiteX1" fmla="*/ 0 w 113409"/>
                <a:gd name="connsiteY1" fmla="*/ 70541 h 120785"/>
                <a:gd name="connsiteX2" fmla="*/ 0 w 113409"/>
                <a:gd name="connsiteY2" fmla="*/ 0 h 120785"/>
                <a:gd name="connsiteX3" fmla="*/ 40610 w 113409"/>
                <a:gd name="connsiteY3" fmla="*/ 0 h 120785"/>
                <a:gd name="connsiteX4" fmla="*/ 40610 w 113409"/>
                <a:gd name="connsiteY4" fmla="*/ 67571 h 120785"/>
                <a:gd name="connsiteX5" fmla="*/ 56705 w 113409"/>
                <a:gd name="connsiteY5" fmla="*/ 85639 h 120785"/>
                <a:gd name="connsiteX6" fmla="*/ 72800 w 113409"/>
                <a:gd name="connsiteY6" fmla="*/ 67571 h 120785"/>
                <a:gd name="connsiteX7" fmla="*/ 72800 w 113409"/>
                <a:gd name="connsiteY7" fmla="*/ 0 h 120785"/>
                <a:gd name="connsiteX8" fmla="*/ 113410 w 113409"/>
                <a:gd name="connsiteY8" fmla="*/ 0 h 120785"/>
                <a:gd name="connsiteX9" fmla="*/ 113410 w 113409"/>
                <a:gd name="connsiteY9" fmla="*/ 70541 h 120785"/>
                <a:gd name="connsiteX10" fmla="*/ 56705 w 113409"/>
                <a:gd name="connsiteY10" fmla="*/ 120786 h 120785"/>
                <a:gd name="connsiteX11" fmla="*/ 56705 w 113409"/>
                <a:gd name="connsiteY11" fmla="*/ 120786 h 12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409" h="120785">
                  <a:moveTo>
                    <a:pt x="56705" y="120786"/>
                  </a:moveTo>
                  <a:cubicBezTo>
                    <a:pt x="19810" y="120786"/>
                    <a:pt x="0" y="102223"/>
                    <a:pt x="0" y="70541"/>
                  </a:cubicBezTo>
                  <a:lnTo>
                    <a:pt x="0" y="0"/>
                  </a:lnTo>
                  <a:lnTo>
                    <a:pt x="40610" y="0"/>
                  </a:lnTo>
                  <a:lnTo>
                    <a:pt x="40610" y="67571"/>
                  </a:lnTo>
                  <a:cubicBezTo>
                    <a:pt x="40610" y="79204"/>
                    <a:pt x="46552" y="85639"/>
                    <a:pt x="56705" y="85639"/>
                  </a:cubicBezTo>
                  <a:cubicBezTo>
                    <a:pt x="66857" y="85639"/>
                    <a:pt x="72800" y="79204"/>
                    <a:pt x="72800" y="67571"/>
                  </a:cubicBezTo>
                  <a:lnTo>
                    <a:pt x="72800" y="0"/>
                  </a:lnTo>
                  <a:lnTo>
                    <a:pt x="113410" y="0"/>
                  </a:lnTo>
                  <a:lnTo>
                    <a:pt x="113410" y="70541"/>
                  </a:lnTo>
                  <a:cubicBezTo>
                    <a:pt x="113410" y="102223"/>
                    <a:pt x="93600" y="120786"/>
                    <a:pt x="56705" y="120786"/>
                  </a:cubicBezTo>
                  <a:lnTo>
                    <a:pt x="56705" y="120786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" name="Freihandform 32">
              <a:extLst>
                <a:ext uri="{FF2B5EF4-FFF2-40B4-BE49-F238E27FC236}">
                  <a16:creationId xmlns:a16="http://schemas.microsoft.com/office/drawing/2014/main" id="{4EFA4B67-3BC0-8CC0-A876-8896F89C55E0}"/>
                </a:ext>
              </a:extLst>
            </p:cNvPr>
            <p:cNvSpPr/>
            <p:nvPr/>
          </p:nvSpPr>
          <p:spPr>
            <a:xfrm>
              <a:off x="1524552" y="391236"/>
              <a:ext cx="120342" cy="123261"/>
            </a:xfrm>
            <a:custGeom>
              <a:avLst/>
              <a:gdLst>
                <a:gd name="connsiteX0" fmla="*/ 64381 w 120342"/>
                <a:gd name="connsiteY0" fmla="*/ 123261 h 123261"/>
                <a:gd name="connsiteX1" fmla="*/ 0 w 120342"/>
                <a:gd name="connsiteY1" fmla="*/ 61631 h 123261"/>
                <a:gd name="connsiteX2" fmla="*/ 61410 w 120342"/>
                <a:gd name="connsiteY2" fmla="*/ 0 h 123261"/>
                <a:gd name="connsiteX3" fmla="*/ 120343 w 120342"/>
                <a:gd name="connsiteY3" fmla="*/ 61631 h 123261"/>
                <a:gd name="connsiteX4" fmla="*/ 120343 w 120342"/>
                <a:gd name="connsiteY4" fmla="*/ 71284 h 123261"/>
                <a:gd name="connsiteX5" fmla="*/ 39124 w 120342"/>
                <a:gd name="connsiteY5" fmla="*/ 71284 h 123261"/>
                <a:gd name="connsiteX6" fmla="*/ 64133 w 120342"/>
                <a:gd name="connsiteY6" fmla="*/ 89847 h 123261"/>
                <a:gd name="connsiteX7" fmla="*/ 87905 w 120342"/>
                <a:gd name="connsiteY7" fmla="*/ 77966 h 123261"/>
                <a:gd name="connsiteX8" fmla="*/ 116133 w 120342"/>
                <a:gd name="connsiteY8" fmla="*/ 98757 h 123261"/>
                <a:gd name="connsiteX9" fmla="*/ 64381 w 120342"/>
                <a:gd name="connsiteY9" fmla="*/ 123261 h 123261"/>
                <a:gd name="connsiteX10" fmla="*/ 64381 w 120342"/>
                <a:gd name="connsiteY10" fmla="*/ 123261 h 123261"/>
                <a:gd name="connsiteX11" fmla="*/ 81467 w 120342"/>
                <a:gd name="connsiteY11" fmla="*/ 46285 h 123261"/>
                <a:gd name="connsiteX12" fmla="*/ 61162 w 120342"/>
                <a:gd name="connsiteY12" fmla="*/ 31434 h 123261"/>
                <a:gd name="connsiteX13" fmla="*/ 40114 w 120342"/>
                <a:gd name="connsiteY13" fmla="*/ 46285 h 123261"/>
                <a:gd name="connsiteX14" fmla="*/ 81467 w 120342"/>
                <a:gd name="connsiteY14" fmla="*/ 4628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0342" h="123261">
                  <a:moveTo>
                    <a:pt x="64381" y="123261"/>
                  </a:moveTo>
                  <a:cubicBezTo>
                    <a:pt x="23771" y="123261"/>
                    <a:pt x="0" y="97272"/>
                    <a:pt x="0" y="61631"/>
                  </a:cubicBezTo>
                  <a:cubicBezTo>
                    <a:pt x="0" y="25989"/>
                    <a:pt x="25752" y="0"/>
                    <a:pt x="61410" y="0"/>
                  </a:cubicBezTo>
                  <a:cubicBezTo>
                    <a:pt x="97067" y="0"/>
                    <a:pt x="120343" y="25494"/>
                    <a:pt x="120343" y="61631"/>
                  </a:cubicBezTo>
                  <a:lnTo>
                    <a:pt x="120343" y="71284"/>
                  </a:lnTo>
                  <a:lnTo>
                    <a:pt x="39124" y="71284"/>
                  </a:lnTo>
                  <a:cubicBezTo>
                    <a:pt x="41352" y="84154"/>
                    <a:pt x="51752" y="89847"/>
                    <a:pt x="64133" y="89847"/>
                  </a:cubicBezTo>
                  <a:cubicBezTo>
                    <a:pt x="75276" y="89847"/>
                    <a:pt x="81467" y="85639"/>
                    <a:pt x="87905" y="77966"/>
                  </a:cubicBezTo>
                  <a:lnTo>
                    <a:pt x="116133" y="98757"/>
                  </a:lnTo>
                  <a:cubicBezTo>
                    <a:pt x="104991" y="114351"/>
                    <a:pt x="86419" y="123261"/>
                    <a:pt x="64381" y="123261"/>
                  </a:cubicBezTo>
                  <a:lnTo>
                    <a:pt x="64381" y="123261"/>
                  </a:lnTo>
                  <a:close/>
                  <a:moveTo>
                    <a:pt x="81467" y="46285"/>
                  </a:moveTo>
                  <a:cubicBezTo>
                    <a:pt x="78743" y="36879"/>
                    <a:pt x="71562" y="31434"/>
                    <a:pt x="61162" y="31434"/>
                  </a:cubicBezTo>
                  <a:cubicBezTo>
                    <a:pt x="50514" y="31434"/>
                    <a:pt x="42838" y="36879"/>
                    <a:pt x="40114" y="46285"/>
                  </a:cubicBezTo>
                  <a:lnTo>
                    <a:pt x="81467" y="4628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" name="Freihandform 33">
              <a:extLst>
                <a:ext uri="{FF2B5EF4-FFF2-40B4-BE49-F238E27FC236}">
                  <a16:creationId xmlns:a16="http://schemas.microsoft.com/office/drawing/2014/main" id="{E889C27A-1485-A804-F253-5C5A57E4B460}"/>
                </a:ext>
              </a:extLst>
            </p:cNvPr>
            <p:cNvSpPr/>
            <p:nvPr/>
          </p:nvSpPr>
          <p:spPr>
            <a:xfrm>
              <a:off x="1660247" y="392226"/>
              <a:ext cx="73295" cy="119053"/>
            </a:xfrm>
            <a:custGeom>
              <a:avLst/>
              <a:gdLst>
                <a:gd name="connsiteX0" fmla="*/ 0 w 73295"/>
                <a:gd name="connsiteY0" fmla="*/ 2228 h 119053"/>
                <a:gd name="connsiteX1" fmla="*/ 40362 w 73295"/>
                <a:gd name="connsiteY1" fmla="*/ 2228 h 119053"/>
                <a:gd name="connsiteX2" fmla="*/ 40362 w 73295"/>
                <a:gd name="connsiteY2" fmla="*/ 17078 h 119053"/>
                <a:gd name="connsiteX3" fmla="*/ 41848 w 73295"/>
                <a:gd name="connsiteY3" fmla="*/ 19058 h 119053"/>
                <a:gd name="connsiteX4" fmla="*/ 46057 w 73295"/>
                <a:gd name="connsiteY4" fmla="*/ 14603 h 119053"/>
                <a:gd name="connsiteX5" fmla="*/ 72057 w 73295"/>
                <a:gd name="connsiteY5" fmla="*/ 0 h 119053"/>
                <a:gd name="connsiteX6" fmla="*/ 72800 w 73295"/>
                <a:gd name="connsiteY6" fmla="*/ 0 h 119053"/>
                <a:gd name="connsiteX7" fmla="*/ 73295 w 73295"/>
                <a:gd name="connsiteY7" fmla="*/ 40840 h 119053"/>
                <a:gd name="connsiteX8" fmla="*/ 64629 w 73295"/>
                <a:gd name="connsiteY8" fmla="*/ 40840 h 119053"/>
                <a:gd name="connsiteX9" fmla="*/ 40610 w 73295"/>
                <a:gd name="connsiteY9" fmla="*/ 65838 h 119053"/>
                <a:gd name="connsiteX10" fmla="*/ 40610 w 73295"/>
                <a:gd name="connsiteY10" fmla="*/ 119053 h 119053"/>
                <a:gd name="connsiteX11" fmla="*/ 248 w 73295"/>
                <a:gd name="connsiteY11" fmla="*/ 119053 h 119053"/>
                <a:gd name="connsiteX12" fmla="*/ 0 w 73295"/>
                <a:gd name="connsiteY12" fmla="*/ 2228 h 119053"/>
                <a:gd name="connsiteX13" fmla="*/ 0 w 73295"/>
                <a:gd name="connsiteY13" fmla="*/ 2228 h 11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295" h="119053">
                  <a:moveTo>
                    <a:pt x="0" y="2228"/>
                  </a:moveTo>
                  <a:lnTo>
                    <a:pt x="40362" y="2228"/>
                  </a:lnTo>
                  <a:lnTo>
                    <a:pt x="40362" y="17078"/>
                  </a:lnTo>
                  <a:cubicBezTo>
                    <a:pt x="40362" y="18563"/>
                    <a:pt x="40857" y="19058"/>
                    <a:pt x="41848" y="19058"/>
                  </a:cubicBezTo>
                  <a:cubicBezTo>
                    <a:pt x="43086" y="19058"/>
                    <a:pt x="43581" y="18316"/>
                    <a:pt x="46057" y="14603"/>
                  </a:cubicBezTo>
                  <a:cubicBezTo>
                    <a:pt x="52248" y="4455"/>
                    <a:pt x="60914" y="0"/>
                    <a:pt x="72057" y="0"/>
                  </a:cubicBezTo>
                  <a:lnTo>
                    <a:pt x="72800" y="0"/>
                  </a:lnTo>
                  <a:lnTo>
                    <a:pt x="73295" y="40840"/>
                  </a:lnTo>
                  <a:lnTo>
                    <a:pt x="64629" y="40840"/>
                  </a:lnTo>
                  <a:cubicBezTo>
                    <a:pt x="48286" y="40840"/>
                    <a:pt x="40610" y="48512"/>
                    <a:pt x="40610" y="65838"/>
                  </a:cubicBezTo>
                  <a:lnTo>
                    <a:pt x="40610" y="119053"/>
                  </a:lnTo>
                  <a:lnTo>
                    <a:pt x="248" y="119053"/>
                  </a:lnTo>
                  <a:lnTo>
                    <a:pt x="0" y="2228"/>
                  </a:lnTo>
                  <a:lnTo>
                    <a:pt x="0" y="222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6" name="Freihandform 35">
              <a:extLst>
                <a:ext uri="{FF2B5EF4-FFF2-40B4-BE49-F238E27FC236}">
                  <a16:creationId xmlns:a16="http://schemas.microsoft.com/office/drawing/2014/main" id="{3741DE92-5B5C-3AFE-A280-402FD862B00F}"/>
                </a:ext>
              </a:extLst>
            </p:cNvPr>
            <p:cNvSpPr/>
            <p:nvPr/>
          </p:nvSpPr>
          <p:spPr>
            <a:xfrm>
              <a:off x="1118457" y="572415"/>
              <a:ext cx="166152" cy="151477"/>
            </a:xfrm>
            <a:custGeom>
              <a:avLst/>
              <a:gdLst>
                <a:gd name="connsiteX0" fmla="*/ 80229 w 166152"/>
                <a:gd name="connsiteY0" fmla="*/ 116578 h 151477"/>
                <a:gd name="connsiteX1" fmla="*/ 38876 w 166152"/>
                <a:gd name="connsiteY1" fmla="*/ 64601 h 151477"/>
                <a:gd name="connsiteX2" fmla="*/ 38876 w 166152"/>
                <a:gd name="connsiteY2" fmla="*/ 151477 h 151477"/>
                <a:gd name="connsiteX3" fmla="*/ 0 w 166152"/>
                <a:gd name="connsiteY3" fmla="*/ 151477 h 151477"/>
                <a:gd name="connsiteX4" fmla="*/ 0 w 166152"/>
                <a:gd name="connsiteY4" fmla="*/ 0 h 151477"/>
                <a:gd name="connsiteX5" fmla="*/ 34171 w 166152"/>
                <a:gd name="connsiteY5" fmla="*/ 0 h 151477"/>
                <a:gd name="connsiteX6" fmla="*/ 84438 w 166152"/>
                <a:gd name="connsiteY6" fmla="*/ 63611 h 151477"/>
                <a:gd name="connsiteX7" fmla="*/ 132971 w 166152"/>
                <a:gd name="connsiteY7" fmla="*/ 0 h 151477"/>
                <a:gd name="connsiteX8" fmla="*/ 166152 w 166152"/>
                <a:gd name="connsiteY8" fmla="*/ 0 h 151477"/>
                <a:gd name="connsiteX9" fmla="*/ 166152 w 166152"/>
                <a:gd name="connsiteY9" fmla="*/ 151477 h 151477"/>
                <a:gd name="connsiteX10" fmla="*/ 127029 w 166152"/>
                <a:gd name="connsiteY10" fmla="*/ 151477 h 151477"/>
                <a:gd name="connsiteX11" fmla="*/ 127029 w 166152"/>
                <a:gd name="connsiteY11" fmla="*/ 66086 h 151477"/>
                <a:gd name="connsiteX12" fmla="*/ 87657 w 166152"/>
                <a:gd name="connsiteY12" fmla="*/ 116826 h 151477"/>
                <a:gd name="connsiteX13" fmla="*/ 83695 w 166152"/>
                <a:gd name="connsiteY13" fmla="*/ 119301 h 151477"/>
                <a:gd name="connsiteX14" fmla="*/ 80229 w 166152"/>
                <a:gd name="connsiteY14" fmla="*/ 116578 h 151477"/>
                <a:gd name="connsiteX15" fmla="*/ 80229 w 166152"/>
                <a:gd name="connsiteY15" fmla="*/ 116578 h 15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6152" h="151477">
                  <a:moveTo>
                    <a:pt x="80229" y="116578"/>
                  </a:moveTo>
                  <a:lnTo>
                    <a:pt x="38876" y="64601"/>
                  </a:lnTo>
                  <a:lnTo>
                    <a:pt x="38876" y="151477"/>
                  </a:lnTo>
                  <a:lnTo>
                    <a:pt x="0" y="151477"/>
                  </a:lnTo>
                  <a:lnTo>
                    <a:pt x="0" y="0"/>
                  </a:lnTo>
                  <a:lnTo>
                    <a:pt x="34171" y="0"/>
                  </a:lnTo>
                  <a:lnTo>
                    <a:pt x="84438" y="63611"/>
                  </a:lnTo>
                  <a:lnTo>
                    <a:pt x="132971" y="0"/>
                  </a:lnTo>
                  <a:lnTo>
                    <a:pt x="166152" y="0"/>
                  </a:lnTo>
                  <a:lnTo>
                    <a:pt x="166152" y="151477"/>
                  </a:lnTo>
                  <a:lnTo>
                    <a:pt x="127029" y="151477"/>
                  </a:lnTo>
                  <a:lnTo>
                    <a:pt x="127029" y="66086"/>
                  </a:lnTo>
                  <a:lnTo>
                    <a:pt x="87657" y="116826"/>
                  </a:lnTo>
                  <a:cubicBezTo>
                    <a:pt x="86171" y="118806"/>
                    <a:pt x="85181" y="119301"/>
                    <a:pt x="83695" y="119301"/>
                  </a:cubicBezTo>
                  <a:cubicBezTo>
                    <a:pt x="82210" y="119301"/>
                    <a:pt x="81714" y="118806"/>
                    <a:pt x="80229" y="116578"/>
                  </a:cubicBezTo>
                  <a:lnTo>
                    <a:pt x="80229" y="11657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" name="Freihandform 37">
              <a:extLst>
                <a:ext uri="{FF2B5EF4-FFF2-40B4-BE49-F238E27FC236}">
                  <a16:creationId xmlns:a16="http://schemas.microsoft.com/office/drawing/2014/main" id="{8B65E2C3-4E18-40BF-4930-544486FC460E}"/>
                </a:ext>
              </a:extLst>
            </p:cNvPr>
            <p:cNvSpPr/>
            <p:nvPr/>
          </p:nvSpPr>
          <p:spPr>
            <a:xfrm>
              <a:off x="1298971" y="603354"/>
              <a:ext cx="120342" cy="123261"/>
            </a:xfrm>
            <a:custGeom>
              <a:avLst/>
              <a:gdLst>
                <a:gd name="connsiteX0" fmla="*/ 64381 w 120342"/>
                <a:gd name="connsiteY0" fmla="*/ 123261 h 123261"/>
                <a:gd name="connsiteX1" fmla="*/ 0 w 120342"/>
                <a:gd name="connsiteY1" fmla="*/ 61631 h 123261"/>
                <a:gd name="connsiteX2" fmla="*/ 61409 w 120342"/>
                <a:gd name="connsiteY2" fmla="*/ 0 h 123261"/>
                <a:gd name="connsiteX3" fmla="*/ 120343 w 120342"/>
                <a:gd name="connsiteY3" fmla="*/ 61631 h 123261"/>
                <a:gd name="connsiteX4" fmla="*/ 120343 w 120342"/>
                <a:gd name="connsiteY4" fmla="*/ 71284 h 123261"/>
                <a:gd name="connsiteX5" fmla="*/ 39124 w 120342"/>
                <a:gd name="connsiteY5" fmla="*/ 71284 h 123261"/>
                <a:gd name="connsiteX6" fmla="*/ 64133 w 120342"/>
                <a:gd name="connsiteY6" fmla="*/ 89847 h 123261"/>
                <a:gd name="connsiteX7" fmla="*/ 87905 w 120342"/>
                <a:gd name="connsiteY7" fmla="*/ 77966 h 123261"/>
                <a:gd name="connsiteX8" fmla="*/ 116133 w 120342"/>
                <a:gd name="connsiteY8" fmla="*/ 98757 h 123261"/>
                <a:gd name="connsiteX9" fmla="*/ 64381 w 120342"/>
                <a:gd name="connsiteY9" fmla="*/ 123261 h 123261"/>
                <a:gd name="connsiteX10" fmla="*/ 64381 w 120342"/>
                <a:gd name="connsiteY10" fmla="*/ 123261 h 123261"/>
                <a:gd name="connsiteX11" fmla="*/ 81219 w 120342"/>
                <a:gd name="connsiteY11" fmla="*/ 46285 h 123261"/>
                <a:gd name="connsiteX12" fmla="*/ 60914 w 120342"/>
                <a:gd name="connsiteY12" fmla="*/ 31434 h 123261"/>
                <a:gd name="connsiteX13" fmla="*/ 39867 w 120342"/>
                <a:gd name="connsiteY13" fmla="*/ 46285 h 123261"/>
                <a:gd name="connsiteX14" fmla="*/ 81219 w 120342"/>
                <a:gd name="connsiteY14" fmla="*/ 4628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0342" h="123261">
                  <a:moveTo>
                    <a:pt x="64381" y="123261"/>
                  </a:moveTo>
                  <a:cubicBezTo>
                    <a:pt x="23771" y="123261"/>
                    <a:pt x="0" y="97272"/>
                    <a:pt x="0" y="61631"/>
                  </a:cubicBezTo>
                  <a:cubicBezTo>
                    <a:pt x="0" y="25989"/>
                    <a:pt x="25752" y="0"/>
                    <a:pt x="61409" y="0"/>
                  </a:cubicBezTo>
                  <a:cubicBezTo>
                    <a:pt x="97067" y="0"/>
                    <a:pt x="120343" y="25494"/>
                    <a:pt x="120343" y="61631"/>
                  </a:cubicBezTo>
                  <a:lnTo>
                    <a:pt x="120343" y="71284"/>
                  </a:lnTo>
                  <a:lnTo>
                    <a:pt x="39124" y="71284"/>
                  </a:lnTo>
                  <a:cubicBezTo>
                    <a:pt x="41352" y="84154"/>
                    <a:pt x="51752" y="89847"/>
                    <a:pt x="64133" y="89847"/>
                  </a:cubicBezTo>
                  <a:cubicBezTo>
                    <a:pt x="75276" y="89847"/>
                    <a:pt x="81467" y="85639"/>
                    <a:pt x="87905" y="77966"/>
                  </a:cubicBezTo>
                  <a:lnTo>
                    <a:pt x="116133" y="98757"/>
                  </a:lnTo>
                  <a:cubicBezTo>
                    <a:pt x="104743" y="114351"/>
                    <a:pt x="86171" y="123261"/>
                    <a:pt x="64381" y="123261"/>
                  </a:cubicBezTo>
                  <a:lnTo>
                    <a:pt x="64381" y="123261"/>
                  </a:lnTo>
                  <a:close/>
                  <a:moveTo>
                    <a:pt x="81219" y="46285"/>
                  </a:moveTo>
                  <a:cubicBezTo>
                    <a:pt x="78495" y="36879"/>
                    <a:pt x="71314" y="31434"/>
                    <a:pt x="60914" y="31434"/>
                  </a:cubicBezTo>
                  <a:cubicBezTo>
                    <a:pt x="50267" y="31434"/>
                    <a:pt x="42590" y="36879"/>
                    <a:pt x="39867" y="46285"/>
                  </a:cubicBezTo>
                  <a:lnTo>
                    <a:pt x="81219" y="4628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9" name="Freihandform 38">
              <a:extLst>
                <a:ext uri="{FF2B5EF4-FFF2-40B4-BE49-F238E27FC236}">
                  <a16:creationId xmlns:a16="http://schemas.microsoft.com/office/drawing/2014/main" id="{8C09F59A-DD10-AF09-A822-65BEF7CE98FF}"/>
                </a:ext>
              </a:extLst>
            </p:cNvPr>
            <p:cNvSpPr/>
            <p:nvPr/>
          </p:nvSpPr>
          <p:spPr>
            <a:xfrm>
              <a:off x="1432190" y="563505"/>
              <a:ext cx="126780" cy="163605"/>
            </a:xfrm>
            <a:custGeom>
              <a:avLst/>
              <a:gdLst>
                <a:gd name="connsiteX0" fmla="*/ 86419 w 126780"/>
                <a:gd name="connsiteY0" fmla="*/ 153705 h 163605"/>
                <a:gd name="connsiteX1" fmla="*/ 84686 w 126780"/>
                <a:gd name="connsiteY1" fmla="*/ 151725 h 163605"/>
                <a:gd name="connsiteX2" fmla="*/ 79981 w 126780"/>
                <a:gd name="connsiteY2" fmla="*/ 154448 h 163605"/>
                <a:gd name="connsiteX3" fmla="*/ 52990 w 126780"/>
                <a:gd name="connsiteY3" fmla="*/ 163606 h 163605"/>
                <a:gd name="connsiteX4" fmla="*/ 0 w 126780"/>
                <a:gd name="connsiteY4" fmla="*/ 101975 h 163605"/>
                <a:gd name="connsiteX5" fmla="*/ 52990 w 126780"/>
                <a:gd name="connsiteY5" fmla="*/ 40344 h 163605"/>
                <a:gd name="connsiteX6" fmla="*/ 79981 w 126780"/>
                <a:gd name="connsiteY6" fmla="*/ 49502 h 163605"/>
                <a:gd name="connsiteX7" fmla="*/ 84686 w 126780"/>
                <a:gd name="connsiteY7" fmla="*/ 52225 h 163605"/>
                <a:gd name="connsiteX8" fmla="*/ 86419 w 126780"/>
                <a:gd name="connsiteY8" fmla="*/ 50245 h 163605"/>
                <a:gd name="connsiteX9" fmla="*/ 86419 w 126780"/>
                <a:gd name="connsiteY9" fmla="*/ 0 h 163605"/>
                <a:gd name="connsiteX10" fmla="*/ 126781 w 126780"/>
                <a:gd name="connsiteY10" fmla="*/ 0 h 163605"/>
                <a:gd name="connsiteX11" fmla="*/ 126781 w 126780"/>
                <a:gd name="connsiteY11" fmla="*/ 160635 h 163605"/>
                <a:gd name="connsiteX12" fmla="*/ 86419 w 126780"/>
                <a:gd name="connsiteY12" fmla="*/ 160635 h 163605"/>
                <a:gd name="connsiteX13" fmla="*/ 86419 w 126780"/>
                <a:gd name="connsiteY13" fmla="*/ 153705 h 163605"/>
                <a:gd name="connsiteX14" fmla="*/ 86419 w 126780"/>
                <a:gd name="connsiteY14" fmla="*/ 153705 h 163605"/>
                <a:gd name="connsiteX15" fmla="*/ 64876 w 126780"/>
                <a:gd name="connsiteY15" fmla="*/ 127964 h 163605"/>
                <a:gd name="connsiteX16" fmla="*/ 88400 w 126780"/>
                <a:gd name="connsiteY16" fmla="*/ 101728 h 163605"/>
                <a:gd name="connsiteX17" fmla="*/ 64876 w 126780"/>
                <a:gd name="connsiteY17" fmla="*/ 75491 h 163605"/>
                <a:gd name="connsiteX18" fmla="*/ 40857 w 126780"/>
                <a:gd name="connsiteY18" fmla="*/ 101728 h 163605"/>
                <a:gd name="connsiteX19" fmla="*/ 64876 w 126780"/>
                <a:gd name="connsiteY19" fmla="*/ 127964 h 16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780" h="163605">
                  <a:moveTo>
                    <a:pt x="86419" y="153705"/>
                  </a:moveTo>
                  <a:cubicBezTo>
                    <a:pt x="86419" y="152220"/>
                    <a:pt x="85676" y="151725"/>
                    <a:pt x="84686" y="151725"/>
                  </a:cubicBezTo>
                  <a:cubicBezTo>
                    <a:pt x="83200" y="151725"/>
                    <a:pt x="82210" y="152715"/>
                    <a:pt x="79981" y="154448"/>
                  </a:cubicBezTo>
                  <a:cubicBezTo>
                    <a:pt x="75029" y="158655"/>
                    <a:pt x="66114" y="163606"/>
                    <a:pt x="52990" y="163606"/>
                  </a:cubicBezTo>
                  <a:cubicBezTo>
                    <a:pt x="22038" y="163606"/>
                    <a:pt x="0" y="138359"/>
                    <a:pt x="0" y="101975"/>
                  </a:cubicBezTo>
                  <a:cubicBezTo>
                    <a:pt x="0" y="65591"/>
                    <a:pt x="22038" y="40344"/>
                    <a:pt x="52990" y="40344"/>
                  </a:cubicBezTo>
                  <a:cubicBezTo>
                    <a:pt x="66114" y="40344"/>
                    <a:pt x="74781" y="45295"/>
                    <a:pt x="79981" y="49502"/>
                  </a:cubicBezTo>
                  <a:cubicBezTo>
                    <a:pt x="82210" y="51235"/>
                    <a:pt x="83448" y="52225"/>
                    <a:pt x="84686" y="52225"/>
                  </a:cubicBezTo>
                  <a:cubicBezTo>
                    <a:pt x="85924" y="52225"/>
                    <a:pt x="86419" y="51483"/>
                    <a:pt x="86419" y="50245"/>
                  </a:cubicBezTo>
                  <a:lnTo>
                    <a:pt x="86419" y="0"/>
                  </a:lnTo>
                  <a:lnTo>
                    <a:pt x="126781" y="0"/>
                  </a:lnTo>
                  <a:lnTo>
                    <a:pt x="126781" y="160635"/>
                  </a:lnTo>
                  <a:lnTo>
                    <a:pt x="86419" y="160635"/>
                  </a:lnTo>
                  <a:lnTo>
                    <a:pt x="86419" y="153705"/>
                  </a:lnTo>
                  <a:lnTo>
                    <a:pt x="86419" y="153705"/>
                  </a:lnTo>
                  <a:close/>
                  <a:moveTo>
                    <a:pt x="64876" y="127964"/>
                  </a:moveTo>
                  <a:cubicBezTo>
                    <a:pt x="79238" y="127964"/>
                    <a:pt x="88400" y="117321"/>
                    <a:pt x="88400" y="101728"/>
                  </a:cubicBezTo>
                  <a:cubicBezTo>
                    <a:pt x="88400" y="86134"/>
                    <a:pt x="79486" y="75491"/>
                    <a:pt x="64876" y="75491"/>
                  </a:cubicBezTo>
                  <a:cubicBezTo>
                    <a:pt x="50267" y="75491"/>
                    <a:pt x="40857" y="86134"/>
                    <a:pt x="40857" y="101728"/>
                  </a:cubicBezTo>
                  <a:cubicBezTo>
                    <a:pt x="40610" y="117321"/>
                    <a:pt x="49771" y="127964"/>
                    <a:pt x="64876" y="127964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2" name="Freihandform 41">
              <a:extLst>
                <a:ext uri="{FF2B5EF4-FFF2-40B4-BE49-F238E27FC236}">
                  <a16:creationId xmlns:a16="http://schemas.microsoft.com/office/drawing/2014/main" id="{31367B16-247C-A677-E3FA-4AA6478A0129}"/>
                </a:ext>
              </a:extLst>
            </p:cNvPr>
            <p:cNvSpPr/>
            <p:nvPr/>
          </p:nvSpPr>
          <p:spPr>
            <a:xfrm>
              <a:off x="1580266" y="555832"/>
              <a:ext cx="46552" cy="167813"/>
            </a:xfrm>
            <a:custGeom>
              <a:avLst/>
              <a:gdLst>
                <a:gd name="connsiteX0" fmla="*/ 23276 w 46552"/>
                <a:gd name="connsiteY0" fmla="*/ 0 h 167813"/>
                <a:gd name="connsiteX1" fmla="*/ 46552 w 46552"/>
                <a:gd name="connsiteY1" fmla="*/ 20544 h 167813"/>
                <a:gd name="connsiteX2" fmla="*/ 23276 w 46552"/>
                <a:gd name="connsiteY2" fmla="*/ 41087 h 167813"/>
                <a:gd name="connsiteX3" fmla="*/ 0 w 46552"/>
                <a:gd name="connsiteY3" fmla="*/ 20544 h 167813"/>
                <a:gd name="connsiteX4" fmla="*/ 23276 w 46552"/>
                <a:gd name="connsiteY4" fmla="*/ 0 h 167813"/>
                <a:gd name="connsiteX5" fmla="*/ 43333 w 46552"/>
                <a:gd name="connsiteY5" fmla="*/ 50740 h 167813"/>
                <a:gd name="connsiteX6" fmla="*/ 43333 w 46552"/>
                <a:gd name="connsiteY6" fmla="*/ 167813 h 167813"/>
                <a:gd name="connsiteX7" fmla="*/ 2971 w 46552"/>
                <a:gd name="connsiteY7" fmla="*/ 167813 h 167813"/>
                <a:gd name="connsiteX8" fmla="*/ 2971 w 46552"/>
                <a:gd name="connsiteY8" fmla="*/ 50740 h 167813"/>
                <a:gd name="connsiteX9" fmla="*/ 43333 w 46552"/>
                <a:gd name="connsiteY9" fmla="*/ 50740 h 16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552" h="167813">
                  <a:moveTo>
                    <a:pt x="23276" y="0"/>
                  </a:moveTo>
                  <a:cubicBezTo>
                    <a:pt x="36895" y="0"/>
                    <a:pt x="46552" y="8168"/>
                    <a:pt x="46552" y="20544"/>
                  </a:cubicBezTo>
                  <a:cubicBezTo>
                    <a:pt x="46552" y="32919"/>
                    <a:pt x="36895" y="41087"/>
                    <a:pt x="23276" y="41087"/>
                  </a:cubicBezTo>
                  <a:cubicBezTo>
                    <a:pt x="9657" y="41087"/>
                    <a:pt x="0" y="33167"/>
                    <a:pt x="0" y="20544"/>
                  </a:cubicBezTo>
                  <a:cubicBezTo>
                    <a:pt x="0" y="7920"/>
                    <a:pt x="9657" y="0"/>
                    <a:pt x="23276" y="0"/>
                  </a:cubicBezTo>
                  <a:close/>
                  <a:moveTo>
                    <a:pt x="43333" y="50740"/>
                  </a:moveTo>
                  <a:lnTo>
                    <a:pt x="43333" y="167813"/>
                  </a:lnTo>
                  <a:lnTo>
                    <a:pt x="2971" y="167813"/>
                  </a:lnTo>
                  <a:lnTo>
                    <a:pt x="2971" y="50740"/>
                  </a:lnTo>
                  <a:lnTo>
                    <a:pt x="43333" y="50740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3" name="Freihandform 42">
              <a:extLst>
                <a:ext uri="{FF2B5EF4-FFF2-40B4-BE49-F238E27FC236}">
                  <a16:creationId xmlns:a16="http://schemas.microsoft.com/office/drawing/2014/main" id="{FC4DF8E9-4B07-F6ED-C9B2-82213085AF88}"/>
                </a:ext>
              </a:extLst>
            </p:cNvPr>
            <p:cNvSpPr/>
            <p:nvPr/>
          </p:nvSpPr>
          <p:spPr>
            <a:xfrm>
              <a:off x="1641923" y="602859"/>
              <a:ext cx="120342" cy="123261"/>
            </a:xfrm>
            <a:custGeom>
              <a:avLst/>
              <a:gdLst>
                <a:gd name="connsiteX0" fmla="*/ 0 w 120342"/>
                <a:gd name="connsiteY0" fmla="*/ 90589 h 123261"/>
                <a:gd name="connsiteX1" fmla="*/ 36400 w 120342"/>
                <a:gd name="connsiteY1" fmla="*/ 54453 h 123261"/>
                <a:gd name="connsiteX2" fmla="*/ 65124 w 120342"/>
                <a:gd name="connsiteY2" fmla="*/ 47770 h 123261"/>
                <a:gd name="connsiteX3" fmla="*/ 72057 w 120342"/>
                <a:gd name="connsiteY3" fmla="*/ 40840 h 123261"/>
                <a:gd name="connsiteX4" fmla="*/ 57943 w 120342"/>
                <a:gd name="connsiteY4" fmla="*/ 32177 h 123261"/>
                <a:gd name="connsiteX5" fmla="*/ 29467 w 120342"/>
                <a:gd name="connsiteY5" fmla="*/ 49007 h 123261"/>
                <a:gd name="connsiteX6" fmla="*/ 495 w 120342"/>
                <a:gd name="connsiteY6" fmla="*/ 31682 h 123261"/>
                <a:gd name="connsiteX7" fmla="*/ 59429 w 120342"/>
                <a:gd name="connsiteY7" fmla="*/ 0 h 123261"/>
                <a:gd name="connsiteX8" fmla="*/ 109695 w 120342"/>
                <a:gd name="connsiteY8" fmla="*/ 49007 h 123261"/>
                <a:gd name="connsiteX9" fmla="*/ 109695 w 120342"/>
                <a:gd name="connsiteY9" fmla="*/ 84649 h 123261"/>
                <a:gd name="connsiteX10" fmla="*/ 116381 w 120342"/>
                <a:gd name="connsiteY10" fmla="*/ 90589 h 123261"/>
                <a:gd name="connsiteX11" fmla="*/ 120343 w 120342"/>
                <a:gd name="connsiteY11" fmla="*/ 90589 h 123261"/>
                <a:gd name="connsiteX12" fmla="*/ 120343 w 120342"/>
                <a:gd name="connsiteY12" fmla="*/ 120538 h 123261"/>
                <a:gd name="connsiteX13" fmla="*/ 103257 w 120342"/>
                <a:gd name="connsiteY13" fmla="*/ 122519 h 123261"/>
                <a:gd name="connsiteX14" fmla="*/ 77752 w 120342"/>
                <a:gd name="connsiteY14" fmla="*/ 108658 h 123261"/>
                <a:gd name="connsiteX15" fmla="*/ 74781 w 120342"/>
                <a:gd name="connsiteY15" fmla="*/ 105935 h 123261"/>
                <a:gd name="connsiteX16" fmla="*/ 71067 w 120342"/>
                <a:gd name="connsiteY16" fmla="*/ 109153 h 123261"/>
                <a:gd name="connsiteX17" fmla="*/ 39371 w 120342"/>
                <a:gd name="connsiteY17" fmla="*/ 123261 h 123261"/>
                <a:gd name="connsiteX18" fmla="*/ 0 w 120342"/>
                <a:gd name="connsiteY18" fmla="*/ 90589 h 123261"/>
                <a:gd name="connsiteX19" fmla="*/ 0 w 120342"/>
                <a:gd name="connsiteY19" fmla="*/ 90589 h 123261"/>
                <a:gd name="connsiteX20" fmla="*/ 50762 w 120342"/>
                <a:gd name="connsiteY20" fmla="*/ 95045 h 123261"/>
                <a:gd name="connsiteX21" fmla="*/ 72057 w 120342"/>
                <a:gd name="connsiteY21" fmla="*/ 70788 h 123261"/>
                <a:gd name="connsiteX22" fmla="*/ 72057 w 120342"/>
                <a:gd name="connsiteY22" fmla="*/ 68561 h 123261"/>
                <a:gd name="connsiteX23" fmla="*/ 64133 w 120342"/>
                <a:gd name="connsiteY23" fmla="*/ 72769 h 123261"/>
                <a:gd name="connsiteX24" fmla="*/ 49524 w 120342"/>
                <a:gd name="connsiteY24" fmla="*/ 75986 h 123261"/>
                <a:gd name="connsiteX25" fmla="*/ 38629 w 120342"/>
                <a:gd name="connsiteY25" fmla="*/ 85887 h 123261"/>
                <a:gd name="connsiteX26" fmla="*/ 50762 w 120342"/>
                <a:gd name="connsiteY26" fmla="*/ 95045 h 123261"/>
                <a:gd name="connsiteX27" fmla="*/ 50762 w 120342"/>
                <a:gd name="connsiteY27" fmla="*/ 9504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0342" h="123261">
                  <a:moveTo>
                    <a:pt x="0" y="90589"/>
                  </a:moveTo>
                  <a:cubicBezTo>
                    <a:pt x="0" y="72521"/>
                    <a:pt x="11390" y="60393"/>
                    <a:pt x="36400" y="54453"/>
                  </a:cubicBezTo>
                  <a:lnTo>
                    <a:pt x="65124" y="47770"/>
                  </a:lnTo>
                  <a:cubicBezTo>
                    <a:pt x="70076" y="46532"/>
                    <a:pt x="72057" y="44305"/>
                    <a:pt x="72057" y="40840"/>
                  </a:cubicBezTo>
                  <a:cubicBezTo>
                    <a:pt x="72057" y="35394"/>
                    <a:pt x="67600" y="32177"/>
                    <a:pt x="57943" y="32177"/>
                  </a:cubicBezTo>
                  <a:cubicBezTo>
                    <a:pt x="46800" y="32177"/>
                    <a:pt x="35162" y="38612"/>
                    <a:pt x="29467" y="49007"/>
                  </a:cubicBezTo>
                  <a:lnTo>
                    <a:pt x="495" y="31682"/>
                  </a:lnTo>
                  <a:cubicBezTo>
                    <a:pt x="9905" y="14356"/>
                    <a:pt x="30705" y="0"/>
                    <a:pt x="59429" y="0"/>
                  </a:cubicBezTo>
                  <a:cubicBezTo>
                    <a:pt x="94343" y="0"/>
                    <a:pt x="109695" y="17326"/>
                    <a:pt x="109695" y="49007"/>
                  </a:cubicBezTo>
                  <a:lnTo>
                    <a:pt x="109695" y="84649"/>
                  </a:lnTo>
                  <a:cubicBezTo>
                    <a:pt x="109695" y="89104"/>
                    <a:pt x="111676" y="90589"/>
                    <a:pt x="116381" y="90589"/>
                  </a:cubicBezTo>
                  <a:lnTo>
                    <a:pt x="120343" y="90589"/>
                  </a:lnTo>
                  <a:lnTo>
                    <a:pt x="120343" y="120538"/>
                  </a:lnTo>
                  <a:cubicBezTo>
                    <a:pt x="115886" y="121776"/>
                    <a:pt x="109448" y="122519"/>
                    <a:pt x="103257" y="122519"/>
                  </a:cubicBezTo>
                  <a:cubicBezTo>
                    <a:pt x="88400" y="122519"/>
                    <a:pt x="81962" y="117568"/>
                    <a:pt x="77752" y="108658"/>
                  </a:cubicBezTo>
                  <a:cubicBezTo>
                    <a:pt x="76762" y="106925"/>
                    <a:pt x="76267" y="105935"/>
                    <a:pt x="74781" y="105935"/>
                  </a:cubicBezTo>
                  <a:cubicBezTo>
                    <a:pt x="73295" y="105935"/>
                    <a:pt x="72800" y="106925"/>
                    <a:pt x="71067" y="109153"/>
                  </a:cubicBezTo>
                  <a:cubicBezTo>
                    <a:pt x="64629" y="117816"/>
                    <a:pt x="53981" y="123261"/>
                    <a:pt x="39371" y="123261"/>
                  </a:cubicBezTo>
                  <a:cubicBezTo>
                    <a:pt x="14609" y="123261"/>
                    <a:pt x="0" y="109153"/>
                    <a:pt x="0" y="90589"/>
                  </a:cubicBezTo>
                  <a:lnTo>
                    <a:pt x="0" y="90589"/>
                  </a:lnTo>
                  <a:close/>
                  <a:moveTo>
                    <a:pt x="50762" y="95045"/>
                  </a:moveTo>
                  <a:cubicBezTo>
                    <a:pt x="62400" y="95045"/>
                    <a:pt x="72057" y="87867"/>
                    <a:pt x="72057" y="70788"/>
                  </a:cubicBezTo>
                  <a:lnTo>
                    <a:pt x="72057" y="68561"/>
                  </a:lnTo>
                  <a:cubicBezTo>
                    <a:pt x="70571" y="70541"/>
                    <a:pt x="68343" y="71779"/>
                    <a:pt x="64133" y="72769"/>
                  </a:cubicBezTo>
                  <a:lnTo>
                    <a:pt x="49524" y="75986"/>
                  </a:lnTo>
                  <a:cubicBezTo>
                    <a:pt x="42591" y="77471"/>
                    <a:pt x="38629" y="80689"/>
                    <a:pt x="38629" y="85887"/>
                  </a:cubicBezTo>
                  <a:cubicBezTo>
                    <a:pt x="38629" y="90837"/>
                    <a:pt x="43086" y="95045"/>
                    <a:pt x="50762" y="95045"/>
                  </a:cubicBezTo>
                  <a:lnTo>
                    <a:pt x="50762" y="9504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 44">
              <a:extLst>
                <a:ext uri="{FF2B5EF4-FFF2-40B4-BE49-F238E27FC236}">
                  <a16:creationId xmlns:a16="http://schemas.microsoft.com/office/drawing/2014/main" id="{0CA35092-E04E-4A65-A50D-57E23CD357E0}"/>
                </a:ext>
              </a:extLst>
            </p:cNvPr>
            <p:cNvSpPr/>
            <p:nvPr/>
          </p:nvSpPr>
          <p:spPr>
            <a:xfrm>
              <a:off x="1108552" y="779088"/>
              <a:ext cx="162438" cy="158413"/>
            </a:xfrm>
            <a:custGeom>
              <a:avLst/>
              <a:gdLst>
                <a:gd name="connsiteX0" fmla="*/ 0 w 162438"/>
                <a:gd name="connsiteY0" fmla="*/ 79451 h 158413"/>
                <a:gd name="connsiteX1" fmla="*/ 82705 w 162438"/>
                <a:gd name="connsiteY1" fmla="*/ 0 h 158413"/>
                <a:gd name="connsiteX2" fmla="*/ 153029 w 162438"/>
                <a:gd name="connsiteY2" fmla="*/ 37622 h 158413"/>
                <a:gd name="connsiteX3" fmla="*/ 117124 w 162438"/>
                <a:gd name="connsiteY3" fmla="*/ 57423 h 158413"/>
                <a:gd name="connsiteX4" fmla="*/ 82705 w 162438"/>
                <a:gd name="connsiteY4" fmla="*/ 37869 h 158413"/>
                <a:gd name="connsiteX5" fmla="*/ 43086 w 162438"/>
                <a:gd name="connsiteY5" fmla="*/ 79451 h 158413"/>
                <a:gd name="connsiteX6" fmla="*/ 82705 w 162438"/>
                <a:gd name="connsiteY6" fmla="*/ 120538 h 158413"/>
                <a:gd name="connsiteX7" fmla="*/ 116876 w 162438"/>
                <a:gd name="connsiteY7" fmla="*/ 100737 h 158413"/>
                <a:gd name="connsiteX8" fmla="*/ 92610 w 162438"/>
                <a:gd name="connsiteY8" fmla="*/ 77719 h 158413"/>
                <a:gd name="connsiteX9" fmla="*/ 89886 w 162438"/>
                <a:gd name="connsiteY9" fmla="*/ 73016 h 158413"/>
                <a:gd name="connsiteX10" fmla="*/ 94591 w 162438"/>
                <a:gd name="connsiteY10" fmla="*/ 69303 h 158413"/>
                <a:gd name="connsiteX11" fmla="*/ 162438 w 162438"/>
                <a:gd name="connsiteY11" fmla="*/ 69303 h 158413"/>
                <a:gd name="connsiteX12" fmla="*/ 162438 w 162438"/>
                <a:gd name="connsiteY12" fmla="*/ 74254 h 158413"/>
                <a:gd name="connsiteX13" fmla="*/ 82952 w 162438"/>
                <a:gd name="connsiteY13" fmla="*/ 158408 h 158413"/>
                <a:gd name="connsiteX14" fmla="*/ 0 w 162438"/>
                <a:gd name="connsiteY14" fmla="*/ 79451 h 158413"/>
                <a:gd name="connsiteX15" fmla="*/ 0 w 162438"/>
                <a:gd name="connsiteY15" fmla="*/ 79451 h 15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2438" h="158413">
                  <a:moveTo>
                    <a:pt x="0" y="79451"/>
                  </a:moveTo>
                  <a:cubicBezTo>
                    <a:pt x="0" y="34652"/>
                    <a:pt x="32190" y="0"/>
                    <a:pt x="82705" y="0"/>
                  </a:cubicBezTo>
                  <a:cubicBezTo>
                    <a:pt x="114895" y="0"/>
                    <a:pt x="137924" y="14356"/>
                    <a:pt x="153029" y="37622"/>
                  </a:cubicBezTo>
                  <a:lnTo>
                    <a:pt x="117124" y="57423"/>
                  </a:lnTo>
                  <a:cubicBezTo>
                    <a:pt x="110933" y="45790"/>
                    <a:pt x="99791" y="37869"/>
                    <a:pt x="82705" y="37869"/>
                  </a:cubicBezTo>
                  <a:cubicBezTo>
                    <a:pt x="58686" y="37869"/>
                    <a:pt x="43086" y="54700"/>
                    <a:pt x="43086" y="79451"/>
                  </a:cubicBezTo>
                  <a:cubicBezTo>
                    <a:pt x="43086" y="104203"/>
                    <a:pt x="58438" y="120538"/>
                    <a:pt x="82705" y="120538"/>
                  </a:cubicBezTo>
                  <a:cubicBezTo>
                    <a:pt x="98800" y="120538"/>
                    <a:pt x="111429" y="112866"/>
                    <a:pt x="116876" y="100737"/>
                  </a:cubicBezTo>
                  <a:lnTo>
                    <a:pt x="92610" y="77719"/>
                  </a:lnTo>
                  <a:cubicBezTo>
                    <a:pt x="90629" y="75986"/>
                    <a:pt x="89886" y="74254"/>
                    <a:pt x="89886" y="73016"/>
                  </a:cubicBezTo>
                  <a:cubicBezTo>
                    <a:pt x="89886" y="71036"/>
                    <a:pt x="91371" y="69303"/>
                    <a:pt x="94591" y="69303"/>
                  </a:cubicBezTo>
                  <a:lnTo>
                    <a:pt x="162438" y="69303"/>
                  </a:lnTo>
                  <a:lnTo>
                    <a:pt x="162438" y="74254"/>
                  </a:lnTo>
                  <a:cubicBezTo>
                    <a:pt x="162438" y="138359"/>
                    <a:pt x="120095" y="158408"/>
                    <a:pt x="82952" y="158408"/>
                  </a:cubicBezTo>
                  <a:cubicBezTo>
                    <a:pt x="32190" y="158903"/>
                    <a:pt x="0" y="124251"/>
                    <a:pt x="0" y="79451"/>
                  </a:cubicBezTo>
                  <a:lnTo>
                    <a:pt x="0" y="79451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6" name="Freihandform 45">
              <a:extLst>
                <a:ext uri="{FF2B5EF4-FFF2-40B4-BE49-F238E27FC236}">
                  <a16:creationId xmlns:a16="http://schemas.microsoft.com/office/drawing/2014/main" id="{0FA0C591-D3AC-6FD4-8D33-540D20947D9B}"/>
                </a:ext>
              </a:extLst>
            </p:cNvPr>
            <p:cNvSpPr/>
            <p:nvPr/>
          </p:nvSpPr>
          <p:spPr>
            <a:xfrm>
              <a:off x="1285599" y="814977"/>
              <a:ext cx="73295" cy="119053"/>
            </a:xfrm>
            <a:custGeom>
              <a:avLst/>
              <a:gdLst>
                <a:gd name="connsiteX0" fmla="*/ 0 w 73295"/>
                <a:gd name="connsiteY0" fmla="*/ 2228 h 119053"/>
                <a:gd name="connsiteX1" fmla="*/ 40362 w 73295"/>
                <a:gd name="connsiteY1" fmla="*/ 2228 h 119053"/>
                <a:gd name="connsiteX2" fmla="*/ 40362 w 73295"/>
                <a:gd name="connsiteY2" fmla="*/ 17078 h 119053"/>
                <a:gd name="connsiteX3" fmla="*/ 41848 w 73295"/>
                <a:gd name="connsiteY3" fmla="*/ 19058 h 119053"/>
                <a:gd name="connsiteX4" fmla="*/ 46057 w 73295"/>
                <a:gd name="connsiteY4" fmla="*/ 14603 h 119053"/>
                <a:gd name="connsiteX5" fmla="*/ 72057 w 73295"/>
                <a:gd name="connsiteY5" fmla="*/ 0 h 119053"/>
                <a:gd name="connsiteX6" fmla="*/ 72800 w 73295"/>
                <a:gd name="connsiteY6" fmla="*/ 0 h 119053"/>
                <a:gd name="connsiteX7" fmla="*/ 73295 w 73295"/>
                <a:gd name="connsiteY7" fmla="*/ 40840 h 119053"/>
                <a:gd name="connsiteX8" fmla="*/ 64629 w 73295"/>
                <a:gd name="connsiteY8" fmla="*/ 40840 h 119053"/>
                <a:gd name="connsiteX9" fmla="*/ 40610 w 73295"/>
                <a:gd name="connsiteY9" fmla="*/ 65838 h 119053"/>
                <a:gd name="connsiteX10" fmla="*/ 40610 w 73295"/>
                <a:gd name="connsiteY10" fmla="*/ 119053 h 119053"/>
                <a:gd name="connsiteX11" fmla="*/ 248 w 73295"/>
                <a:gd name="connsiteY11" fmla="*/ 119053 h 119053"/>
                <a:gd name="connsiteX12" fmla="*/ 248 w 73295"/>
                <a:gd name="connsiteY12" fmla="*/ 2228 h 119053"/>
                <a:gd name="connsiteX13" fmla="*/ 0 w 73295"/>
                <a:gd name="connsiteY13" fmla="*/ 2228 h 119053"/>
                <a:gd name="connsiteX14" fmla="*/ 0 w 73295"/>
                <a:gd name="connsiteY14" fmla="*/ 2228 h 11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295" h="119053">
                  <a:moveTo>
                    <a:pt x="0" y="2228"/>
                  </a:moveTo>
                  <a:lnTo>
                    <a:pt x="40362" y="2228"/>
                  </a:lnTo>
                  <a:lnTo>
                    <a:pt x="40362" y="17078"/>
                  </a:lnTo>
                  <a:cubicBezTo>
                    <a:pt x="40362" y="18563"/>
                    <a:pt x="40857" y="19058"/>
                    <a:pt x="41848" y="19058"/>
                  </a:cubicBezTo>
                  <a:cubicBezTo>
                    <a:pt x="42838" y="19058"/>
                    <a:pt x="43581" y="18316"/>
                    <a:pt x="46057" y="14603"/>
                  </a:cubicBezTo>
                  <a:cubicBezTo>
                    <a:pt x="52248" y="4455"/>
                    <a:pt x="60914" y="0"/>
                    <a:pt x="72057" y="0"/>
                  </a:cubicBezTo>
                  <a:lnTo>
                    <a:pt x="72800" y="0"/>
                  </a:lnTo>
                  <a:lnTo>
                    <a:pt x="73295" y="40840"/>
                  </a:lnTo>
                  <a:lnTo>
                    <a:pt x="64629" y="40840"/>
                  </a:lnTo>
                  <a:cubicBezTo>
                    <a:pt x="48286" y="40840"/>
                    <a:pt x="40610" y="48512"/>
                    <a:pt x="40610" y="65838"/>
                  </a:cubicBezTo>
                  <a:lnTo>
                    <a:pt x="40610" y="119053"/>
                  </a:lnTo>
                  <a:lnTo>
                    <a:pt x="248" y="119053"/>
                  </a:lnTo>
                  <a:lnTo>
                    <a:pt x="248" y="2228"/>
                  </a:lnTo>
                  <a:lnTo>
                    <a:pt x="0" y="2228"/>
                  </a:lnTo>
                  <a:lnTo>
                    <a:pt x="0" y="222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7" name="Freihandform 46">
              <a:extLst>
                <a:ext uri="{FF2B5EF4-FFF2-40B4-BE49-F238E27FC236}">
                  <a16:creationId xmlns:a16="http://schemas.microsoft.com/office/drawing/2014/main" id="{E920CCE7-D7E1-A462-C17C-0F36900C33FC}"/>
                </a:ext>
              </a:extLst>
            </p:cNvPr>
            <p:cNvSpPr/>
            <p:nvPr/>
          </p:nvSpPr>
          <p:spPr>
            <a:xfrm>
              <a:off x="1364095" y="814235"/>
              <a:ext cx="129504" cy="123261"/>
            </a:xfrm>
            <a:custGeom>
              <a:avLst/>
              <a:gdLst>
                <a:gd name="connsiteX0" fmla="*/ 0 w 129504"/>
                <a:gd name="connsiteY0" fmla="*/ 61631 h 123261"/>
                <a:gd name="connsiteX1" fmla="*/ 64876 w 129504"/>
                <a:gd name="connsiteY1" fmla="*/ 0 h 123261"/>
                <a:gd name="connsiteX2" fmla="*/ 129505 w 129504"/>
                <a:gd name="connsiteY2" fmla="*/ 61631 h 123261"/>
                <a:gd name="connsiteX3" fmla="*/ 64876 w 129504"/>
                <a:gd name="connsiteY3" fmla="*/ 123261 h 123261"/>
                <a:gd name="connsiteX4" fmla="*/ 0 w 129504"/>
                <a:gd name="connsiteY4" fmla="*/ 61631 h 123261"/>
                <a:gd name="connsiteX5" fmla="*/ 0 w 129504"/>
                <a:gd name="connsiteY5" fmla="*/ 61631 h 123261"/>
                <a:gd name="connsiteX6" fmla="*/ 64876 w 129504"/>
                <a:gd name="connsiteY6" fmla="*/ 87619 h 123261"/>
                <a:gd name="connsiteX7" fmla="*/ 89143 w 129504"/>
                <a:gd name="connsiteY7" fmla="*/ 61631 h 123261"/>
                <a:gd name="connsiteX8" fmla="*/ 64876 w 129504"/>
                <a:gd name="connsiteY8" fmla="*/ 35642 h 123261"/>
                <a:gd name="connsiteX9" fmla="*/ 40362 w 129504"/>
                <a:gd name="connsiteY9" fmla="*/ 61631 h 123261"/>
                <a:gd name="connsiteX10" fmla="*/ 64876 w 129504"/>
                <a:gd name="connsiteY10" fmla="*/ 87619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9504" h="123261">
                  <a:moveTo>
                    <a:pt x="0" y="61631"/>
                  </a:moveTo>
                  <a:cubicBezTo>
                    <a:pt x="0" y="25494"/>
                    <a:pt x="27238" y="0"/>
                    <a:pt x="64876" y="0"/>
                  </a:cubicBezTo>
                  <a:cubicBezTo>
                    <a:pt x="102514" y="0"/>
                    <a:pt x="129505" y="25246"/>
                    <a:pt x="129505" y="61631"/>
                  </a:cubicBezTo>
                  <a:cubicBezTo>
                    <a:pt x="129505" y="98015"/>
                    <a:pt x="102019" y="123261"/>
                    <a:pt x="64876" y="123261"/>
                  </a:cubicBezTo>
                  <a:cubicBezTo>
                    <a:pt x="27733" y="123261"/>
                    <a:pt x="0" y="98015"/>
                    <a:pt x="0" y="61631"/>
                  </a:cubicBezTo>
                  <a:lnTo>
                    <a:pt x="0" y="61631"/>
                  </a:lnTo>
                  <a:close/>
                  <a:moveTo>
                    <a:pt x="64876" y="87619"/>
                  </a:moveTo>
                  <a:cubicBezTo>
                    <a:pt x="79733" y="87619"/>
                    <a:pt x="89143" y="76976"/>
                    <a:pt x="89143" y="61631"/>
                  </a:cubicBezTo>
                  <a:cubicBezTo>
                    <a:pt x="89143" y="46285"/>
                    <a:pt x="79733" y="35642"/>
                    <a:pt x="64876" y="35642"/>
                  </a:cubicBezTo>
                  <a:cubicBezTo>
                    <a:pt x="50019" y="35642"/>
                    <a:pt x="40362" y="46285"/>
                    <a:pt x="40362" y="61631"/>
                  </a:cubicBezTo>
                  <a:cubicBezTo>
                    <a:pt x="40362" y="76976"/>
                    <a:pt x="49771" y="87619"/>
                    <a:pt x="64876" y="87619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8" name="Freihandform 47">
              <a:extLst>
                <a:ext uri="{FF2B5EF4-FFF2-40B4-BE49-F238E27FC236}">
                  <a16:creationId xmlns:a16="http://schemas.microsoft.com/office/drawing/2014/main" id="{02AC29FB-5C57-96EA-9610-4F9B5A2B2BA1}"/>
                </a:ext>
              </a:extLst>
            </p:cNvPr>
            <p:cNvSpPr/>
            <p:nvPr/>
          </p:nvSpPr>
          <p:spPr>
            <a:xfrm>
              <a:off x="1505238" y="817452"/>
              <a:ext cx="113409" cy="120538"/>
            </a:xfrm>
            <a:custGeom>
              <a:avLst/>
              <a:gdLst>
                <a:gd name="connsiteX0" fmla="*/ 56705 w 113409"/>
                <a:gd name="connsiteY0" fmla="*/ 120538 h 120538"/>
                <a:gd name="connsiteX1" fmla="*/ 0 w 113409"/>
                <a:gd name="connsiteY1" fmla="*/ 70293 h 120538"/>
                <a:gd name="connsiteX2" fmla="*/ 0 w 113409"/>
                <a:gd name="connsiteY2" fmla="*/ 0 h 120538"/>
                <a:gd name="connsiteX3" fmla="*/ 40610 w 113409"/>
                <a:gd name="connsiteY3" fmla="*/ 0 h 120538"/>
                <a:gd name="connsiteX4" fmla="*/ 40610 w 113409"/>
                <a:gd name="connsiteY4" fmla="*/ 67571 h 120538"/>
                <a:gd name="connsiteX5" fmla="*/ 56705 w 113409"/>
                <a:gd name="connsiteY5" fmla="*/ 85639 h 120538"/>
                <a:gd name="connsiteX6" fmla="*/ 72800 w 113409"/>
                <a:gd name="connsiteY6" fmla="*/ 67571 h 120538"/>
                <a:gd name="connsiteX7" fmla="*/ 72800 w 113409"/>
                <a:gd name="connsiteY7" fmla="*/ 0 h 120538"/>
                <a:gd name="connsiteX8" fmla="*/ 113409 w 113409"/>
                <a:gd name="connsiteY8" fmla="*/ 0 h 120538"/>
                <a:gd name="connsiteX9" fmla="*/ 113409 w 113409"/>
                <a:gd name="connsiteY9" fmla="*/ 70541 h 120538"/>
                <a:gd name="connsiteX10" fmla="*/ 56705 w 113409"/>
                <a:gd name="connsiteY10" fmla="*/ 120538 h 120538"/>
                <a:gd name="connsiteX11" fmla="*/ 56705 w 113409"/>
                <a:gd name="connsiteY11" fmla="*/ 120538 h 12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409" h="120538">
                  <a:moveTo>
                    <a:pt x="56705" y="120538"/>
                  </a:moveTo>
                  <a:cubicBezTo>
                    <a:pt x="19810" y="120538"/>
                    <a:pt x="0" y="101975"/>
                    <a:pt x="0" y="70293"/>
                  </a:cubicBezTo>
                  <a:lnTo>
                    <a:pt x="0" y="0"/>
                  </a:lnTo>
                  <a:lnTo>
                    <a:pt x="40610" y="0"/>
                  </a:lnTo>
                  <a:lnTo>
                    <a:pt x="40610" y="67571"/>
                  </a:lnTo>
                  <a:cubicBezTo>
                    <a:pt x="40610" y="79204"/>
                    <a:pt x="46552" y="85639"/>
                    <a:pt x="56705" y="85639"/>
                  </a:cubicBezTo>
                  <a:cubicBezTo>
                    <a:pt x="66857" y="85639"/>
                    <a:pt x="72800" y="79204"/>
                    <a:pt x="72800" y="67571"/>
                  </a:cubicBezTo>
                  <a:lnTo>
                    <a:pt x="72800" y="0"/>
                  </a:lnTo>
                  <a:lnTo>
                    <a:pt x="113409" y="0"/>
                  </a:lnTo>
                  <a:lnTo>
                    <a:pt x="113409" y="70541"/>
                  </a:lnTo>
                  <a:cubicBezTo>
                    <a:pt x="113409" y="101975"/>
                    <a:pt x="93600" y="120538"/>
                    <a:pt x="56705" y="120538"/>
                  </a:cubicBezTo>
                  <a:lnTo>
                    <a:pt x="56705" y="12053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9" name="Freihandform 48">
              <a:extLst>
                <a:ext uri="{FF2B5EF4-FFF2-40B4-BE49-F238E27FC236}">
                  <a16:creationId xmlns:a16="http://schemas.microsoft.com/office/drawing/2014/main" id="{04E3D9FC-E24C-AE1E-9788-AFD287E35613}"/>
                </a:ext>
              </a:extLst>
            </p:cNvPr>
            <p:cNvSpPr/>
            <p:nvPr/>
          </p:nvSpPr>
          <p:spPr>
            <a:xfrm>
              <a:off x="1636723" y="813987"/>
              <a:ext cx="127028" cy="165833"/>
            </a:xfrm>
            <a:custGeom>
              <a:avLst/>
              <a:gdLst>
                <a:gd name="connsiteX0" fmla="*/ 0 w 127028"/>
                <a:gd name="connsiteY0" fmla="*/ 3218 h 165833"/>
                <a:gd name="connsiteX1" fmla="*/ 40610 w 127028"/>
                <a:gd name="connsiteY1" fmla="*/ 3218 h 165833"/>
                <a:gd name="connsiteX2" fmla="*/ 40610 w 127028"/>
                <a:gd name="connsiteY2" fmla="*/ 9900 h 165833"/>
                <a:gd name="connsiteX3" fmla="*/ 42343 w 127028"/>
                <a:gd name="connsiteY3" fmla="*/ 11881 h 165833"/>
                <a:gd name="connsiteX4" fmla="*/ 47048 w 127028"/>
                <a:gd name="connsiteY4" fmla="*/ 9158 h 165833"/>
                <a:gd name="connsiteX5" fmla="*/ 74038 w 127028"/>
                <a:gd name="connsiteY5" fmla="*/ 0 h 165833"/>
                <a:gd name="connsiteX6" fmla="*/ 127029 w 127028"/>
                <a:gd name="connsiteY6" fmla="*/ 61631 h 165833"/>
                <a:gd name="connsiteX7" fmla="*/ 74038 w 127028"/>
                <a:gd name="connsiteY7" fmla="*/ 123261 h 165833"/>
                <a:gd name="connsiteX8" fmla="*/ 47048 w 127028"/>
                <a:gd name="connsiteY8" fmla="*/ 114103 h 165833"/>
                <a:gd name="connsiteX9" fmla="*/ 42343 w 127028"/>
                <a:gd name="connsiteY9" fmla="*/ 111381 h 165833"/>
                <a:gd name="connsiteX10" fmla="*/ 40610 w 127028"/>
                <a:gd name="connsiteY10" fmla="*/ 113361 h 165833"/>
                <a:gd name="connsiteX11" fmla="*/ 40610 w 127028"/>
                <a:gd name="connsiteY11" fmla="*/ 165833 h 165833"/>
                <a:gd name="connsiteX12" fmla="*/ 248 w 127028"/>
                <a:gd name="connsiteY12" fmla="*/ 165833 h 165833"/>
                <a:gd name="connsiteX13" fmla="*/ 248 w 127028"/>
                <a:gd name="connsiteY13" fmla="*/ 3218 h 165833"/>
                <a:gd name="connsiteX14" fmla="*/ 0 w 127028"/>
                <a:gd name="connsiteY14" fmla="*/ 3218 h 165833"/>
                <a:gd name="connsiteX15" fmla="*/ 0 w 127028"/>
                <a:gd name="connsiteY15" fmla="*/ 3218 h 165833"/>
                <a:gd name="connsiteX16" fmla="*/ 62152 w 127028"/>
                <a:gd name="connsiteY16" fmla="*/ 88114 h 165833"/>
                <a:gd name="connsiteX17" fmla="*/ 86172 w 127028"/>
                <a:gd name="connsiteY17" fmla="*/ 61878 h 165833"/>
                <a:gd name="connsiteX18" fmla="*/ 62152 w 127028"/>
                <a:gd name="connsiteY18" fmla="*/ 35642 h 165833"/>
                <a:gd name="connsiteX19" fmla="*/ 38629 w 127028"/>
                <a:gd name="connsiteY19" fmla="*/ 61878 h 165833"/>
                <a:gd name="connsiteX20" fmla="*/ 62152 w 127028"/>
                <a:gd name="connsiteY20" fmla="*/ 88114 h 16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7028" h="165833">
                  <a:moveTo>
                    <a:pt x="0" y="3218"/>
                  </a:moveTo>
                  <a:lnTo>
                    <a:pt x="40610" y="3218"/>
                  </a:lnTo>
                  <a:lnTo>
                    <a:pt x="40610" y="9900"/>
                  </a:lnTo>
                  <a:cubicBezTo>
                    <a:pt x="40610" y="11386"/>
                    <a:pt x="41352" y="11881"/>
                    <a:pt x="42343" y="11881"/>
                  </a:cubicBezTo>
                  <a:cubicBezTo>
                    <a:pt x="43829" y="11881"/>
                    <a:pt x="44819" y="10891"/>
                    <a:pt x="47048" y="9158"/>
                  </a:cubicBezTo>
                  <a:cubicBezTo>
                    <a:pt x="52000" y="4950"/>
                    <a:pt x="60914" y="0"/>
                    <a:pt x="74038" y="0"/>
                  </a:cubicBezTo>
                  <a:cubicBezTo>
                    <a:pt x="104991" y="0"/>
                    <a:pt x="127029" y="25246"/>
                    <a:pt x="127029" y="61631"/>
                  </a:cubicBezTo>
                  <a:cubicBezTo>
                    <a:pt x="127029" y="98015"/>
                    <a:pt x="104991" y="123261"/>
                    <a:pt x="74038" y="123261"/>
                  </a:cubicBezTo>
                  <a:cubicBezTo>
                    <a:pt x="60914" y="123261"/>
                    <a:pt x="52248" y="118311"/>
                    <a:pt x="47048" y="114103"/>
                  </a:cubicBezTo>
                  <a:cubicBezTo>
                    <a:pt x="44819" y="112371"/>
                    <a:pt x="43581" y="111381"/>
                    <a:pt x="42343" y="111381"/>
                  </a:cubicBezTo>
                  <a:cubicBezTo>
                    <a:pt x="41105" y="111381"/>
                    <a:pt x="40610" y="112123"/>
                    <a:pt x="40610" y="113361"/>
                  </a:cubicBezTo>
                  <a:lnTo>
                    <a:pt x="40610" y="165833"/>
                  </a:lnTo>
                  <a:lnTo>
                    <a:pt x="248" y="165833"/>
                  </a:lnTo>
                  <a:lnTo>
                    <a:pt x="248" y="3218"/>
                  </a:lnTo>
                  <a:lnTo>
                    <a:pt x="0" y="3218"/>
                  </a:lnTo>
                  <a:lnTo>
                    <a:pt x="0" y="3218"/>
                  </a:lnTo>
                  <a:close/>
                  <a:moveTo>
                    <a:pt x="62152" y="88114"/>
                  </a:moveTo>
                  <a:cubicBezTo>
                    <a:pt x="77010" y="88114"/>
                    <a:pt x="86172" y="77471"/>
                    <a:pt x="86172" y="61878"/>
                  </a:cubicBezTo>
                  <a:cubicBezTo>
                    <a:pt x="86172" y="46285"/>
                    <a:pt x="77010" y="35642"/>
                    <a:pt x="62152" y="35642"/>
                  </a:cubicBezTo>
                  <a:cubicBezTo>
                    <a:pt x="47295" y="35642"/>
                    <a:pt x="38629" y="46285"/>
                    <a:pt x="38629" y="61878"/>
                  </a:cubicBezTo>
                  <a:cubicBezTo>
                    <a:pt x="38629" y="77471"/>
                    <a:pt x="47543" y="88114"/>
                    <a:pt x="62152" y="88114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0" name="Freihandform 49">
              <a:extLst>
                <a:ext uri="{FF2B5EF4-FFF2-40B4-BE49-F238E27FC236}">
                  <a16:creationId xmlns:a16="http://schemas.microsoft.com/office/drawing/2014/main" id="{1362FB75-0548-D1C5-B0B7-4C15FA2DD3FB}"/>
                </a:ext>
              </a:extLst>
            </p:cNvPr>
            <p:cNvSpPr/>
            <p:nvPr/>
          </p:nvSpPr>
          <p:spPr>
            <a:xfrm>
              <a:off x="360000" y="359802"/>
              <a:ext cx="548723" cy="574475"/>
            </a:xfrm>
            <a:custGeom>
              <a:avLst/>
              <a:gdLst>
                <a:gd name="connsiteX0" fmla="*/ 454133 w 548723"/>
                <a:gd name="connsiteY0" fmla="*/ 254690 h 574475"/>
                <a:gd name="connsiteX1" fmla="*/ 496476 w 548723"/>
                <a:gd name="connsiteY1" fmla="*/ 143805 h 574475"/>
                <a:gd name="connsiteX2" fmla="*/ 494248 w 548723"/>
                <a:gd name="connsiteY2" fmla="*/ 118806 h 574475"/>
                <a:gd name="connsiteX3" fmla="*/ 335276 w 548723"/>
                <a:gd name="connsiteY3" fmla="*/ 0 h 574475"/>
                <a:gd name="connsiteX4" fmla="*/ 137181 w 548723"/>
                <a:gd name="connsiteY4" fmla="*/ 0 h 574475"/>
                <a:gd name="connsiteX5" fmla="*/ 104248 w 548723"/>
                <a:gd name="connsiteY5" fmla="*/ 34652 h 574475"/>
                <a:gd name="connsiteX6" fmla="*/ 104248 w 548723"/>
                <a:gd name="connsiteY6" fmla="*/ 111628 h 574475"/>
                <a:gd name="connsiteX7" fmla="*/ 58933 w 548723"/>
                <a:gd name="connsiteY7" fmla="*/ 85887 h 574475"/>
                <a:gd name="connsiteX8" fmla="*/ 0 w 548723"/>
                <a:gd name="connsiteY8" fmla="*/ 114846 h 574475"/>
                <a:gd name="connsiteX9" fmla="*/ 0 w 548723"/>
                <a:gd name="connsiteY9" fmla="*/ 417306 h 574475"/>
                <a:gd name="connsiteX10" fmla="*/ 26000 w 548723"/>
                <a:gd name="connsiteY10" fmla="*/ 444037 h 574475"/>
                <a:gd name="connsiteX11" fmla="*/ 52000 w 548723"/>
                <a:gd name="connsiteY11" fmla="*/ 417306 h 574475"/>
                <a:gd name="connsiteX12" fmla="*/ 52000 w 548723"/>
                <a:gd name="connsiteY12" fmla="*/ 141577 h 574475"/>
                <a:gd name="connsiteX13" fmla="*/ 104743 w 548723"/>
                <a:gd name="connsiteY13" fmla="*/ 171526 h 574475"/>
                <a:gd name="connsiteX14" fmla="*/ 104743 w 548723"/>
                <a:gd name="connsiteY14" fmla="*/ 365576 h 574475"/>
                <a:gd name="connsiteX15" fmla="*/ 151048 w 548723"/>
                <a:gd name="connsiteY15" fmla="*/ 384387 h 574475"/>
                <a:gd name="connsiteX16" fmla="*/ 319924 w 548723"/>
                <a:gd name="connsiteY16" fmla="*/ 286867 h 574475"/>
                <a:gd name="connsiteX17" fmla="*/ 337257 w 548723"/>
                <a:gd name="connsiteY17" fmla="*/ 260878 h 574475"/>
                <a:gd name="connsiteX18" fmla="*/ 319924 w 548723"/>
                <a:gd name="connsiteY18" fmla="*/ 234889 h 574475"/>
                <a:gd name="connsiteX19" fmla="*/ 156495 w 548723"/>
                <a:gd name="connsiteY19" fmla="*/ 141329 h 574475"/>
                <a:gd name="connsiteX20" fmla="*/ 156495 w 548723"/>
                <a:gd name="connsiteY20" fmla="*/ 51978 h 574475"/>
                <a:gd name="connsiteX21" fmla="*/ 330076 w 548723"/>
                <a:gd name="connsiteY21" fmla="*/ 51978 h 574475"/>
                <a:gd name="connsiteX22" fmla="*/ 443981 w 548723"/>
                <a:gd name="connsiteY22" fmla="*/ 148507 h 574475"/>
                <a:gd name="connsiteX23" fmla="*/ 407086 w 548723"/>
                <a:gd name="connsiteY23" fmla="*/ 233404 h 574475"/>
                <a:gd name="connsiteX24" fmla="*/ 392229 w 548723"/>
                <a:gd name="connsiteY24" fmla="*/ 261620 h 574475"/>
                <a:gd name="connsiteX25" fmla="*/ 416495 w 548723"/>
                <a:gd name="connsiteY25" fmla="*/ 290579 h 574475"/>
                <a:gd name="connsiteX26" fmla="*/ 495981 w 548723"/>
                <a:gd name="connsiteY26" fmla="*/ 406168 h 574475"/>
                <a:gd name="connsiteX27" fmla="*/ 363257 w 548723"/>
                <a:gd name="connsiteY27" fmla="*/ 522498 h 574475"/>
                <a:gd name="connsiteX28" fmla="*/ 135448 w 548723"/>
                <a:gd name="connsiteY28" fmla="*/ 522498 h 574475"/>
                <a:gd name="connsiteX29" fmla="*/ 104743 w 548723"/>
                <a:gd name="connsiteY29" fmla="*/ 548487 h 574475"/>
                <a:gd name="connsiteX30" fmla="*/ 135448 w 548723"/>
                <a:gd name="connsiteY30" fmla="*/ 574476 h 574475"/>
                <a:gd name="connsiteX31" fmla="*/ 363257 w 548723"/>
                <a:gd name="connsiteY31" fmla="*/ 574476 h 574475"/>
                <a:gd name="connsiteX32" fmla="*/ 542038 w 548723"/>
                <a:gd name="connsiteY32" fmla="*/ 454680 h 574475"/>
                <a:gd name="connsiteX33" fmla="*/ 548724 w 548723"/>
                <a:gd name="connsiteY33" fmla="*/ 407900 h 574475"/>
                <a:gd name="connsiteX34" fmla="*/ 454133 w 548723"/>
                <a:gd name="connsiteY34" fmla="*/ 254690 h 574475"/>
                <a:gd name="connsiteX35" fmla="*/ 454133 w 548723"/>
                <a:gd name="connsiteY35" fmla="*/ 254690 h 574475"/>
                <a:gd name="connsiteX36" fmla="*/ 263962 w 548723"/>
                <a:gd name="connsiteY36" fmla="*/ 261125 h 574475"/>
                <a:gd name="connsiteX37" fmla="*/ 156248 w 548723"/>
                <a:gd name="connsiteY37" fmla="*/ 322508 h 574475"/>
                <a:gd name="connsiteX38" fmla="*/ 156248 w 548723"/>
                <a:gd name="connsiteY38" fmla="*/ 201475 h 574475"/>
                <a:gd name="connsiteX39" fmla="*/ 263962 w 548723"/>
                <a:gd name="connsiteY39" fmla="*/ 261125 h 57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48723" h="574475">
                  <a:moveTo>
                    <a:pt x="454133" y="254690"/>
                  </a:moveTo>
                  <a:cubicBezTo>
                    <a:pt x="484095" y="222514"/>
                    <a:pt x="496476" y="185634"/>
                    <a:pt x="496476" y="143805"/>
                  </a:cubicBezTo>
                  <a:cubicBezTo>
                    <a:pt x="496476" y="135389"/>
                    <a:pt x="495733" y="126974"/>
                    <a:pt x="494248" y="118806"/>
                  </a:cubicBezTo>
                  <a:cubicBezTo>
                    <a:pt x="482857" y="52473"/>
                    <a:pt x="426400" y="0"/>
                    <a:pt x="335276" y="0"/>
                  </a:cubicBezTo>
                  <a:lnTo>
                    <a:pt x="137181" y="0"/>
                  </a:lnTo>
                  <a:cubicBezTo>
                    <a:pt x="115886" y="0"/>
                    <a:pt x="104248" y="12623"/>
                    <a:pt x="104248" y="34652"/>
                  </a:cubicBezTo>
                  <a:lnTo>
                    <a:pt x="104248" y="111628"/>
                  </a:lnTo>
                  <a:lnTo>
                    <a:pt x="58933" y="85887"/>
                  </a:lnTo>
                  <a:cubicBezTo>
                    <a:pt x="28229" y="68561"/>
                    <a:pt x="0" y="83412"/>
                    <a:pt x="0" y="114846"/>
                  </a:cubicBezTo>
                  <a:lnTo>
                    <a:pt x="0" y="417306"/>
                  </a:lnTo>
                  <a:cubicBezTo>
                    <a:pt x="0" y="433889"/>
                    <a:pt x="10152" y="444037"/>
                    <a:pt x="26000" y="444037"/>
                  </a:cubicBezTo>
                  <a:cubicBezTo>
                    <a:pt x="41848" y="444037"/>
                    <a:pt x="52000" y="433889"/>
                    <a:pt x="52000" y="417306"/>
                  </a:cubicBezTo>
                  <a:lnTo>
                    <a:pt x="52000" y="141577"/>
                  </a:lnTo>
                  <a:lnTo>
                    <a:pt x="104743" y="171526"/>
                  </a:lnTo>
                  <a:lnTo>
                    <a:pt x="104743" y="365576"/>
                  </a:lnTo>
                  <a:cubicBezTo>
                    <a:pt x="104743" y="388347"/>
                    <a:pt x="128267" y="397752"/>
                    <a:pt x="151048" y="384387"/>
                  </a:cubicBezTo>
                  <a:lnTo>
                    <a:pt x="319924" y="286867"/>
                  </a:lnTo>
                  <a:cubicBezTo>
                    <a:pt x="332552" y="279689"/>
                    <a:pt x="337257" y="270283"/>
                    <a:pt x="337257" y="260878"/>
                  </a:cubicBezTo>
                  <a:cubicBezTo>
                    <a:pt x="337257" y="252215"/>
                    <a:pt x="332552" y="242067"/>
                    <a:pt x="319924" y="234889"/>
                  </a:cubicBezTo>
                  <a:lnTo>
                    <a:pt x="156495" y="141329"/>
                  </a:lnTo>
                  <a:lnTo>
                    <a:pt x="156495" y="51978"/>
                  </a:lnTo>
                  <a:lnTo>
                    <a:pt x="330076" y="51978"/>
                  </a:lnTo>
                  <a:cubicBezTo>
                    <a:pt x="406343" y="51978"/>
                    <a:pt x="443981" y="92817"/>
                    <a:pt x="443981" y="148507"/>
                  </a:cubicBezTo>
                  <a:cubicBezTo>
                    <a:pt x="443981" y="184644"/>
                    <a:pt x="426648" y="213603"/>
                    <a:pt x="407086" y="233404"/>
                  </a:cubicBezTo>
                  <a:cubicBezTo>
                    <a:pt x="395200" y="245285"/>
                    <a:pt x="392229" y="252958"/>
                    <a:pt x="392229" y="261620"/>
                  </a:cubicBezTo>
                  <a:cubicBezTo>
                    <a:pt x="392229" y="271768"/>
                    <a:pt x="396933" y="280431"/>
                    <a:pt x="416495" y="290579"/>
                  </a:cubicBezTo>
                  <a:cubicBezTo>
                    <a:pt x="462800" y="314093"/>
                    <a:pt x="495981" y="354933"/>
                    <a:pt x="495981" y="406168"/>
                  </a:cubicBezTo>
                  <a:cubicBezTo>
                    <a:pt x="495981" y="473738"/>
                    <a:pt x="446457" y="522498"/>
                    <a:pt x="363257" y="522498"/>
                  </a:cubicBezTo>
                  <a:lnTo>
                    <a:pt x="135448" y="522498"/>
                  </a:lnTo>
                  <a:cubicBezTo>
                    <a:pt x="115143" y="522498"/>
                    <a:pt x="104743" y="532646"/>
                    <a:pt x="104743" y="548487"/>
                  </a:cubicBezTo>
                  <a:cubicBezTo>
                    <a:pt x="104743" y="564328"/>
                    <a:pt x="114895" y="574476"/>
                    <a:pt x="135448" y="574476"/>
                  </a:cubicBezTo>
                  <a:lnTo>
                    <a:pt x="363257" y="574476"/>
                  </a:lnTo>
                  <a:cubicBezTo>
                    <a:pt x="460324" y="574476"/>
                    <a:pt x="522476" y="522003"/>
                    <a:pt x="542038" y="454680"/>
                  </a:cubicBezTo>
                  <a:cubicBezTo>
                    <a:pt x="546495" y="439582"/>
                    <a:pt x="548724" y="423988"/>
                    <a:pt x="548724" y="407900"/>
                  </a:cubicBezTo>
                  <a:cubicBezTo>
                    <a:pt x="548476" y="341814"/>
                    <a:pt x="510095" y="286867"/>
                    <a:pt x="454133" y="254690"/>
                  </a:cubicBezTo>
                  <a:lnTo>
                    <a:pt x="454133" y="254690"/>
                  </a:lnTo>
                  <a:close/>
                  <a:moveTo>
                    <a:pt x="263962" y="261125"/>
                  </a:moveTo>
                  <a:lnTo>
                    <a:pt x="156248" y="322508"/>
                  </a:lnTo>
                  <a:lnTo>
                    <a:pt x="156248" y="201475"/>
                  </a:lnTo>
                  <a:lnTo>
                    <a:pt x="263962" y="26112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5044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Light Taff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13CA2F66-F7B2-0661-A018-AF5E783A70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B9E76-4435-1188-2C8F-4D4AB1844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 | Date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EDBCEC-6AF4-1866-DE4E-8C94323C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33750-B9DF-4859-8502-A236C27DE94C}" type="slidenum">
              <a:rPr lang="de-DE" smtClean="0"/>
              <a:t>‹#›</a:t>
            </a:fld>
            <a:endParaRPr lang="de-DE"/>
          </a:p>
        </p:txBody>
      </p:sp>
      <p:sp>
        <p:nvSpPr>
          <p:cNvPr id="58" name="Freihandform 57">
            <a:extLst>
              <a:ext uri="{FF2B5EF4-FFF2-40B4-BE49-F238E27FC236}">
                <a16:creationId xmlns:a16="http://schemas.microsoft.com/office/drawing/2014/main" id="{0A6518C7-DCB6-F765-57FE-F572E7B5905F}"/>
              </a:ext>
            </a:extLst>
          </p:cNvPr>
          <p:cNvSpPr/>
          <p:nvPr/>
        </p:nvSpPr>
        <p:spPr>
          <a:xfrm>
            <a:off x="7800610" y="6575072"/>
            <a:ext cx="664138" cy="282929"/>
          </a:xfrm>
          <a:custGeom>
            <a:avLst/>
            <a:gdLst>
              <a:gd name="connsiteX0" fmla="*/ 132006 w 664138"/>
              <a:gd name="connsiteY0" fmla="*/ 2 h 282929"/>
              <a:gd name="connsiteX1" fmla="*/ 198338 w 664138"/>
              <a:gd name="connsiteY1" fmla="*/ 17558 h 282929"/>
              <a:gd name="connsiteX2" fmla="*/ 664138 w 664138"/>
              <a:gd name="connsiteY2" fmla="*/ 282929 h 282929"/>
              <a:gd name="connsiteX3" fmla="*/ 0 w 664138"/>
              <a:gd name="connsiteY3" fmla="*/ 282929 h 282929"/>
              <a:gd name="connsiteX4" fmla="*/ 0 w 664138"/>
              <a:gd name="connsiteY4" fmla="*/ 133241 h 282929"/>
              <a:gd name="connsiteX5" fmla="*/ 65979 w 664138"/>
              <a:gd name="connsiteY5" fmla="*/ 18369 h 282929"/>
              <a:gd name="connsiteX6" fmla="*/ 132006 w 664138"/>
              <a:gd name="connsiteY6" fmla="*/ 2 h 28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4138" h="282929">
                <a:moveTo>
                  <a:pt x="132006" y="2"/>
                </a:moveTo>
                <a:cubicBezTo>
                  <a:pt x="154724" y="-100"/>
                  <a:pt x="177492" y="5787"/>
                  <a:pt x="198338" y="17558"/>
                </a:cubicBezTo>
                <a:lnTo>
                  <a:pt x="664138" y="282929"/>
                </a:lnTo>
                <a:lnTo>
                  <a:pt x="0" y="282929"/>
                </a:lnTo>
                <a:lnTo>
                  <a:pt x="0" y="133241"/>
                </a:lnTo>
                <a:cubicBezTo>
                  <a:pt x="0" y="85344"/>
                  <a:pt x="24691" y="42317"/>
                  <a:pt x="65979" y="18369"/>
                </a:cubicBezTo>
                <a:cubicBezTo>
                  <a:pt x="86622" y="6192"/>
                  <a:pt x="109289" y="104"/>
                  <a:pt x="132006" y="2"/>
                </a:cubicBezTo>
                <a:close/>
              </a:path>
            </a:pathLst>
          </a:custGeom>
          <a:solidFill>
            <a:srgbClr val="FF78C8"/>
          </a:solidFill>
          <a:ln w="2209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8" name="Freihandform 37">
            <a:extLst>
              <a:ext uri="{FF2B5EF4-FFF2-40B4-BE49-F238E27FC236}">
                <a16:creationId xmlns:a16="http://schemas.microsoft.com/office/drawing/2014/main" id="{D59D1A0C-EBD3-6280-C6F3-A7C108AFDA16}"/>
              </a:ext>
            </a:extLst>
          </p:cNvPr>
          <p:cNvSpPr/>
          <p:nvPr/>
        </p:nvSpPr>
        <p:spPr>
          <a:xfrm>
            <a:off x="6976494" y="4184776"/>
            <a:ext cx="2064334" cy="2292573"/>
          </a:xfrm>
          <a:custGeom>
            <a:avLst/>
            <a:gdLst>
              <a:gd name="connsiteX0" fmla="*/ 59895 w 1127183"/>
              <a:gd name="connsiteY0" fmla="*/ 1235186 h 1251808"/>
              <a:gd name="connsiteX1" fmla="*/ 120454 w 1127183"/>
              <a:gd name="connsiteY1" fmla="*/ 1251809 h 1251808"/>
              <a:gd name="connsiteX2" fmla="*/ 179907 w 1127183"/>
              <a:gd name="connsiteY2" fmla="*/ 1235851 h 1251808"/>
              <a:gd name="connsiteX3" fmla="*/ 1066404 w 1127183"/>
              <a:gd name="connsiteY3" fmla="*/ 730740 h 1251808"/>
              <a:gd name="connsiteX4" fmla="*/ 1127183 w 1127183"/>
              <a:gd name="connsiteY4" fmla="*/ 625905 h 1251808"/>
              <a:gd name="connsiteX5" fmla="*/ 1066404 w 1127183"/>
              <a:gd name="connsiteY5" fmla="*/ 521071 h 1251808"/>
              <a:gd name="connsiteX6" fmla="*/ 179907 w 1127183"/>
              <a:gd name="connsiteY6" fmla="*/ 15960 h 1251808"/>
              <a:gd name="connsiteX7" fmla="*/ 59895 w 1127183"/>
              <a:gd name="connsiteY7" fmla="*/ 16624 h 1251808"/>
              <a:gd name="connsiteX8" fmla="*/ 0 w 1127183"/>
              <a:gd name="connsiteY8" fmla="*/ 121016 h 1251808"/>
              <a:gd name="connsiteX9" fmla="*/ 0 w 1127183"/>
              <a:gd name="connsiteY9" fmla="*/ 1130573 h 1251808"/>
              <a:gd name="connsiteX10" fmla="*/ 59895 w 1127183"/>
              <a:gd name="connsiteY10" fmla="*/ 1234743 h 1251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27183" h="1251808">
                <a:moveTo>
                  <a:pt x="59895" y="1235186"/>
                </a:moveTo>
                <a:cubicBezTo>
                  <a:pt x="78903" y="1246268"/>
                  <a:pt x="99678" y="1251809"/>
                  <a:pt x="120454" y="1251809"/>
                </a:cubicBezTo>
                <a:cubicBezTo>
                  <a:pt x="141229" y="1251809"/>
                  <a:pt x="161342" y="1246489"/>
                  <a:pt x="179907" y="1235851"/>
                </a:cubicBezTo>
                <a:lnTo>
                  <a:pt x="1066404" y="730740"/>
                </a:lnTo>
                <a:cubicBezTo>
                  <a:pt x="1104419" y="709019"/>
                  <a:pt x="1127183" y="670011"/>
                  <a:pt x="1127183" y="625905"/>
                </a:cubicBezTo>
                <a:cubicBezTo>
                  <a:pt x="1127183" y="581799"/>
                  <a:pt x="1104419" y="542791"/>
                  <a:pt x="1066404" y="521071"/>
                </a:cubicBezTo>
                <a:lnTo>
                  <a:pt x="179907" y="15960"/>
                </a:lnTo>
                <a:cubicBezTo>
                  <a:pt x="142335" y="-5539"/>
                  <a:pt x="97468" y="-5318"/>
                  <a:pt x="59895" y="16624"/>
                </a:cubicBezTo>
                <a:cubicBezTo>
                  <a:pt x="22544" y="38567"/>
                  <a:pt x="0" y="77353"/>
                  <a:pt x="0" y="121016"/>
                </a:cubicBezTo>
                <a:lnTo>
                  <a:pt x="0" y="1130573"/>
                </a:lnTo>
                <a:cubicBezTo>
                  <a:pt x="0" y="1174014"/>
                  <a:pt x="22323" y="1213022"/>
                  <a:pt x="59895" y="1234743"/>
                </a:cubicBezTo>
                <a:close/>
              </a:path>
            </a:pathLst>
          </a:custGeom>
          <a:solidFill>
            <a:srgbClr val="FF78C8"/>
          </a:solidFill>
          <a:ln w="2209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2" name="Freihandform 61">
            <a:extLst>
              <a:ext uri="{FF2B5EF4-FFF2-40B4-BE49-F238E27FC236}">
                <a16:creationId xmlns:a16="http://schemas.microsoft.com/office/drawing/2014/main" id="{5741E821-0712-6B40-589A-0468BE475953}"/>
              </a:ext>
            </a:extLst>
          </p:cNvPr>
          <p:cNvSpPr/>
          <p:nvPr/>
        </p:nvSpPr>
        <p:spPr>
          <a:xfrm>
            <a:off x="9394195" y="5609058"/>
            <a:ext cx="2561562" cy="1248942"/>
          </a:xfrm>
          <a:custGeom>
            <a:avLst/>
            <a:gdLst>
              <a:gd name="connsiteX0" fmla="*/ 290879 w 2561562"/>
              <a:gd name="connsiteY0" fmla="*/ 4 h 1248942"/>
              <a:gd name="connsiteX1" fmla="*/ 436749 w 2561562"/>
              <a:gd name="connsiteY1" fmla="*/ 38616 h 1248942"/>
              <a:gd name="connsiteX2" fmla="*/ 2561562 w 2561562"/>
              <a:gd name="connsiteY2" fmla="*/ 1248942 h 1248942"/>
              <a:gd name="connsiteX3" fmla="*/ 0 w 2561562"/>
              <a:gd name="connsiteY3" fmla="*/ 1248942 h 1248942"/>
              <a:gd name="connsiteX4" fmla="*/ 0 w 2561562"/>
              <a:gd name="connsiteY4" fmla="*/ 293526 h 1248942"/>
              <a:gd name="connsiteX5" fmla="*/ 145313 w 2561562"/>
              <a:gd name="connsiteY5" fmla="*/ 40240 h 1248942"/>
              <a:gd name="connsiteX6" fmla="*/ 290879 w 2561562"/>
              <a:gd name="connsiteY6" fmla="*/ 4 h 124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61562" h="1248942">
                <a:moveTo>
                  <a:pt x="290879" y="4"/>
                </a:moveTo>
                <a:cubicBezTo>
                  <a:pt x="340919" y="-250"/>
                  <a:pt x="391009" y="12638"/>
                  <a:pt x="436749" y="38616"/>
                </a:cubicBezTo>
                <a:lnTo>
                  <a:pt x="2561562" y="1248942"/>
                </a:lnTo>
                <a:lnTo>
                  <a:pt x="0" y="1248942"/>
                </a:lnTo>
                <a:lnTo>
                  <a:pt x="0" y="293526"/>
                </a:lnTo>
                <a:cubicBezTo>
                  <a:pt x="0" y="187991"/>
                  <a:pt x="54239" y="93413"/>
                  <a:pt x="145313" y="40240"/>
                </a:cubicBezTo>
                <a:cubicBezTo>
                  <a:pt x="190850" y="13653"/>
                  <a:pt x="240839" y="258"/>
                  <a:pt x="290879" y="4"/>
                </a:cubicBezTo>
                <a:close/>
              </a:path>
            </a:pathLst>
          </a:custGeom>
          <a:solidFill>
            <a:srgbClr val="FF78C8"/>
          </a:solidFill>
          <a:ln w="2209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43" name="Freihandform 42">
            <a:extLst>
              <a:ext uri="{FF2B5EF4-FFF2-40B4-BE49-F238E27FC236}">
                <a16:creationId xmlns:a16="http://schemas.microsoft.com/office/drawing/2014/main" id="{BDE146FF-3CA8-D19E-9195-EA0A6DE53277}"/>
              </a:ext>
            </a:extLst>
          </p:cNvPr>
          <p:cNvSpPr/>
          <p:nvPr/>
        </p:nvSpPr>
        <p:spPr>
          <a:xfrm>
            <a:off x="4227288" y="4580232"/>
            <a:ext cx="1909307" cy="2120367"/>
          </a:xfrm>
          <a:custGeom>
            <a:avLst/>
            <a:gdLst>
              <a:gd name="connsiteX0" fmla="*/ 55254 w 1042534"/>
              <a:gd name="connsiteY0" fmla="*/ 1142486 h 1157779"/>
              <a:gd name="connsiteX1" fmla="*/ 111171 w 1042534"/>
              <a:gd name="connsiteY1" fmla="*/ 1157779 h 1157779"/>
              <a:gd name="connsiteX2" fmla="*/ 166204 w 1042534"/>
              <a:gd name="connsiteY2" fmla="*/ 1143151 h 1157779"/>
              <a:gd name="connsiteX3" fmla="*/ 986396 w 1042534"/>
              <a:gd name="connsiteY3" fmla="*/ 675940 h 1157779"/>
              <a:gd name="connsiteX4" fmla="*/ 1042534 w 1042534"/>
              <a:gd name="connsiteY4" fmla="*/ 579084 h 1157779"/>
              <a:gd name="connsiteX5" fmla="*/ 986396 w 1042534"/>
              <a:gd name="connsiteY5" fmla="*/ 482229 h 1157779"/>
              <a:gd name="connsiteX6" fmla="*/ 166425 w 1042534"/>
              <a:gd name="connsiteY6" fmla="*/ 14796 h 1157779"/>
              <a:gd name="connsiteX7" fmla="*/ 55475 w 1042534"/>
              <a:gd name="connsiteY7" fmla="*/ 15461 h 1157779"/>
              <a:gd name="connsiteX8" fmla="*/ 0 w 1042534"/>
              <a:gd name="connsiteY8" fmla="*/ 111873 h 1157779"/>
              <a:gd name="connsiteX9" fmla="*/ 0 w 1042534"/>
              <a:gd name="connsiteY9" fmla="*/ 1046074 h 1157779"/>
              <a:gd name="connsiteX10" fmla="*/ 55254 w 1042534"/>
              <a:gd name="connsiteY10" fmla="*/ 1142486 h 115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534" h="1157779">
                <a:moveTo>
                  <a:pt x="55254" y="1142486"/>
                </a:moveTo>
                <a:cubicBezTo>
                  <a:pt x="72714" y="1152682"/>
                  <a:pt x="91943" y="1157779"/>
                  <a:pt x="111171" y="1157779"/>
                </a:cubicBezTo>
                <a:cubicBezTo>
                  <a:pt x="130400" y="1157779"/>
                  <a:pt x="148965" y="1152903"/>
                  <a:pt x="166204" y="1143151"/>
                </a:cubicBezTo>
                <a:lnTo>
                  <a:pt x="986396" y="675940"/>
                </a:lnTo>
                <a:cubicBezTo>
                  <a:pt x="1021538" y="655771"/>
                  <a:pt x="1042534" y="619644"/>
                  <a:pt x="1042534" y="579084"/>
                </a:cubicBezTo>
                <a:cubicBezTo>
                  <a:pt x="1042534" y="538525"/>
                  <a:pt x="1021538" y="502176"/>
                  <a:pt x="986396" y="482229"/>
                </a:cubicBezTo>
                <a:lnTo>
                  <a:pt x="166425" y="14796"/>
                </a:lnTo>
                <a:cubicBezTo>
                  <a:pt x="131505" y="-5151"/>
                  <a:pt x="90175" y="-4930"/>
                  <a:pt x="55475" y="15461"/>
                </a:cubicBezTo>
                <a:cubicBezTo>
                  <a:pt x="20776" y="35630"/>
                  <a:pt x="0" y="71757"/>
                  <a:pt x="0" y="111873"/>
                </a:cubicBezTo>
                <a:lnTo>
                  <a:pt x="0" y="1046074"/>
                </a:lnTo>
                <a:cubicBezTo>
                  <a:pt x="0" y="1086190"/>
                  <a:pt x="20776" y="1122317"/>
                  <a:pt x="55254" y="1142486"/>
                </a:cubicBezTo>
                <a:close/>
              </a:path>
            </a:pathLst>
          </a:custGeom>
          <a:solidFill>
            <a:srgbClr val="FF78C8"/>
          </a:solidFill>
          <a:ln w="2209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5" name="Freihandform 54">
            <a:extLst>
              <a:ext uri="{FF2B5EF4-FFF2-40B4-BE49-F238E27FC236}">
                <a16:creationId xmlns:a16="http://schemas.microsoft.com/office/drawing/2014/main" id="{52C132BD-DED5-D880-0A99-E939489A0CB2}"/>
              </a:ext>
            </a:extLst>
          </p:cNvPr>
          <p:cNvSpPr/>
          <p:nvPr/>
        </p:nvSpPr>
        <p:spPr>
          <a:xfrm>
            <a:off x="5769062" y="6310168"/>
            <a:ext cx="1025171" cy="547833"/>
          </a:xfrm>
          <a:custGeom>
            <a:avLst/>
            <a:gdLst>
              <a:gd name="connsiteX0" fmla="*/ 109339 w 1025171"/>
              <a:gd name="connsiteY0" fmla="*/ 1 h 547833"/>
              <a:gd name="connsiteX1" fmla="*/ 164338 w 1025171"/>
              <a:gd name="connsiteY1" fmla="*/ 14564 h 547833"/>
              <a:gd name="connsiteX2" fmla="*/ 975903 w 1025171"/>
              <a:gd name="connsiteY2" fmla="*/ 476892 h 547833"/>
              <a:gd name="connsiteX3" fmla="*/ 1017039 w 1025171"/>
              <a:gd name="connsiteY3" fmla="*/ 517178 h 547833"/>
              <a:gd name="connsiteX4" fmla="*/ 1025171 w 1025171"/>
              <a:gd name="connsiteY4" fmla="*/ 547833 h 547833"/>
              <a:gd name="connsiteX5" fmla="*/ 0 w 1025171"/>
              <a:gd name="connsiteY5" fmla="*/ 547833 h 547833"/>
              <a:gd name="connsiteX6" fmla="*/ 0 w 1025171"/>
              <a:gd name="connsiteY6" fmla="*/ 110357 h 547833"/>
              <a:gd name="connsiteX7" fmla="*/ 54644 w 1025171"/>
              <a:gd name="connsiteY7" fmla="*/ 14968 h 547833"/>
              <a:gd name="connsiteX8" fmla="*/ 109339 w 1025171"/>
              <a:gd name="connsiteY8" fmla="*/ 1 h 547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5171" h="547833">
                <a:moveTo>
                  <a:pt x="109339" y="1"/>
                </a:moveTo>
                <a:cubicBezTo>
                  <a:pt x="128212" y="-50"/>
                  <a:pt x="147135" y="4822"/>
                  <a:pt x="164338" y="14564"/>
                </a:cubicBezTo>
                <a:lnTo>
                  <a:pt x="975903" y="476892"/>
                </a:lnTo>
                <a:cubicBezTo>
                  <a:pt x="993511" y="486837"/>
                  <a:pt x="1007476" y="500739"/>
                  <a:pt x="1017039" y="517178"/>
                </a:cubicBezTo>
                <a:lnTo>
                  <a:pt x="1025171" y="547833"/>
                </a:lnTo>
                <a:lnTo>
                  <a:pt x="0" y="547833"/>
                </a:lnTo>
                <a:lnTo>
                  <a:pt x="0" y="110357"/>
                </a:lnTo>
                <a:cubicBezTo>
                  <a:pt x="0" y="70577"/>
                  <a:pt x="20239" y="34857"/>
                  <a:pt x="54644" y="14968"/>
                </a:cubicBezTo>
                <a:cubicBezTo>
                  <a:pt x="71645" y="5024"/>
                  <a:pt x="90467" y="52"/>
                  <a:pt x="109339" y="1"/>
                </a:cubicBezTo>
                <a:close/>
              </a:path>
            </a:pathLst>
          </a:custGeom>
          <a:solidFill>
            <a:srgbClr val="FF78C8"/>
          </a:solidFill>
          <a:ln w="2209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48" name="Freihandform 47">
            <a:extLst>
              <a:ext uri="{FF2B5EF4-FFF2-40B4-BE49-F238E27FC236}">
                <a16:creationId xmlns:a16="http://schemas.microsoft.com/office/drawing/2014/main" id="{56AEBB53-0030-0CAA-0963-1C8A1E5BA66D}"/>
              </a:ext>
            </a:extLst>
          </p:cNvPr>
          <p:cNvSpPr/>
          <p:nvPr/>
        </p:nvSpPr>
        <p:spPr>
          <a:xfrm>
            <a:off x="4915398" y="3239875"/>
            <a:ext cx="1031761" cy="1145422"/>
          </a:xfrm>
          <a:custGeom>
            <a:avLst/>
            <a:gdLst>
              <a:gd name="connsiteX0" fmla="*/ 29837 w 563370"/>
              <a:gd name="connsiteY0" fmla="*/ 617232 h 625432"/>
              <a:gd name="connsiteX1" fmla="*/ 60116 w 563370"/>
              <a:gd name="connsiteY1" fmla="*/ 625433 h 625432"/>
              <a:gd name="connsiteX2" fmla="*/ 89733 w 563370"/>
              <a:gd name="connsiteY2" fmla="*/ 617454 h 625432"/>
              <a:gd name="connsiteX3" fmla="*/ 532870 w 563370"/>
              <a:gd name="connsiteY3" fmla="*/ 365009 h 625432"/>
              <a:gd name="connsiteX4" fmla="*/ 563371 w 563370"/>
              <a:gd name="connsiteY4" fmla="*/ 312703 h 625432"/>
              <a:gd name="connsiteX5" fmla="*/ 532870 w 563370"/>
              <a:gd name="connsiteY5" fmla="*/ 260396 h 625432"/>
              <a:gd name="connsiteX6" fmla="*/ 89733 w 563370"/>
              <a:gd name="connsiteY6" fmla="*/ 7951 h 625432"/>
              <a:gd name="connsiteX7" fmla="*/ 29837 w 563370"/>
              <a:gd name="connsiteY7" fmla="*/ 8173 h 625432"/>
              <a:gd name="connsiteX8" fmla="*/ 0 w 563370"/>
              <a:gd name="connsiteY8" fmla="*/ 60258 h 625432"/>
              <a:gd name="connsiteX9" fmla="*/ 0 w 563370"/>
              <a:gd name="connsiteY9" fmla="*/ 565147 h 625432"/>
              <a:gd name="connsiteX10" fmla="*/ 29837 w 563370"/>
              <a:gd name="connsiteY10" fmla="*/ 617232 h 625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3370" h="625432">
                <a:moveTo>
                  <a:pt x="29837" y="617232"/>
                </a:moveTo>
                <a:cubicBezTo>
                  <a:pt x="39341" y="622773"/>
                  <a:pt x="49729" y="625433"/>
                  <a:pt x="60116" y="625433"/>
                </a:cubicBezTo>
                <a:cubicBezTo>
                  <a:pt x="70504" y="625433"/>
                  <a:pt x="80450" y="622773"/>
                  <a:pt x="89733" y="617454"/>
                </a:cubicBezTo>
                <a:lnTo>
                  <a:pt x="532870" y="365009"/>
                </a:lnTo>
                <a:cubicBezTo>
                  <a:pt x="551878" y="354149"/>
                  <a:pt x="563371" y="334645"/>
                  <a:pt x="563371" y="312703"/>
                </a:cubicBezTo>
                <a:cubicBezTo>
                  <a:pt x="563371" y="290761"/>
                  <a:pt x="552099" y="271256"/>
                  <a:pt x="532870" y="260396"/>
                </a:cubicBezTo>
                <a:lnTo>
                  <a:pt x="89733" y="7951"/>
                </a:lnTo>
                <a:cubicBezTo>
                  <a:pt x="70946" y="-2687"/>
                  <a:pt x="48403" y="-2687"/>
                  <a:pt x="29837" y="8173"/>
                </a:cubicBezTo>
                <a:cubicBezTo>
                  <a:pt x="11051" y="19033"/>
                  <a:pt x="0" y="38537"/>
                  <a:pt x="0" y="60258"/>
                </a:cubicBezTo>
                <a:lnTo>
                  <a:pt x="0" y="565147"/>
                </a:lnTo>
                <a:cubicBezTo>
                  <a:pt x="0" y="586868"/>
                  <a:pt x="11272" y="606372"/>
                  <a:pt x="29837" y="617232"/>
                </a:cubicBezTo>
                <a:close/>
              </a:path>
            </a:pathLst>
          </a:custGeom>
          <a:solidFill>
            <a:srgbClr val="FF78C8"/>
          </a:solidFill>
          <a:ln w="2209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9A7304-2E4A-8BB6-D9A5-60DB2D416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052000"/>
            <a:ext cx="11473200" cy="2340000"/>
          </a:xfrm>
        </p:spPr>
        <p:txBody>
          <a:bodyPr anchor="t" anchorCtr="0"/>
          <a:lstStyle>
            <a:lvl1pPr>
              <a:lnSpc>
                <a:spcPct val="840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de-DE"/>
              <a:t>Chapter </a:t>
            </a:r>
            <a:r>
              <a:rPr lang="de-DE" err="1"/>
              <a:t>Bold</a:t>
            </a:r>
            <a:r>
              <a:rPr lang="de-DE"/>
              <a:t> 60pt</a:t>
            </a:r>
            <a:br>
              <a:rPr lang="de-DE"/>
            </a:br>
            <a:r>
              <a:rPr lang="de-DE" err="1"/>
              <a:t>Subline</a:t>
            </a:r>
            <a:r>
              <a:rPr lang="de-DE"/>
              <a:t> </a:t>
            </a:r>
            <a:r>
              <a:rPr lang="de-DE" err="1"/>
              <a:t>manually</a:t>
            </a:r>
            <a:r>
              <a:rPr lang="de-DE"/>
              <a:t> Regular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BF3C3095-E7D1-A13B-1638-26421DC4CD6A}"/>
              </a:ext>
            </a:extLst>
          </p:cNvPr>
          <p:cNvGrpSpPr/>
          <p:nvPr userDrawn="1"/>
        </p:nvGrpSpPr>
        <p:grpSpPr>
          <a:xfrm>
            <a:off x="360000" y="359802"/>
            <a:ext cx="1403751" cy="620018"/>
            <a:chOff x="360000" y="359802"/>
            <a:chExt cx="1403751" cy="620018"/>
          </a:xfrm>
        </p:grpSpPr>
        <p:sp>
          <p:nvSpPr>
            <p:cNvPr id="30" name="Freihandform 29">
              <a:extLst>
                <a:ext uri="{FF2B5EF4-FFF2-40B4-BE49-F238E27FC236}">
                  <a16:creationId xmlns:a16="http://schemas.microsoft.com/office/drawing/2014/main" id="{E8CC7287-C5D0-D7AC-4ECC-45DAB65EE42C}"/>
                </a:ext>
              </a:extLst>
            </p:cNvPr>
            <p:cNvSpPr/>
            <p:nvPr/>
          </p:nvSpPr>
          <p:spPr>
            <a:xfrm>
              <a:off x="1118209" y="360050"/>
              <a:ext cx="135199" cy="151477"/>
            </a:xfrm>
            <a:custGeom>
              <a:avLst/>
              <a:gdLst>
                <a:gd name="connsiteX0" fmla="*/ 248 w 135199"/>
                <a:gd name="connsiteY0" fmla="*/ 0 h 151477"/>
                <a:gd name="connsiteX1" fmla="*/ 72800 w 135199"/>
                <a:gd name="connsiteY1" fmla="*/ 0 h 151477"/>
                <a:gd name="connsiteX2" fmla="*/ 125295 w 135199"/>
                <a:gd name="connsiteY2" fmla="*/ 40592 h 151477"/>
                <a:gd name="connsiteX3" fmla="*/ 106724 w 135199"/>
                <a:gd name="connsiteY3" fmla="*/ 71531 h 151477"/>
                <a:gd name="connsiteX4" fmla="*/ 135200 w 135199"/>
                <a:gd name="connsiteY4" fmla="*/ 108658 h 151477"/>
                <a:gd name="connsiteX5" fmla="*/ 76514 w 135199"/>
                <a:gd name="connsiteY5" fmla="*/ 151477 h 151477"/>
                <a:gd name="connsiteX6" fmla="*/ 0 w 135199"/>
                <a:gd name="connsiteY6" fmla="*/ 151477 h 151477"/>
                <a:gd name="connsiteX7" fmla="*/ 248 w 135199"/>
                <a:gd name="connsiteY7" fmla="*/ 0 h 151477"/>
                <a:gd name="connsiteX8" fmla="*/ 248 w 135199"/>
                <a:gd name="connsiteY8" fmla="*/ 0 h 151477"/>
                <a:gd name="connsiteX9" fmla="*/ 66114 w 135199"/>
                <a:gd name="connsiteY9" fmla="*/ 59403 h 151477"/>
                <a:gd name="connsiteX10" fmla="*/ 82457 w 135199"/>
                <a:gd name="connsiteY10" fmla="*/ 46037 h 151477"/>
                <a:gd name="connsiteX11" fmla="*/ 66114 w 135199"/>
                <a:gd name="connsiteY11" fmla="*/ 32672 h 151477"/>
                <a:gd name="connsiteX12" fmla="*/ 42590 w 135199"/>
                <a:gd name="connsiteY12" fmla="*/ 32672 h 151477"/>
                <a:gd name="connsiteX13" fmla="*/ 42590 w 135199"/>
                <a:gd name="connsiteY13" fmla="*/ 59403 h 151477"/>
                <a:gd name="connsiteX14" fmla="*/ 66114 w 135199"/>
                <a:gd name="connsiteY14" fmla="*/ 59403 h 151477"/>
                <a:gd name="connsiteX15" fmla="*/ 66114 w 135199"/>
                <a:gd name="connsiteY15" fmla="*/ 59403 h 151477"/>
                <a:gd name="connsiteX16" fmla="*/ 74781 w 135199"/>
                <a:gd name="connsiteY16" fmla="*/ 118558 h 151477"/>
                <a:gd name="connsiteX17" fmla="*/ 92114 w 135199"/>
                <a:gd name="connsiteY17" fmla="*/ 104203 h 151477"/>
                <a:gd name="connsiteX18" fmla="*/ 74781 w 135199"/>
                <a:gd name="connsiteY18" fmla="*/ 89847 h 151477"/>
                <a:gd name="connsiteX19" fmla="*/ 42590 w 135199"/>
                <a:gd name="connsiteY19" fmla="*/ 89847 h 151477"/>
                <a:gd name="connsiteX20" fmla="*/ 42590 w 135199"/>
                <a:gd name="connsiteY20" fmla="*/ 118311 h 151477"/>
                <a:gd name="connsiteX21" fmla="*/ 74781 w 135199"/>
                <a:gd name="connsiteY21" fmla="*/ 118558 h 151477"/>
                <a:gd name="connsiteX22" fmla="*/ 74781 w 135199"/>
                <a:gd name="connsiteY22" fmla="*/ 118558 h 15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5199" h="151477">
                  <a:moveTo>
                    <a:pt x="248" y="0"/>
                  </a:moveTo>
                  <a:lnTo>
                    <a:pt x="72800" y="0"/>
                  </a:lnTo>
                  <a:cubicBezTo>
                    <a:pt x="106971" y="0"/>
                    <a:pt x="125295" y="14108"/>
                    <a:pt x="125295" y="40592"/>
                  </a:cubicBezTo>
                  <a:cubicBezTo>
                    <a:pt x="125295" y="54700"/>
                    <a:pt x="118114" y="65096"/>
                    <a:pt x="106724" y="71531"/>
                  </a:cubicBezTo>
                  <a:cubicBezTo>
                    <a:pt x="123562" y="76976"/>
                    <a:pt x="135200" y="88857"/>
                    <a:pt x="135200" y="108658"/>
                  </a:cubicBezTo>
                  <a:cubicBezTo>
                    <a:pt x="135200" y="136627"/>
                    <a:pt x="111429" y="151477"/>
                    <a:pt x="76514" y="151477"/>
                  </a:cubicBezTo>
                  <a:lnTo>
                    <a:pt x="0" y="151477"/>
                  </a:lnTo>
                  <a:lnTo>
                    <a:pt x="248" y="0"/>
                  </a:lnTo>
                  <a:lnTo>
                    <a:pt x="248" y="0"/>
                  </a:lnTo>
                  <a:close/>
                  <a:moveTo>
                    <a:pt x="66114" y="59403"/>
                  </a:moveTo>
                  <a:cubicBezTo>
                    <a:pt x="77009" y="59403"/>
                    <a:pt x="82457" y="54453"/>
                    <a:pt x="82457" y="46037"/>
                  </a:cubicBezTo>
                  <a:cubicBezTo>
                    <a:pt x="82457" y="37622"/>
                    <a:pt x="76762" y="32672"/>
                    <a:pt x="66114" y="32672"/>
                  </a:cubicBezTo>
                  <a:lnTo>
                    <a:pt x="42590" y="32672"/>
                  </a:lnTo>
                  <a:lnTo>
                    <a:pt x="42590" y="59403"/>
                  </a:lnTo>
                  <a:lnTo>
                    <a:pt x="66114" y="59403"/>
                  </a:lnTo>
                  <a:lnTo>
                    <a:pt x="66114" y="59403"/>
                  </a:lnTo>
                  <a:close/>
                  <a:moveTo>
                    <a:pt x="74781" y="118558"/>
                  </a:moveTo>
                  <a:cubicBezTo>
                    <a:pt x="85676" y="118558"/>
                    <a:pt x="92114" y="113361"/>
                    <a:pt x="92114" y="104203"/>
                  </a:cubicBezTo>
                  <a:cubicBezTo>
                    <a:pt x="92114" y="95292"/>
                    <a:pt x="85676" y="89847"/>
                    <a:pt x="74781" y="89847"/>
                  </a:cubicBezTo>
                  <a:lnTo>
                    <a:pt x="42590" y="89847"/>
                  </a:lnTo>
                  <a:lnTo>
                    <a:pt x="42590" y="118311"/>
                  </a:lnTo>
                  <a:lnTo>
                    <a:pt x="74781" y="118558"/>
                  </a:lnTo>
                  <a:lnTo>
                    <a:pt x="74781" y="11855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" name="Freihandform 30">
              <a:extLst>
                <a:ext uri="{FF2B5EF4-FFF2-40B4-BE49-F238E27FC236}">
                  <a16:creationId xmlns:a16="http://schemas.microsoft.com/office/drawing/2014/main" id="{0891C87F-B951-F83F-6EAC-41DDAFB99E9C}"/>
                </a:ext>
              </a:extLst>
            </p:cNvPr>
            <p:cNvSpPr/>
            <p:nvPr/>
          </p:nvSpPr>
          <p:spPr>
            <a:xfrm>
              <a:off x="1264304" y="390741"/>
              <a:ext cx="120342" cy="123261"/>
            </a:xfrm>
            <a:custGeom>
              <a:avLst/>
              <a:gdLst>
                <a:gd name="connsiteX0" fmla="*/ 0 w 120342"/>
                <a:gd name="connsiteY0" fmla="*/ 90589 h 123261"/>
                <a:gd name="connsiteX1" fmla="*/ 36400 w 120342"/>
                <a:gd name="connsiteY1" fmla="*/ 54453 h 123261"/>
                <a:gd name="connsiteX2" fmla="*/ 65124 w 120342"/>
                <a:gd name="connsiteY2" fmla="*/ 47770 h 123261"/>
                <a:gd name="connsiteX3" fmla="*/ 72057 w 120342"/>
                <a:gd name="connsiteY3" fmla="*/ 40840 h 123261"/>
                <a:gd name="connsiteX4" fmla="*/ 57943 w 120342"/>
                <a:gd name="connsiteY4" fmla="*/ 32177 h 123261"/>
                <a:gd name="connsiteX5" fmla="*/ 29467 w 120342"/>
                <a:gd name="connsiteY5" fmla="*/ 49007 h 123261"/>
                <a:gd name="connsiteX6" fmla="*/ 495 w 120342"/>
                <a:gd name="connsiteY6" fmla="*/ 31682 h 123261"/>
                <a:gd name="connsiteX7" fmla="*/ 59429 w 120342"/>
                <a:gd name="connsiteY7" fmla="*/ 0 h 123261"/>
                <a:gd name="connsiteX8" fmla="*/ 109695 w 120342"/>
                <a:gd name="connsiteY8" fmla="*/ 49007 h 123261"/>
                <a:gd name="connsiteX9" fmla="*/ 109695 w 120342"/>
                <a:gd name="connsiteY9" fmla="*/ 84649 h 123261"/>
                <a:gd name="connsiteX10" fmla="*/ 116381 w 120342"/>
                <a:gd name="connsiteY10" fmla="*/ 90589 h 123261"/>
                <a:gd name="connsiteX11" fmla="*/ 120343 w 120342"/>
                <a:gd name="connsiteY11" fmla="*/ 90589 h 123261"/>
                <a:gd name="connsiteX12" fmla="*/ 120343 w 120342"/>
                <a:gd name="connsiteY12" fmla="*/ 120538 h 123261"/>
                <a:gd name="connsiteX13" fmla="*/ 103257 w 120342"/>
                <a:gd name="connsiteY13" fmla="*/ 122519 h 123261"/>
                <a:gd name="connsiteX14" fmla="*/ 77752 w 120342"/>
                <a:gd name="connsiteY14" fmla="*/ 108658 h 123261"/>
                <a:gd name="connsiteX15" fmla="*/ 74781 w 120342"/>
                <a:gd name="connsiteY15" fmla="*/ 105935 h 123261"/>
                <a:gd name="connsiteX16" fmla="*/ 71067 w 120342"/>
                <a:gd name="connsiteY16" fmla="*/ 109153 h 123261"/>
                <a:gd name="connsiteX17" fmla="*/ 39371 w 120342"/>
                <a:gd name="connsiteY17" fmla="*/ 123261 h 123261"/>
                <a:gd name="connsiteX18" fmla="*/ 0 w 120342"/>
                <a:gd name="connsiteY18" fmla="*/ 90589 h 123261"/>
                <a:gd name="connsiteX19" fmla="*/ 0 w 120342"/>
                <a:gd name="connsiteY19" fmla="*/ 90589 h 123261"/>
                <a:gd name="connsiteX20" fmla="*/ 50762 w 120342"/>
                <a:gd name="connsiteY20" fmla="*/ 94797 h 123261"/>
                <a:gd name="connsiteX21" fmla="*/ 72057 w 120342"/>
                <a:gd name="connsiteY21" fmla="*/ 70541 h 123261"/>
                <a:gd name="connsiteX22" fmla="*/ 72057 w 120342"/>
                <a:gd name="connsiteY22" fmla="*/ 68561 h 123261"/>
                <a:gd name="connsiteX23" fmla="*/ 64133 w 120342"/>
                <a:gd name="connsiteY23" fmla="*/ 72769 h 123261"/>
                <a:gd name="connsiteX24" fmla="*/ 49524 w 120342"/>
                <a:gd name="connsiteY24" fmla="*/ 75986 h 123261"/>
                <a:gd name="connsiteX25" fmla="*/ 38629 w 120342"/>
                <a:gd name="connsiteY25" fmla="*/ 85887 h 123261"/>
                <a:gd name="connsiteX26" fmla="*/ 50762 w 120342"/>
                <a:gd name="connsiteY26" fmla="*/ 94797 h 123261"/>
                <a:gd name="connsiteX27" fmla="*/ 50762 w 120342"/>
                <a:gd name="connsiteY27" fmla="*/ 94797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0342" h="123261">
                  <a:moveTo>
                    <a:pt x="0" y="90589"/>
                  </a:moveTo>
                  <a:cubicBezTo>
                    <a:pt x="0" y="72521"/>
                    <a:pt x="11390" y="60393"/>
                    <a:pt x="36400" y="54453"/>
                  </a:cubicBezTo>
                  <a:lnTo>
                    <a:pt x="65124" y="47770"/>
                  </a:lnTo>
                  <a:cubicBezTo>
                    <a:pt x="70076" y="46532"/>
                    <a:pt x="72057" y="44305"/>
                    <a:pt x="72057" y="40840"/>
                  </a:cubicBezTo>
                  <a:cubicBezTo>
                    <a:pt x="72057" y="35394"/>
                    <a:pt x="67600" y="32177"/>
                    <a:pt x="57943" y="32177"/>
                  </a:cubicBezTo>
                  <a:cubicBezTo>
                    <a:pt x="46800" y="32177"/>
                    <a:pt x="35162" y="38612"/>
                    <a:pt x="29467" y="49007"/>
                  </a:cubicBezTo>
                  <a:lnTo>
                    <a:pt x="495" y="31682"/>
                  </a:lnTo>
                  <a:cubicBezTo>
                    <a:pt x="9905" y="14356"/>
                    <a:pt x="30705" y="0"/>
                    <a:pt x="59429" y="0"/>
                  </a:cubicBezTo>
                  <a:cubicBezTo>
                    <a:pt x="94343" y="0"/>
                    <a:pt x="109695" y="17326"/>
                    <a:pt x="109695" y="49007"/>
                  </a:cubicBezTo>
                  <a:lnTo>
                    <a:pt x="109695" y="84649"/>
                  </a:lnTo>
                  <a:cubicBezTo>
                    <a:pt x="109695" y="89104"/>
                    <a:pt x="111676" y="90589"/>
                    <a:pt x="116381" y="90589"/>
                  </a:cubicBezTo>
                  <a:lnTo>
                    <a:pt x="120343" y="90589"/>
                  </a:lnTo>
                  <a:lnTo>
                    <a:pt x="120343" y="120538"/>
                  </a:lnTo>
                  <a:cubicBezTo>
                    <a:pt x="115886" y="121776"/>
                    <a:pt x="109448" y="122519"/>
                    <a:pt x="103257" y="122519"/>
                  </a:cubicBezTo>
                  <a:cubicBezTo>
                    <a:pt x="88400" y="122519"/>
                    <a:pt x="81962" y="117568"/>
                    <a:pt x="77752" y="108658"/>
                  </a:cubicBezTo>
                  <a:cubicBezTo>
                    <a:pt x="76762" y="106925"/>
                    <a:pt x="76267" y="105935"/>
                    <a:pt x="74781" y="105935"/>
                  </a:cubicBezTo>
                  <a:cubicBezTo>
                    <a:pt x="73295" y="105935"/>
                    <a:pt x="72800" y="106925"/>
                    <a:pt x="71067" y="109153"/>
                  </a:cubicBezTo>
                  <a:cubicBezTo>
                    <a:pt x="64629" y="117816"/>
                    <a:pt x="53981" y="123261"/>
                    <a:pt x="39371" y="123261"/>
                  </a:cubicBezTo>
                  <a:cubicBezTo>
                    <a:pt x="14610" y="123261"/>
                    <a:pt x="0" y="108905"/>
                    <a:pt x="0" y="90589"/>
                  </a:cubicBezTo>
                  <a:lnTo>
                    <a:pt x="0" y="90589"/>
                  </a:lnTo>
                  <a:close/>
                  <a:moveTo>
                    <a:pt x="50762" y="94797"/>
                  </a:moveTo>
                  <a:cubicBezTo>
                    <a:pt x="62400" y="94797"/>
                    <a:pt x="72057" y="87619"/>
                    <a:pt x="72057" y="70541"/>
                  </a:cubicBezTo>
                  <a:lnTo>
                    <a:pt x="72057" y="68561"/>
                  </a:lnTo>
                  <a:cubicBezTo>
                    <a:pt x="70571" y="70541"/>
                    <a:pt x="68343" y="71779"/>
                    <a:pt x="64133" y="72769"/>
                  </a:cubicBezTo>
                  <a:lnTo>
                    <a:pt x="49524" y="75986"/>
                  </a:lnTo>
                  <a:cubicBezTo>
                    <a:pt x="42590" y="77471"/>
                    <a:pt x="38629" y="80689"/>
                    <a:pt x="38629" y="85887"/>
                  </a:cubicBezTo>
                  <a:cubicBezTo>
                    <a:pt x="38629" y="90837"/>
                    <a:pt x="43086" y="94797"/>
                    <a:pt x="50762" y="94797"/>
                  </a:cubicBezTo>
                  <a:lnTo>
                    <a:pt x="50762" y="94797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" name="Freihandform 31">
              <a:extLst>
                <a:ext uri="{FF2B5EF4-FFF2-40B4-BE49-F238E27FC236}">
                  <a16:creationId xmlns:a16="http://schemas.microsoft.com/office/drawing/2014/main" id="{B781F76A-639D-9AFB-0F2F-29760E428C3E}"/>
                </a:ext>
              </a:extLst>
            </p:cNvPr>
            <p:cNvSpPr/>
            <p:nvPr/>
          </p:nvSpPr>
          <p:spPr>
            <a:xfrm>
              <a:off x="1397028" y="394454"/>
              <a:ext cx="113409" cy="120785"/>
            </a:xfrm>
            <a:custGeom>
              <a:avLst/>
              <a:gdLst>
                <a:gd name="connsiteX0" fmla="*/ 56705 w 113409"/>
                <a:gd name="connsiteY0" fmla="*/ 120786 h 120785"/>
                <a:gd name="connsiteX1" fmla="*/ 0 w 113409"/>
                <a:gd name="connsiteY1" fmla="*/ 70541 h 120785"/>
                <a:gd name="connsiteX2" fmla="*/ 0 w 113409"/>
                <a:gd name="connsiteY2" fmla="*/ 0 h 120785"/>
                <a:gd name="connsiteX3" fmla="*/ 40610 w 113409"/>
                <a:gd name="connsiteY3" fmla="*/ 0 h 120785"/>
                <a:gd name="connsiteX4" fmla="*/ 40610 w 113409"/>
                <a:gd name="connsiteY4" fmla="*/ 67571 h 120785"/>
                <a:gd name="connsiteX5" fmla="*/ 56705 w 113409"/>
                <a:gd name="connsiteY5" fmla="*/ 85639 h 120785"/>
                <a:gd name="connsiteX6" fmla="*/ 72800 w 113409"/>
                <a:gd name="connsiteY6" fmla="*/ 67571 h 120785"/>
                <a:gd name="connsiteX7" fmla="*/ 72800 w 113409"/>
                <a:gd name="connsiteY7" fmla="*/ 0 h 120785"/>
                <a:gd name="connsiteX8" fmla="*/ 113410 w 113409"/>
                <a:gd name="connsiteY8" fmla="*/ 0 h 120785"/>
                <a:gd name="connsiteX9" fmla="*/ 113410 w 113409"/>
                <a:gd name="connsiteY9" fmla="*/ 70541 h 120785"/>
                <a:gd name="connsiteX10" fmla="*/ 56705 w 113409"/>
                <a:gd name="connsiteY10" fmla="*/ 120786 h 120785"/>
                <a:gd name="connsiteX11" fmla="*/ 56705 w 113409"/>
                <a:gd name="connsiteY11" fmla="*/ 120786 h 12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409" h="120785">
                  <a:moveTo>
                    <a:pt x="56705" y="120786"/>
                  </a:moveTo>
                  <a:cubicBezTo>
                    <a:pt x="19810" y="120786"/>
                    <a:pt x="0" y="102223"/>
                    <a:pt x="0" y="70541"/>
                  </a:cubicBezTo>
                  <a:lnTo>
                    <a:pt x="0" y="0"/>
                  </a:lnTo>
                  <a:lnTo>
                    <a:pt x="40610" y="0"/>
                  </a:lnTo>
                  <a:lnTo>
                    <a:pt x="40610" y="67571"/>
                  </a:lnTo>
                  <a:cubicBezTo>
                    <a:pt x="40610" y="79204"/>
                    <a:pt x="46552" y="85639"/>
                    <a:pt x="56705" y="85639"/>
                  </a:cubicBezTo>
                  <a:cubicBezTo>
                    <a:pt x="66857" y="85639"/>
                    <a:pt x="72800" y="79204"/>
                    <a:pt x="72800" y="67571"/>
                  </a:cubicBezTo>
                  <a:lnTo>
                    <a:pt x="72800" y="0"/>
                  </a:lnTo>
                  <a:lnTo>
                    <a:pt x="113410" y="0"/>
                  </a:lnTo>
                  <a:lnTo>
                    <a:pt x="113410" y="70541"/>
                  </a:lnTo>
                  <a:cubicBezTo>
                    <a:pt x="113410" y="102223"/>
                    <a:pt x="93600" y="120786"/>
                    <a:pt x="56705" y="120786"/>
                  </a:cubicBezTo>
                  <a:lnTo>
                    <a:pt x="56705" y="120786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" name="Freihandform 32">
              <a:extLst>
                <a:ext uri="{FF2B5EF4-FFF2-40B4-BE49-F238E27FC236}">
                  <a16:creationId xmlns:a16="http://schemas.microsoft.com/office/drawing/2014/main" id="{B89F1652-2786-C482-2FE2-E4DE219B22D4}"/>
                </a:ext>
              </a:extLst>
            </p:cNvPr>
            <p:cNvSpPr/>
            <p:nvPr/>
          </p:nvSpPr>
          <p:spPr>
            <a:xfrm>
              <a:off x="1524552" y="391236"/>
              <a:ext cx="120342" cy="123261"/>
            </a:xfrm>
            <a:custGeom>
              <a:avLst/>
              <a:gdLst>
                <a:gd name="connsiteX0" fmla="*/ 64381 w 120342"/>
                <a:gd name="connsiteY0" fmla="*/ 123261 h 123261"/>
                <a:gd name="connsiteX1" fmla="*/ 0 w 120342"/>
                <a:gd name="connsiteY1" fmla="*/ 61631 h 123261"/>
                <a:gd name="connsiteX2" fmla="*/ 61410 w 120342"/>
                <a:gd name="connsiteY2" fmla="*/ 0 h 123261"/>
                <a:gd name="connsiteX3" fmla="*/ 120343 w 120342"/>
                <a:gd name="connsiteY3" fmla="*/ 61631 h 123261"/>
                <a:gd name="connsiteX4" fmla="*/ 120343 w 120342"/>
                <a:gd name="connsiteY4" fmla="*/ 71284 h 123261"/>
                <a:gd name="connsiteX5" fmla="*/ 39124 w 120342"/>
                <a:gd name="connsiteY5" fmla="*/ 71284 h 123261"/>
                <a:gd name="connsiteX6" fmla="*/ 64133 w 120342"/>
                <a:gd name="connsiteY6" fmla="*/ 89847 h 123261"/>
                <a:gd name="connsiteX7" fmla="*/ 87905 w 120342"/>
                <a:gd name="connsiteY7" fmla="*/ 77966 h 123261"/>
                <a:gd name="connsiteX8" fmla="*/ 116133 w 120342"/>
                <a:gd name="connsiteY8" fmla="*/ 98757 h 123261"/>
                <a:gd name="connsiteX9" fmla="*/ 64381 w 120342"/>
                <a:gd name="connsiteY9" fmla="*/ 123261 h 123261"/>
                <a:gd name="connsiteX10" fmla="*/ 64381 w 120342"/>
                <a:gd name="connsiteY10" fmla="*/ 123261 h 123261"/>
                <a:gd name="connsiteX11" fmla="*/ 81467 w 120342"/>
                <a:gd name="connsiteY11" fmla="*/ 46285 h 123261"/>
                <a:gd name="connsiteX12" fmla="*/ 61162 w 120342"/>
                <a:gd name="connsiteY12" fmla="*/ 31434 h 123261"/>
                <a:gd name="connsiteX13" fmla="*/ 40114 w 120342"/>
                <a:gd name="connsiteY13" fmla="*/ 46285 h 123261"/>
                <a:gd name="connsiteX14" fmla="*/ 81467 w 120342"/>
                <a:gd name="connsiteY14" fmla="*/ 4628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0342" h="123261">
                  <a:moveTo>
                    <a:pt x="64381" y="123261"/>
                  </a:moveTo>
                  <a:cubicBezTo>
                    <a:pt x="23771" y="123261"/>
                    <a:pt x="0" y="97272"/>
                    <a:pt x="0" y="61631"/>
                  </a:cubicBezTo>
                  <a:cubicBezTo>
                    <a:pt x="0" y="25989"/>
                    <a:pt x="25752" y="0"/>
                    <a:pt x="61410" y="0"/>
                  </a:cubicBezTo>
                  <a:cubicBezTo>
                    <a:pt x="97067" y="0"/>
                    <a:pt x="120343" y="25494"/>
                    <a:pt x="120343" y="61631"/>
                  </a:cubicBezTo>
                  <a:lnTo>
                    <a:pt x="120343" y="71284"/>
                  </a:lnTo>
                  <a:lnTo>
                    <a:pt x="39124" y="71284"/>
                  </a:lnTo>
                  <a:cubicBezTo>
                    <a:pt x="41352" y="84154"/>
                    <a:pt x="51752" y="89847"/>
                    <a:pt x="64133" y="89847"/>
                  </a:cubicBezTo>
                  <a:cubicBezTo>
                    <a:pt x="75276" y="89847"/>
                    <a:pt x="81467" y="85639"/>
                    <a:pt x="87905" y="77966"/>
                  </a:cubicBezTo>
                  <a:lnTo>
                    <a:pt x="116133" y="98757"/>
                  </a:lnTo>
                  <a:cubicBezTo>
                    <a:pt x="104991" y="114351"/>
                    <a:pt x="86419" y="123261"/>
                    <a:pt x="64381" y="123261"/>
                  </a:cubicBezTo>
                  <a:lnTo>
                    <a:pt x="64381" y="123261"/>
                  </a:lnTo>
                  <a:close/>
                  <a:moveTo>
                    <a:pt x="81467" y="46285"/>
                  </a:moveTo>
                  <a:cubicBezTo>
                    <a:pt x="78743" y="36879"/>
                    <a:pt x="71562" y="31434"/>
                    <a:pt x="61162" y="31434"/>
                  </a:cubicBezTo>
                  <a:cubicBezTo>
                    <a:pt x="50514" y="31434"/>
                    <a:pt x="42838" y="36879"/>
                    <a:pt x="40114" y="46285"/>
                  </a:cubicBezTo>
                  <a:lnTo>
                    <a:pt x="81467" y="4628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" name="Freihandform 33">
              <a:extLst>
                <a:ext uri="{FF2B5EF4-FFF2-40B4-BE49-F238E27FC236}">
                  <a16:creationId xmlns:a16="http://schemas.microsoft.com/office/drawing/2014/main" id="{AC79354E-C975-4072-19B8-EFDFF6FD2D3C}"/>
                </a:ext>
              </a:extLst>
            </p:cNvPr>
            <p:cNvSpPr/>
            <p:nvPr/>
          </p:nvSpPr>
          <p:spPr>
            <a:xfrm>
              <a:off x="1660247" y="392226"/>
              <a:ext cx="73295" cy="119053"/>
            </a:xfrm>
            <a:custGeom>
              <a:avLst/>
              <a:gdLst>
                <a:gd name="connsiteX0" fmla="*/ 0 w 73295"/>
                <a:gd name="connsiteY0" fmla="*/ 2228 h 119053"/>
                <a:gd name="connsiteX1" fmla="*/ 40362 w 73295"/>
                <a:gd name="connsiteY1" fmla="*/ 2228 h 119053"/>
                <a:gd name="connsiteX2" fmla="*/ 40362 w 73295"/>
                <a:gd name="connsiteY2" fmla="*/ 17078 h 119053"/>
                <a:gd name="connsiteX3" fmla="*/ 41848 w 73295"/>
                <a:gd name="connsiteY3" fmla="*/ 19058 h 119053"/>
                <a:gd name="connsiteX4" fmla="*/ 46057 w 73295"/>
                <a:gd name="connsiteY4" fmla="*/ 14603 h 119053"/>
                <a:gd name="connsiteX5" fmla="*/ 72057 w 73295"/>
                <a:gd name="connsiteY5" fmla="*/ 0 h 119053"/>
                <a:gd name="connsiteX6" fmla="*/ 72800 w 73295"/>
                <a:gd name="connsiteY6" fmla="*/ 0 h 119053"/>
                <a:gd name="connsiteX7" fmla="*/ 73295 w 73295"/>
                <a:gd name="connsiteY7" fmla="*/ 40840 h 119053"/>
                <a:gd name="connsiteX8" fmla="*/ 64629 w 73295"/>
                <a:gd name="connsiteY8" fmla="*/ 40840 h 119053"/>
                <a:gd name="connsiteX9" fmla="*/ 40610 w 73295"/>
                <a:gd name="connsiteY9" fmla="*/ 65838 h 119053"/>
                <a:gd name="connsiteX10" fmla="*/ 40610 w 73295"/>
                <a:gd name="connsiteY10" fmla="*/ 119053 h 119053"/>
                <a:gd name="connsiteX11" fmla="*/ 248 w 73295"/>
                <a:gd name="connsiteY11" fmla="*/ 119053 h 119053"/>
                <a:gd name="connsiteX12" fmla="*/ 0 w 73295"/>
                <a:gd name="connsiteY12" fmla="*/ 2228 h 119053"/>
                <a:gd name="connsiteX13" fmla="*/ 0 w 73295"/>
                <a:gd name="connsiteY13" fmla="*/ 2228 h 11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295" h="119053">
                  <a:moveTo>
                    <a:pt x="0" y="2228"/>
                  </a:moveTo>
                  <a:lnTo>
                    <a:pt x="40362" y="2228"/>
                  </a:lnTo>
                  <a:lnTo>
                    <a:pt x="40362" y="17078"/>
                  </a:lnTo>
                  <a:cubicBezTo>
                    <a:pt x="40362" y="18563"/>
                    <a:pt x="40857" y="19058"/>
                    <a:pt x="41848" y="19058"/>
                  </a:cubicBezTo>
                  <a:cubicBezTo>
                    <a:pt x="43086" y="19058"/>
                    <a:pt x="43581" y="18316"/>
                    <a:pt x="46057" y="14603"/>
                  </a:cubicBezTo>
                  <a:cubicBezTo>
                    <a:pt x="52248" y="4455"/>
                    <a:pt x="60914" y="0"/>
                    <a:pt x="72057" y="0"/>
                  </a:cubicBezTo>
                  <a:lnTo>
                    <a:pt x="72800" y="0"/>
                  </a:lnTo>
                  <a:lnTo>
                    <a:pt x="73295" y="40840"/>
                  </a:lnTo>
                  <a:lnTo>
                    <a:pt x="64629" y="40840"/>
                  </a:lnTo>
                  <a:cubicBezTo>
                    <a:pt x="48286" y="40840"/>
                    <a:pt x="40610" y="48512"/>
                    <a:pt x="40610" y="65838"/>
                  </a:cubicBezTo>
                  <a:lnTo>
                    <a:pt x="40610" y="119053"/>
                  </a:lnTo>
                  <a:lnTo>
                    <a:pt x="248" y="119053"/>
                  </a:lnTo>
                  <a:lnTo>
                    <a:pt x="0" y="2228"/>
                  </a:lnTo>
                  <a:lnTo>
                    <a:pt x="0" y="222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" name="Freihandform 34">
              <a:extLst>
                <a:ext uri="{FF2B5EF4-FFF2-40B4-BE49-F238E27FC236}">
                  <a16:creationId xmlns:a16="http://schemas.microsoft.com/office/drawing/2014/main" id="{3CCE681E-8B1E-EA75-6C9D-855B66B43053}"/>
                </a:ext>
              </a:extLst>
            </p:cNvPr>
            <p:cNvSpPr/>
            <p:nvPr/>
          </p:nvSpPr>
          <p:spPr>
            <a:xfrm>
              <a:off x="1118457" y="572415"/>
              <a:ext cx="166152" cy="151477"/>
            </a:xfrm>
            <a:custGeom>
              <a:avLst/>
              <a:gdLst>
                <a:gd name="connsiteX0" fmla="*/ 80229 w 166152"/>
                <a:gd name="connsiteY0" fmla="*/ 116578 h 151477"/>
                <a:gd name="connsiteX1" fmla="*/ 38876 w 166152"/>
                <a:gd name="connsiteY1" fmla="*/ 64601 h 151477"/>
                <a:gd name="connsiteX2" fmla="*/ 38876 w 166152"/>
                <a:gd name="connsiteY2" fmla="*/ 151477 h 151477"/>
                <a:gd name="connsiteX3" fmla="*/ 0 w 166152"/>
                <a:gd name="connsiteY3" fmla="*/ 151477 h 151477"/>
                <a:gd name="connsiteX4" fmla="*/ 0 w 166152"/>
                <a:gd name="connsiteY4" fmla="*/ 0 h 151477"/>
                <a:gd name="connsiteX5" fmla="*/ 34171 w 166152"/>
                <a:gd name="connsiteY5" fmla="*/ 0 h 151477"/>
                <a:gd name="connsiteX6" fmla="*/ 84438 w 166152"/>
                <a:gd name="connsiteY6" fmla="*/ 63611 h 151477"/>
                <a:gd name="connsiteX7" fmla="*/ 132971 w 166152"/>
                <a:gd name="connsiteY7" fmla="*/ 0 h 151477"/>
                <a:gd name="connsiteX8" fmla="*/ 166152 w 166152"/>
                <a:gd name="connsiteY8" fmla="*/ 0 h 151477"/>
                <a:gd name="connsiteX9" fmla="*/ 166152 w 166152"/>
                <a:gd name="connsiteY9" fmla="*/ 151477 h 151477"/>
                <a:gd name="connsiteX10" fmla="*/ 127029 w 166152"/>
                <a:gd name="connsiteY10" fmla="*/ 151477 h 151477"/>
                <a:gd name="connsiteX11" fmla="*/ 127029 w 166152"/>
                <a:gd name="connsiteY11" fmla="*/ 66086 h 151477"/>
                <a:gd name="connsiteX12" fmla="*/ 87657 w 166152"/>
                <a:gd name="connsiteY12" fmla="*/ 116826 h 151477"/>
                <a:gd name="connsiteX13" fmla="*/ 83695 w 166152"/>
                <a:gd name="connsiteY13" fmla="*/ 119301 h 151477"/>
                <a:gd name="connsiteX14" fmla="*/ 80229 w 166152"/>
                <a:gd name="connsiteY14" fmla="*/ 116578 h 151477"/>
                <a:gd name="connsiteX15" fmla="*/ 80229 w 166152"/>
                <a:gd name="connsiteY15" fmla="*/ 116578 h 15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6152" h="151477">
                  <a:moveTo>
                    <a:pt x="80229" y="116578"/>
                  </a:moveTo>
                  <a:lnTo>
                    <a:pt x="38876" y="64601"/>
                  </a:lnTo>
                  <a:lnTo>
                    <a:pt x="38876" y="151477"/>
                  </a:lnTo>
                  <a:lnTo>
                    <a:pt x="0" y="151477"/>
                  </a:lnTo>
                  <a:lnTo>
                    <a:pt x="0" y="0"/>
                  </a:lnTo>
                  <a:lnTo>
                    <a:pt x="34171" y="0"/>
                  </a:lnTo>
                  <a:lnTo>
                    <a:pt x="84438" y="63611"/>
                  </a:lnTo>
                  <a:lnTo>
                    <a:pt x="132971" y="0"/>
                  </a:lnTo>
                  <a:lnTo>
                    <a:pt x="166152" y="0"/>
                  </a:lnTo>
                  <a:lnTo>
                    <a:pt x="166152" y="151477"/>
                  </a:lnTo>
                  <a:lnTo>
                    <a:pt x="127029" y="151477"/>
                  </a:lnTo>
                  <a:lnTo>
                    <a:pt x="127029" y="66086"/>
                  </a:lnTo>
                  <a:lnTo>
                    <a:pt x="87657" y="116826"/>
                  </a:lnTo>
                  <a:cubicBezTo>
                    <a:pt x="86171" y="118806"/>
                    <a:pt x="85181" y="119301"/>
                    <a:pt x="83695" y="119301"/>
                  </a:cubicBezTo>
                  <a:cubicBezTo>
                    <a:pt x="82210" y="119301"/>
                    <a:pt x="81714" y="118806"/>
                    <a:pt x="80229" y="116578"/>
                  </a:cubicBezTo>
                  <a:lnTo>
                    <a:pt x="80229" y="11657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6" name="Freihandform 35">
              <a:extLst>
                <a:ext uri="{FF2B5EF4-FFF2-40B4-BE49-F238E27FC236}">
                  <a16:creationId xmlns:a16="http://schemas.microsoft.com/office/drawing/2014/main" id="{A7A0344A-B882-5822-20F8-6FA2F74AE31F}"/>
                </a:ext>
              </a:extLst>
            </p:cNvPr>
            <p:cNvSpPr/>
            <p:nvPr/>
          </p:nvSpPr>
          <p:spPr>
            <a:xfrm>
              <a:off x="1298971" y="603354"/>
              <a:ext cx="120342" cy="123261"/>
            </a:xfrm>
            <a:custGeom>
              <a:avLst/>
              <a:gdLst>
                <a:gd name="connsiteX0" fmla="*/ 64381 w 120342"/>
                <a:gd name="connsiteY0" fmla="*/ 123261 h 123261"/>
                <a:gd name="connsiteX1" fmla="*/ 0 w 120342"/>
                <a:gd name="connsiteY1" fmla="*/ 61631 h 123261"/>
                <a:gd name="connsiteX2" fmla="*/ 61409 w 120342"/>
                <a:gd name="connsiteY2" fmla="*/ 0 h 123261"/>
                <a:gd name="connsiteX3" fmla="*/ 120343 w 120342"/>
                <a:gd name="connsiteY3" fmla="*/ 61631 h 123261"/>
                <a:gd name="connsiteX4" fmla="*/ 120343 w 120342"/>
                <a:gd name="connsiteY4" fmla="*/ 71284 h 123261"/>
                <a:gd name="connsiteX5" fmla="*/ 39124 w 120342"/>
                <a:gd name="connsiteY5" fmla="*/ 71284 h 123261"/>
                <a:gd name="connsiteX6" fmla="*/ 64133 w 120342"/>
                <a:gd name="connsiteY6" fmla="*/ 89847 h 123261"/>
                <a:gd name="connsiteX7" fmla="*/ 87905 w 120342"/>
                <a:gd name="connsiteY7" fmla="*/ 77966 h 123261"/>
                <a:gd name="connsiteX8" fmla="*/ 116133 w 120342"/>
                <a:gd name="connsiteY8" fmla="*/ 98757 h 123261"/>
                <a:gd name="connsiteX9" fmla="*/ 64381 w 120342"/>
                <a:gd name="connsiteY9" fmla="*/ 123261 h 123261"/>
                <a:gd name="connsiteX10" fmla="*/ 64381 w 120342"/>
                <a:gd name="connsiteY10" fmla="*/ 123261 h 123261"/>
                <a:gd name="connsiteX11" fmla="*/ 81219 w 120342"/>
                <a:gd name="connsiteY11" fmla="*/ 46285 h 123261"/>
                <a:gd name="connsiteX12" fmla="*/ 60914 w 120342"/>
                <a:gd name="connsiteY12" fmla="*/ 31434 h 123261"/>
                <a:gd name="connsiteX13" fmla="*/ 39867 w 120342"/>
                <a:gd name="connsiteY13" fmla="*/ 46285 h 123261"/>
                <a:gd name="connsiteX14" fmla="*/ 81219 w 120342"/>
                <a:gd name="connsiteY14" fmla="*/ 4628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0342" h="123261">
                  <a:moveTo>
                    <a:pt x="64381" y="123261"/>
                  </a:moveTo>
                  <a:cubicBezTo>
                    <a:pt x="23771" y="123261"/>
                    <a:pt x="0" y="97272"/>
                    <a:pt x="0" y="61631"/>
                  </a:cubicBezTo>
                  <a:cubicBezTo>
                    <a:pt x="0" y="25989"/>
                    <a:pt x="25752" y="0"/>
                    <a:pt x="61409" y="0"/>
                  </a:cubicBezTo>
                  <a:cubicBezTo>
                    <a:pt x="97067" y="0"/>
                    <a:pt x="120343" y="25494"/>
                    <a:pt x="120343" y="61631"/>
                  </a:cubicBezTo>
                  <a:lnTo>
                    <a:pt x="120343" y="71284"/>
                  </a:lnTo>
                  <a:lnTo>
                    <a:pt x="39124" y="71284"/>
                  </a:lnTo>
                  <a:cubicBezTo>
                    <a:pt x="41352" y="84154"/>
                    <a:pt x="51752" y="89847"/>
                    <a:pt x="64133" y="89847"/>
                  </a:cubicBezTo>
                  <a:cubicBezTo>
                    <a:pt x="75276" y="89847"/>
                    <a:pt x="81467" y="85639"/>
                    <a:pt x="87905" y="77966"/>
                  </a:cubicBezTo>
                  <a:lnTo>
                    <a:pt x="116133" y="98757"/>
                  </a:lnTo>
                  <a:cubicBezTo>
                    <a:pt x="104743" y="114351"/>
                    <a:pt x="86171" y="123261"/>
                    <a:pt x="64381" y="123261"/>
                  </a:cubicBezTo>
                  <a:lnTo>
                    <a:pt x="64381" y="123261"/>
                  </a:lnTo>
                  <a:close/>
                  <a:moveTo>
                    <a:pt x="81219" y="46285"/>
                  </a:moveTo>
                  <a:cubicBezTo>
                    <a:pt x="78495" y="36879"/>
                    <a:pt x="71314" y="31434"/>
                    <a:pt x="60914" y="31434"/>
                  </a:cubicBezTo>
                  <a:cubicBezTo>
                    <a:pt x="50267" y="31434"/>
                    <a:pt x="42590" y="36879"/>
                    <a:pt x="39867" y="46285"/>
                  </a:cubicBezTo>
                  <a:lnTo>
                    <a:pt x="81219" y="4628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" name="Freihandform 36">
              <a:extLst>
                <a:ext uri="{FF2B5EF4-FFF2-40B4-BE49-F238E27FC236}">
                  <a16:creationId xmlns:a16="http://schemas.microsoft.com/office/drawing/2014/main" id="{44F64022-06F0-B89E-586E-B51D8A462CF5}"/>
                </a:ext>
              </a:extLst>
            </p:cNvPr>
            <p:cNvSpPr/>
            <p:nvPr/>
          </p:nvSpPr>
          <p:spPr>
            <a:xfrm>
              <a:off x="1432190" y="563505"/>
              <a:ext cx="126780" cy="163605"/>
            </a:xfrm>
            <a:custGeom>
              <a:avLst/>
              <a:gdLst>
                <a:gd name="connsiteX0" fmla="*/ 86419 w 126780"/>
                <a:gd name="connsiteY0" fmla="*/ 153705 h 163605"/>
                <a:gd name="connsiteX1" fmla="*/ 84686 w 126780"/>
                <a:gd name="connsiteY1" fmla="*/ 151725 h 163605"/>
                <a:gd name="connsiteX2" fmla="*/ 79981 w 126780"/>
                <a:gd name="connsiteY2" fmla="*/ 154448 h 163605"/>
                <a:gd name="connsiteX3" fmla="*/ 52990 w 126780"/>
                <a:gd name="connsiteY3" fmla="*/ 163606 h 163605"/>
                <a:gd name="connsiteX4" fmla="*/ 0 w 126780"/>
                <a:gd name="connsiteY4" fmla="*/ 101975 h 163605"/>
                <a:gd name="connsiteX5" fmla="*/ 52990 w 126780"/>
                <a:gd name="connsiteY5" fmla="*/ 40344 h 163605"/>
                <a:gd name="connsiteX6" fmla="*/ 79981 w 126780"/>
                <a:gd name="connsiteY6" fmla="*/ 49502 h 163605"/>
                <a:gd name="connsiteX7" fmla="*/ 84686 w 126780"/>
                <a:gd name="connsiteY7" fmla="*/ 52225 h 163605"/>
                <a:gd name="connsiteX8" fmla="*/ 86419 w 126780"/>
                <a:gd name="connsiteY8" fmla="*/ 50245 h 163605"/>
                <a:gd name="connsiteX9" fmla="*/ 86419 w 126780"/>
                <a:gd name="connsiteY9" fmla="*/ 0 h 163605"/>
                <a:gd name="connsiteX10" fmla="*/ 126781 w 126780"/>
                <a:gd name="connsiteY10" fmla="*/ 0 h 163605"/>
                <a:gd name="connsiteX11" fmla="*/ 126781 w 126780"/>
                <a:gd name="connsiteY11" fmla="*/ 160635 h 163605"/>
                <a:gd name="connsiteX12" fmla="*/ 86419 w 126780"/>
                <a:gd name="connsiteY12" fmla="*/ 160635 h 163605"/>
                <a:gd name="connsiteX13" fmla="*/ 86419 w 126780"/>
                <a:gd name="connsiteY13" fmla="*/ 153705 h 163605"/>
                <a:gd name="connsiteX14" fmla="*/ 86419 w 126780"/>
                <a:gd name="connsiteY14" fmla="*/ 153705 h 163605"/>
                <a:gd name="connsiteX15" fmla="*/ 64876 w 126780"/>
                <a:gd name="connsiteY15" fmla="*/ 127964 h 163605"/>
                <a:gd name="connsiteX16" fmla="*/ 88400 w 126780"/>
                <a:gd name="connsiteY16" fmla="*/ 101728 h 163605"/>
                <a:gd name="connsiteX17" fmla="*/ 64876 w 126780"/>
                <a:gd name="connsiteY17" fmla="*/ 75491 h 163605"/>
                <a:gd name="connsiteX18" fmla="*/ 40857 w 126780"/>
                <a:gd name="connsiteY18" fmla="*/ 101728 h 163605"/>
                <a:gd name="connsiteX19" fmla="*/ 64876 w 126780"/>
                <a:gd name="connsiteY19" fmla="*/ 127964 h 16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780" h="163605">
                  <a:moveTo>
                    <a:pt x="86419" y="153705"/>
                  </a:moveTo>
                  <a:cubicBezTo>
                    <a:pt x="86419" y="152220"/>
                    <a:pt x="85676" y="151725"/>
                    <a:pt x="84686" y="151725"/>
                  </a:cubicBezTo>
                  <a:cubicBezTo>
                    <a:pt x="83200" y="151725"/>
                    <a:pt x="82210" y="152715"/>
                    <a:pt x="79981" y="154448"/>
                  </a:cubicBezTo>
                  <a:cubicBezTo>
                    <a:pt x="75029" y="158655"/>
                    <a:pt x="66114" y="163606"/>
                    <a:pt x="52990" y="163606"/>
                  </a:cubicBezTo>
                  <a:cubicBezTo>
                    <a:pt x="22038" y="163606"/>
                    <a:pt x="0" y="138359"/>
                    <a:pt x="0" y="101975"/>
                  </a:cubicBezTo>
                  <a:cubicBezTo>
                    <a:pt x="0" y="65591"/>
                    <a:pt x="22038" y="40344"/>
                    <a:pt x="52990" y="40344"/>
                  </a:cubicBezTo>
                  <a:cubicBezTo>
                    <a:pt x="66114" y="40344"/>
                    <a:pt x="74781" y="45295"/>
                    <a:pt x="79981" y="49502"/>
                  </a:cubicBezTo>
                  <a:cubicBezTo>
                    <a:pt x="82210" y="51235"/>
                    <a:pt x="83448" y="52225"/>
                    <a:pt x="84686" y="52225"/>
                  </a:cubicBezTo>
                  <a:cubicBezTo>
                    <a:pt x="85924" y="52225"/>
                    <a:pt x="86419" y="51483"/>
                    <a:pt x="86419" y="50245"/>
                  </a:cubicBezTo>
                  <a:lnTo>
                    <a:pt x="86419" y="0"/>
                  </a:lnTo>
                  <a:lnTo>
                    <a:pt x="126781" y="0"/>
                  </a:lnTo>
                  <a:lnTo>
                    <a:pt x="126781" y="160635"/>
                  </a:lnTo>
                  <a:lnTo>
                    <a:pt x="86419" y="160635"/>
                  </a:lnTo>
                  <a:lnTo>
                    <a:pt x="86419" y="153705"/>
                  </a:lnTo>
                  <a:lnTo>
                    <a:pt x="86419" y="153705"/>
                  </a:lnTo>
                  <a:close/>
                  <a:moveTo>
                    <a:pt x="64876" y="127964"/>
                  </a:moveTo>
                  <a:cubicBezTo>
                    <a:pt x="79238" y="127964"/>
                    <a:pt x="88400" y="117321"/>
                    <a:pt x="88400" y="101728"/>
                  </a:cubicBezTo>
                  <a:cubicBezTo>
                    <a:pt x="88400" y="86134"/>
                    <a:pt x="79486" y="75491"/>
                    <a:pt x="64876" y="75491"/>
                  </a:cubicBezTo>
                  <a:cubicBezTo>
                    <a:pt x="50267" y="75491"/>
                    <a:pt x="40857" y="86134"/>
                    <a:pt x="40857" y="101728"/>
                  </a:cubicBezTo>
                  <a:cubicBezTo>
                    <a:pt x="40610" y="117321"/>
                    <a:pt x="49771" y="127964"/>
                    <a:pt x="64876" y="127964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9" name="Freihandform 38">
              <a:extLst>
                <a:ext uri="{FF2B5EF4-FFF2-40B4-BE49-F238E27FC236}">
                  <a16:creationId xmlns:a16="http://schemas.microsoft.com/office/drawing/2014/main" id="{151B2ACA-9B23-3F01-F47D-BAFB5B34F441}"/>
                </a:ext>
              </a:extLst>
            </p:cNvPr>
            <p:cNvSpPr/>
            <p:nvPr/>
          </p:nvSpPr>
          <p:spPr>
            <a:xfrm>
              <a:off x="1580266" y="555832"/>
              <a:ext cx="46552" cy="167813"/>
            </a:xfrm>
            <a:custGeom>
              <a:avLst/>
              <a:gdLst>
                <a:gd name="connsiteX0" fmla="*/ 23276 w 46552"/>
                <a:gd name="connsiteY0" fmla="*/ 0 h 167813"/>
                <a:gd name="connsiteX1" fmla="*/ 46552 w 46552"/>
                <a:gd name="connsiteY1" fmla="*/ 20544 h 167813"/>
                <a:gd name="connsiteX2" fmla="*/ 23276 w 46552"/>
                <a:gd name="connsiteY2" fmla="*/ 41087 h 167813"/>
                <a:gd name="connsiteX3" fmla="*/ 0 w 46552"/>
                <a:gd name="connsiteY3" fmla="*/ 20544 h 167813"/>
                <a:gd name="connsiteX4" fmla="*/ 23276 w 46552"/>
                <a:gd name="connsiteY4" fmla="*/ 0 h 167813"/>
                <a:gd name="connsiteX5" fmla="*/ 43333 w 46552"/>
                <a:gd name="connsiteY5" fmla="*/ 50740 h 167813"/>
                <a:gd name="connsiteX6" fmla="*/ 43333 w 46552"/>
                <a:gd name="connsiteY6" fmla="*/ 167813 h 167813"/>
                <a:gd name="connsiteX7" fmla="*/ 2971 w 46552"/>
                <a:gd name="connsiteY7" fmla="*/ 167813 h 167813"/>
                <a:gd name="connsiteX8" fmla="*/ 2971 w 46552"/>
                <a:gd name="connsiteY8" fmla="*/ 50740 h 167813"/>
                <a:gd name="connsiteX9" fmla="*/ 43333 w 46552"/>
                <a:gd name="connsiteY9" fmla="*/ 50740 h 16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552" h="167813">
                  <a:moveTo>
                    <a:pt x="23276" y="0"/>
                  </a:moveTo>
                  <a:cubicBezTo>
                    <a:pt x="36895" y="0"/>
                    <a:pt x="46552" y="8168"/>
                    <a:pt x="46552" y="20544"/>
                  </a:cubicBezTo>
                  <a:cubicBezTo>
                    <a:pt x="46552" y="32919"/>
                    <a:pt x="36895" y="41087"/>
                    <a:pt x="23276" y="41087"/>
                  </a:cubicBezTo>
                  <a:cubicBezTo>
                    <a:pt x="9657" y="41087"/>
                    <a:pt x="0" y="33167"/>
                    <a:pt x="0" y="20544"/>
                  </a:cubicBezTo>
                  <a:cubicBezTo>
                    <a:pt x="0" y="7920"/>
                    <a:pt x="9657" y="0"/>
                    <a:pt x="23276" y="0"/>
                  </a:cubicBezTo>
                  <a:close/>
                  <a:moveTo>
                    <a:pt x="43333" y="50740"/>
                  </a:moveTo>
                  <a:lnTo>
                    <a:pt x="43333" y="167813"/>
                  </a:lnTo>
                  <a:lnTo>
                    <a:pt x="2971" y="167813"/>
                  </a:lnTo>
                  <a:lnTo>
                    <a:pt x="2971" y="50740"/>
                  </a:lnTo>
                  <a:lnTo>
                    <a:pt x="43333" y="50740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0" name="Freihandform 39">
              <a:extLst>
                <a:ext uri="{FF2B5EF4-FFF2-40B4-BE49-F238E27FC236}">
                  <a16:creationId xmlns:a16="http://schemas.microsoft.com/office/drawing/2014/main" id="{C1473AFB-FAE1-553E-7106-9020310A1FB8}"/>
                </a:ext>
              </a:extLst>
            </p:cNvPr>
            <p:cNvSpPr/>
            <p:nvPr/>
          </p:nvSpPr>
          <p:spPr>
            <a:xfrm>
              <a:off x="1641923" y="602859"/>
              <a:ext cx="120342" cy="123261"/>
            </a:xfrm>
            <a:custGeom>
              <a:avLst/>
              <a:gdLst>
                <a:gd name="connsiteX0" fmla="*/ 0 w 120342"/>
                <a:gd name="connsiteY0" fmla="*/ 90589 h 123261"/>
                <a:gd name="connsiteX1" fmla="*/ 36400 w 120342"/>
                <a:gd name="connsiteY1" fmla="*/ 54453 h 123261"/>
                <a:gd name="connsiteX2" fmla="*/ 65124 w 120342"/>
                <a:gd name="connsiteY2" fmla="*/ 47770 h 123261"/>
                <a:gd name="connsiteX3" fmla="*/ 72057 w 120342"/>
                <a:gd name="connsiteY3" fmla="*/ 40840 h 123261"/>
                <a:gd name="connsiteX4" fmla="*/ 57943 w 120342"/>
                <a:gd name="connsiteY4" fmla="*/ 32177 h 123261"/>
                <a:gd name="connsiteX5" fmla="*/ 29467 w 120342"/>
                <a:gd name="connsiteY5" fmla="*/ 49007 h 123261"/>
                <a:gd name="connsiteX6" fmla="*/ 495 w 120342"/>
                <a:gd name="connsiteY6" fmla="*/ 31682 h 123261"/>
                <a:gd name="connsiteX7" fmla="*/ 59429 w 120342"/>
                <a:gd name="connsiteY7" fmla="*/ 0 h 123261"/>
                <a:gd name="connsiteX8" fmla="*/ 109695 w 120342"/>
                <a:gd name="connsiteY8" fmla="*/ 49007 h 123261"/>
                <a:gd name="connsiteX9" fmla="*/ 109695 w 120342"/>
                <a:gd name="connsiteY9" fmla="*/ 84649 h 123261"/>
                <a:gd name="connsiteX10" fmla="*/ 116381 w 120342"/>
                <a:gd name="connsiteY10" fmla="*/ 90589 h 123261"/>
                <a:gd name="connsiteX11" fmla="*/ 120343 w 120342"/>
                <a:gd name="connsiteY11" fmla="*/ 90589 h 123261"/>
                <a:gd name="connsiteX12" fmla="*/ 120343 w 120342"/>
                <a:gd name="connsiteY12" fmla="*/ 120538 h 123261"/>
                <a:gd name="connsiteX13" fmla="*/ 103257 w 120342"/>
                <a:gd name="connsiteY13" fmla="*/ 122519 h 123261"/>
                <a:gd name="connsiteX14" fmla="*/ 77752 w 120342"/>
                <a:gd name="connsiteY14" fmla="*/ 108658 h 123261"/>
                <a:gd name="connsiteX15" fmla="*/ 74781 w 120342"/>
                <a:gd name="connsiteY15" fmla="*/ 105935 h 123261"/>
                <a:gd name="connsiteX16" fmla="*/ 71067 w 120342"/>
                <a:gd name="connsiteY16" fmla="*/ 109153 h 123261"/>
                <a:gd name="connsiteX17" fmla="*/ 39371 w 120342"/>
                <a:gd name="connsiteY17" fmla="*/ 123261 h 123261"/>
                <a:gd name="connsiteX18" fmla="*/ 0 w 120342"/>
                <a:gd name="connsiteY18" fmla="*/ 90589 h 123261"/>
                <a:gd name="connsiteX19" fmla="*/ 0 w 120342"/>
                <a:gd name="connsiteY19" fmla="*/ 90589 h 123261"/>
                <a:gd name="connsiteX20" fmla="*/ 50762 w 120342"/>
                <a:gd name="connsiteY20" fmla="*/ 95045 h 123261"/>
                <a:gd name="connsiteX21" fmla="*/ 72057 w 120342"/>
                <a:gd name="connsiteY21" fmla="*/ 70788 h 123261"/>
                <a:gd name="connsiteX22" fmla="*/ 72057 w 120342"/>
                <a:gd name="connsiteY22" fmla="*/ 68561 h 123261"/>
                <a:gd name="connsiteX23" fmla="*/ 64133 w 120342"/>
                <a:gd name="connsiteY23" fmla="*/ 72769 h 123261"/>
                <a:gd name="connsiteX24" fmla="*/ 49524 w 120342"/>
                <a:gd name="connsiteY24" fmla="*/ 75986 h 123261"/>
                <a:gd name="connsiteX25" fmla="*/ 38629 w 120342"/>
                <a:gd name="connsiteY25" fmla="*/ 85887 h 123261"/>
                <a:gd name="connsiteX26" fmla="*/ 50762 w 120342"/>
                <a:gd name="connsiteY26" fmla="*/ 95045 h 123261"/>
                <a:gd name="connsiteX27" fmla="*/ 50762 w 120342"/>
                <a:gd name="connsiteY27" fmla="*/ 9504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0342" h="123261">
                  <a:moveTo>
                    <a:pt x="0" y="90589"/>
                  </a:moveTo>
                  <a:cubicBezTo>
                    <a:pt x="0" y="72521"/>
                    <a:pt x="11390" y="60393"/>
                    <a:pt x="36400" y="54453"/>
                  </a:cubicBezTo>
                  <a:lnTo>
                    <a:pt x="65124" y="47770"/>
                  </a:lnTo>
                  <a:cubicBezTo>
                    <a:pt x="70076" y="46532"/>
                    <a:pt x="72057" y="44305"/>
                    <a:pt x="72057" y="40840"/>
                  </a:cubicBezTo>
                  <a:cubicBezTo>
                    <a:pt x="72057" y="35394"/>
                    <a:pt x="67600" y="32177"/>
                    <a:pt x="57943" y="32177"/>
                  </a:cubicBezTo>
                  <a:cubicBezTo>
                    <a:pt x="46800" y="32177"/>
                    <a:pt x="35162" y="38612"/>
                    <a:pt x="29467" y="49007"/>
                  </a:cubicBezTo>
                  <a:lnTo>
                    <a:pt x="495" y="31682"/>
                  </a:lnTo>
                  <a:cubicBezTo>
                    <a:pt x="9905" y="14356"/>
                    <a:pt x="30705" y="0"/>
                    <a:pt x="59429" y="0"/>
                  </a:cubicBezTo>
                  <a:cubicBezTo>
                    <a:pt x="94343" y="0"/>
                    <a:pt x="109695" y="17326"/>
                    <a:pt x="109695" y="49007"/>
                  </a:cubicBezTo>
                  <a:lnTo>
                    <a:pt x="109695" y="84649"/>
                  </a:lnTo>
                  <a:cubicBezTo>
                    <a:pt x="109695" y="89104"/>
                    <a:pt x="111676" y="90589"/>
                    <a:pt x="116381" y="90589"/>
                  </a:cubicBezTo>
                  <a:lnTo>
                    <a:pt x="120343" y="90589"/>
                  </a:lnTo>
                  <a:lnTo>
                    <a:pt x="120343" y="120538"/>
                  </a:lnTo>
                  <a:cubicBezTo>
                    <a:pt x="115886" y="121776"/>
                    <a:pt x="109448" y="122519"/>
                    <a:pt x="103257" y="122519"/>
                  </a:cubicBezTo>
                  <a:cubicBezTo>
                    <a:pt x="88400" y="122519"/>
                    <a:pt x="81962" y="117568"/>
                    <a:pt x="77752" y="108658"/>
                  </a:cubicBezTo>
                  <a:cubicBezTo>
                    <a:pt x="76762" y="106925"/>
                    <a:pt x="76267" y="105935"/>
                    <a:pt x="74781" y="105935"/>
                  </a:cubicBezTo>
                  <a:cubicBezTo>
                    <a:pt x="73295" y="105935"/>
                    <a:pt x="72800" y="106925"/>
                    <a:pt x="71067" y="109153"/>
                  </a:cubicBezTo>
                  <a:cubicBezTo>
                    <a:pt x="64629" y="117816"/>
                    <a:pt x="53981" y="123261"/>
                    <a:pt x="39371" y="123261"/>
                  </a:cubicBezTo>
                  <a:cubicBezTo>
                    <a:pt x="14609" y="123261"/>
                    <a:pt x="0" y="109153"/>
                    <a:pt x="0" y="90589"/>
                  </a:cubicBezTo>
                  <a:lnTo>
                    <a:pt x="0" y="90589"/>
                  </a:lnTo>
                  <a:close/>
                  <a:moveTo>
                    <a:pt x="50762" y="95045"/>
                  </a:moveTo>
                  <a:cubicBezTo>
                    <a:pt x="62400" y="95045"/>
                    <a:pt x="72057" y="87867"/>
                    <a:pt x="72057" y="70788"/>
                  </a:cubicBezTo>
                  <a:lnTo>
                    <a:pt x="72057" y="68561"/>
                  </a:lnTo>
                  <a:cubicBezTo>
                    <a:pt x="70571" y="70541"/>
                    <a:pt x="68343" y="71779"/>
                    <a:pt x="64133" y="72769"/>
                  </a:cubicBezTo>
                  <a:lnTo>
                    <a:pt x="49524" y="75986"/>
                  </a:lnTo>
                  <a:cubicBezTo>
                    <a:pt x="42591" y="77471"/>
                    <a:pt x="38629" y="80689"/>
                    <a:pt x="38629" y="85887"/>
                  </a:cubicBezTo>
                  <a:cubicBezTo>
                    <a:pt x="38629" y="90837"/>
                    <a:pt x="43086" y="95045"/>
                    <a:pt x="50762" y="95045"/>
                  </a:cubicBezTo>
                  <a:lnTo>
                    <a:pt x="50762" y="9504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1" name="Freihandform 40">
              <a:extLst>
                <a:ext uri="{FF2B5EF4-FFF2-40B4-BE49-F238E27FC236}">
                  <a16:creationId xmlns:a16="http://schemas.microsoft.com/office/drawing/2014/main" id="{0B618DB6-CA9F-0B1E-A839-C4DD99951F11}"/>
                </a:ext>
              </a:extLst>
            </p:cNvPr>
            <p:cNvSpPr/>
            <p:nvPr/>
          </p:nvSpPr>
          <p:spPr>
            <a:xfrm>
              <a:off x="1108552" y="779088"/>
              <a:ext cx="162438" cy="158413"/>
            </a:xfrm>
            <a:custGeom>
              <a:avLst/>
              <a:gdLst>
                <a:gd name="connsiteX0" fmla="*/ 0 w 162438"/>
                <a:gd name="connsiteY0" fmla="*/ 79451 h 158413"/>
                <a:gd name="connsiteX1" fmla="*/ 82705 w 162438"/>
                <a:gd name="connsiteY1" fmla="*/ 0 h 158413"/>
                <a:gd name="connsiteX2" fmla="*/ 153029 w 162438"/>
                <a:gd name="connsiteY2" fmla="*/ 37622 h 158413"/>
                <a:gd name="connsiteX3" fmla="*/ 117124 w 162438"/>
                <a:gd name="connsiteY3" fmla="*/ 57423 h 158413"/>
                <a:gd name="connsiteX4" fmla="*/ 82705 w 162438"/>
                <a:gd name="connsiteY4" fmla="*/ 37869 h 158413"/>
                <a:gd name="connsiteX5" fmla="*/ 43086 w 162438"/>
                <a:gd name="connsiteY5" fmla="*/ 79451 h 158413"/>
                <a:gd name="connsiteX6" fmla="*/ 82705 w 162438"/>
                <a:gd name="connsiteY6" fmla="*/ 120538 h 158413"/>
                <a:gd name="connsiteX7" fmla="*/ 116876 w 162438"/>
                <a:gd name="connsiteY7" fmla="*/ 100737 h 158413"/>
                <a:gd name="connsiteX8" fmla="*/ 92610 w 162438"/>
                <a:gd name="connsiteY8" fmla="*/ 77719 h 158413"/>
                <a:gd name="connsiteX9" fmla="*/ 89886 w 162438"/>
                <a:gd name="connsiteY9" fmla="*/ 73016 h 158413"/>
                <a:gd name="connsiteX10" fmla="*/ 94591 w 162438"/>
                <a:gd name="connsiteY10" fmla="*/ 69303 h 158413"/>
                <a:gd name="connsiteX11" fmla="*/ 162438 w 162438"/>
                <a:gd name="connsiteY11" fmla="*/ 69303 h 158413"/>
                <a:gd name="connsiteX12" fmla="*/ 162438 w 162438"/>
                <a:gd name="connsiteY12" fmla="*/ 74254 h 158413"/>
                <a:gd name="connsiteX13" fmla="*/ 82952 w 162438"/>
                <a:gd name="connsiteY13" fmla="*/ 158408 h 158413"/>
                <a:gd name="connsiteX14" fmla="*/ 0 w 162438"/>
                <a:gd name="connsiteY14" fmla="*/ 79451 h 158413"/>
                <a:gd name="connsiteX15" fmla="*/ 0 w 162438"/>
                <a:gd name="connsiteY15" fmla="*/ 79451 h 15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2438" h="158413">
                  <a:moveTo>
                    <a:pt x="0" y="79451"/>
                  </a:moveTo>
                  <a:cubicBezTo>
                    <a:pt x="0" y="34652"/>
                    <a:pt x="32190" y="0"/>
                    <a:pt x="82705" y="0"/>
                  </a:cubicBezTo>
                  <a:cubicBezTo>
                    <a:pt x="114895" y="0"/>
                    <a:pt x="137924" y="14356"/>
                    <a:pt x="153029" y="37622"/>
                  </a:cubicBezTo>
                  <a:lnTo>
                    <a:pt x="117124" y="57423"/>
                  </a:lnTo>
                  <a:cubicBezTo>
                    <a:pt x="110933" y="45790"/>
                    <a:pt x="99791" y="37869"/>
                    <a:pt x="82705" y="37869"/>
                  </a:cubicBezTo>
                  <a:cubicBezTo>
                    <a:pt x="58686" y="37869"/>
                    <a:pt x="43086" y="54700"/>
                    <a:pt x="43086" y="79451"/>
                  </a:cubicBezTo>
                  <a:cubicBezTo>
                    <a:pt x="43086" y="104203"/>
                    <a:pt x="58438" y="120538"/>
                    <a:pt x="82705" y="120538"/>
                  </a:cubicBezTo>
                  <a:cubicBezTo>
                    <a:pt x="98800" y="120538"/>
                    <a:pt x="111429" y="112866"/>
                    <a:pt x="116876" y="100737"/>
                  </a:cubicBezTo>
                  <a:lnTo>
                    <a:pt x="92610" y="77719"/>
                  </a:lnTo>
                  <a:cubicBezTo>
                    <a:pt x="90629" y="75986"/>
                    <a:pt x="89886" y="74254"/>
                    <a:pt x="89886" y="73016"/>
                  </a:cubicBezTo>
                  <a:cubicBezTo>
                    <a:pt x="89886" y="71036"/>
                    <a:pt x="91371" y="69303"/>
                    <a:pt x="94591" y="69303"/>
                  </a:cubicBezTo>
                  <a:lnTo>
                    <a:pt x="162438" y="69303"/>
                  </a:lnTo>
                  <a:lnTo>
                    <a:pt x="162438" y="74254"/>
                  </a:lnTo>
                  <a:cubicBezTo>
                    <a:pt x="162438" y="138359"/>
                    <a:pt x="120095" y="158408"/>
                    <a:pt x="82952" y="158408"/>
                  </a:cubicBezTo>
                  <a:cubicBezTo>
                    <a:pt x="32190" y="158903"/>
                    <a:pt x="0" y="124251"/>
                    <a:pt x="0" y="79451"/>
                  </a:cubicBezTo>
                  <a:lnTo>
                    <a:pt x="0" y="79451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2" name="Freihandform 41">
              <a:extLst>
                <a:ext uri="{FF2B5EF4-FFF2-40B4-BE49-F238E27FC236}">
                  <a16:creationId xmlns:a16="http://schemas.microsoft.com/office/drawing/2014/main" id="{7BC41FDF-DBAF-E5D3-60FF-47AE15B76551}"/>
                </a:ext>
              </a:extLst>
            </p:cNvPr>
            <p:cNvSpPr/>
            <p:nvPr/>
          </p:nvSpPr>
          <p:spPr>
            <a:xfrm>
              <a:off x="1285599" y="814977"/>
              <a:ext cx="73295" cy="119053"/>
            </a:xfrm>
            <a:custGeom>
              <a:avLst/>
              <a:gdLst>
                <a:gd name="connsiteX0" fmla="*/ 0 w 73295"/>
                <a:gd name="connsiteY0" fmla="*/ 2228 h 119053"/>
                <a:gd name="connsiteX1" fmla="*/ 40362 w 73295"/>
                <a:gd name="connsiteY1" fmla="*/ 2228 h 119053"/>
                <a:gd name="connsiteX2" fmla="*/ 40362 w 73295"/>
                <a:gd name="connsiteY2" fmla="*/ 17078 h 119053"/>
                <a:gd name="connsiteX3" fmla="*/ 41848 w 73295"/>
                <a:gd name="connsiteY3" fmla="*/ 19058 h 119053"/>
                <a:gd name="connsiteX4" fmla="*/ 46057 w 73295"/>
                <a:gd name="connsiteY4" fmla="*/ 14603 h 119053"/>
                <a:gd name="connsiteX5" fmla="*/ 72057 w 73295"/>
                <a:gd name="connsiteY5" fmla="*/ 0 h 119053"/>
                <a:gd name="connsiteX6" fmla="*/ 72800 w 73295"/>
                <a:gd name="connsiteY6" fmla="*/ 0 h 119053"/>
                <a:gd name="connsiteX7" fmla="*/ 73295 w 73295"/>
                <a:gd name="connsiteY7" fmla="*/ 40840 h 119053"/>
                <a:gd name="connsiteX8" fmla="*/ 64629 w 73295"/>
                <a:gd name="connsiteY8" fmla="*/ 40840 h 119053"/>
                <a:gd name="connsiteX9" fmla="*/ 40610 w 73295"/>
                <a:gd name="connsiteY9" fmla="*/ 65838 h 119053"/>
                <a:gd name="connsiteX10" fmla="*/ 40610 w 73295"/>
                <a:gd name="connsiteY10" fmla="*/ 119053 h 119053"/>
                <a:gd name="connsiteX11" fmla="*/ 248 w 73295"/>
                <a:gd name="connsiteY11" fmla="*/ 119053 h 119053"/>
                <a:gd name="connsiteX12" fmla="*/ 248 w 73295"/>
                <a:gd name="connsiteY12" fmla="*/ 2228 h 119053"/>
                <a:gd name="connsiteX13" fmla="*/ 0 w 73295"/>
                <a:gd name="connsiteY13" fmla="*/ 2228 h 119053"/>
                <a:gd name="connsiteX14" fmla="*/ 0 w 73295"/>
                <a:gd name="connsiteY14" fmla="*/ 2228 h 11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295" h="119053">
                  <a:moveTo>
                    <a:pt x="0" y="2228"/>
                  </a:moveTo>
                  <a:lnTo>
                    <a:pt x="40362" y="2228"/>
                  </a:lnTo>
                  <a:lnTo>
                    <a:pt x="40362" y="17078"/>
                  </a:lnTo>
                  <a:cubicBezTo>
                    <a:pt x="40362" y="18563"/>
                    <a:pt x="40857" y="19058"/>
                    <a:pt x="41848" y="19058"/>
                  </a:cubicBezTo>
                  <a:cubicBezTo>
                    <a:pt x="42838" y="19058"/>
                    <a:pt x="43581" y="18316"/>
                    <a:pt x="46057" y="14603"/>
                  </a:cubicBezTo>
                  <a:cubicBezTo>
                    <a:pt x="52248" y="4455"/>
                    <a:pt x="60914" y="0"/>
                    <a:pt x="72057" y="0"/>
                  </a:cubicBezTo>
                  <a:lnTo>
                    <a:pt x="72800" y="0"/>
                  </a:lnTo>
                  <a:lnTo>
                    <a:pt x="73295" y="40840"/>
                  </a:lnTo>
                  <a:lnTo>
                    <a:pt x="64629" y="40840"/>
                  </a:lnTo>
                  <a:cubicBezTo>
                    <a:pt x="48286" y="40840"/>
                    <a:pt x="40610" y="48512"/>
                    <a:pt x="40610" y="65838"/>
                  </a:cubicBezTo>
                  <a:lnTo>
                    <a:pt x="40610" y="119053"/>
                  </a:lnTo>
                  <a:lnTo>
                    <a:pt x="248" y="119053"/>
                  </a:lnTo>
                  <a:lnTo>
                    <a:pt x="248" y="2228"/>
                  </a:lnTo>
                  <a:lnTo>
                    <a:pt x="0" y="2228"/>
                  </a:lnTo>
                  <a:lnTo>
                    <a:pt x="0" y="222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4" name="Freihandform 43">
              <a:extLst>
                <a:ext uri="{FF2B5EF4-FFF2-40B4-BE49-F238E27FC236}">
                  <a16:creationId xmlns:a16="http://schemas.microsoft.com/office/drawing/2014/main" id="{27D43468-16E4-E81D-94DE-568F6CEC8C3B}"/>
                </a:ext>
              </a:extLst>
            </p:cNvPr>
            <p:cNvSpPr/>
            <p:nvPr/>
          </p:nvSpPr>
          <p:spPr>
            <a:xfrm>
              <a:off x="1364095" y="814235"/>
              <a:ext cx="129504" cy="123261"/>
            </a:xfrm>
            <a:custGeom>
              <a:avLst/>
              <a:gdLst>
                <a:gd name="connsiteX0" fmla="*/ 0 w 129504"/>
                <a:gd name="connsiteY0" fmla="*/ 61631 h 123261"/>
                <a:gd name="connsiteX1" fmla="*/ 64876 w 129504"/>
                <a:gd name="connsiteY1" fmla="*/ 0 h 123261"/>
                <a:gd name="connsiteX2" fmla="*/ 129505 w 129504"/>
                <a:gd name="connsiteY2" fmla="*/ 61631 h 123261"/>
                <a:gd name="connsiteX3" fmla="*/ 64876 w 129504"/>
                <a:gd name="connsiteY3" fmla="*/ 123261 h 123261"/>
                <a:gd name="connsiteX4" fmla="*/ 0 w 129504"/>
                <a:gd name="connsiteY4" fmla="*/ 61631 h 123261"/>
                <a:gd name="connsiteX5" fmla="*/ 0 w 129504"/>
                <a:gd name="connsiteY5" fmla="*/ 61631 h 123261"/>
                <a:gd name="connsiteX6" fmla="*/ 64876 w 129504"/>
                <a:gd name="connsiteY6" fmla="*/ 87619 h 123261"/>
                <a:gd name="connsiteX7" fmla="*/ 89143 w 129504"/>
                <a:gd name="connsiteY7" fmla="*/ 61631 h 123261"/>
                <a:gd name="connsiteX8" fmla="*/ 64876 w 129504"/>
                <a:gd name="connsiteY8" fmla="*/ 35642 h 123261"/>
                <a:gd name="connsiteX9" fmla="*/ 40362 w 129504"/>
                <a:gd name="connsiteY9" fmla="*/ 61631 h 123261"/>
                <a:gd name="connsiteX10" fmla="*/ 64876 w 129504"/>
                <a:gd name="connsiteY10" fmla="*/ 87619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9504" h="123261">
                  <a:moveTo>
                    <a:pt x="0" y="61631"/>
                  </a:moveTo>
                  <a:cubicBezTo>
                    <a:pt x="0" y="25494"/>
                    <a:pt x="27238" y="0"/>
                    <a:pt x="64876" y="0"/>
                  </a:cubicBezTo>
                  <a:cubicBezTo>
                    <a:pt x="102514" y="0"/>
                    <a:pt x="129505" y="25246"/>
                    <a:pt x="129505" y="61631"/>
                  </a:cubicBezTo>
                  <a:cubicBezTo>
                    <a:pt x="129505" y="98015"/>
                    <a:pt x="102019" y="123261"/>
                    <a:pt x="64876" y="123261"/>
                  </a:cubicBezTo>
                  <a:cubicBezTo>
                    <a:pt x="27733" y="123261"/>
                    <a:pt x="0" y="98015"/>
                    <a:pt x="0" y="61631"/>
                  </a:cubicBezTo>
                  <a:lnTo>
                    <a:pt x="0" y="61631"/>
                  </a:lnTo>
                  <a:close/>
                  <a:moveTo>
                    <a:pt x="64876" y="87619"/>
                  </a:moveTo>
                  <a:cubicBezTo>
                    <a:pt x="79733" y="87619"/>
                    <a:pt x="89143" y="76976"/>
                    <a:pt x="89143" y="61631"/>
                  </a:cubicBezTo>
                  <a:cubicBezTo>
                    <a:pt x="89143" y="46285"/>
                    <a:pt x="79733" y="35642"/>
                    <a:pt x="64876" y="35642"/>
                  </a:cubicBezTo>
                  <a:cubicBezTo>
                    <a:pt x="50019" y="35642"/>
                    <a:pt x="40362" y="46285"/>
                    <a:pt x="40362" y="61631"/>
                  </a:cubicBezTo>
                  <a:cubicBezTo>
                    <a:pt x="40362" y="76976"/>
                    <a:pt x="49771" y="87619"/>
                    <a:pt x="64876" y="87619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 44">
              <a:extLst>
                <a:ext uri="{FF2B5EF4-FFF2-40B4-BE49-F238E27FC236}">
                  <a16:creationId xmlns:a16="http://schemas.microsoft.com/office/drawing/2014/main" id="{68150137-B356-4936-492C-B1D8C35235B7}"/>
                </a:ext>
              </a:extLst>
            </p:cNvPr>
            <p:cNvSpPr/>
            <p:nvPr/>
          </p:nvSpPr>
          <p:spPr>
            <a:xfrm>
              <a:off x="1505238" y="817452"/>
              <a:ext cx="113409" cy="120538"/>
            </a:xfrm>
            <a:custGeom>
              <a:avLst/>
              <a:gdLst>
                <a:gd name="connsiteX0" fmla="*/ 56705 w 113409"/>
                <a:gd name="connsiteY0" fmla="*/ 120538 h 120538"/>
                <a:gd name="connsiteX1" fmla="*/ 0 w 113409"/>
                <a:gd name="connsiteY1" fmla="*/ 70293 h 120538"/>
                <a:gd name="connsiteX2" fmla="*/ 0 w 113409"/>
                <a:gd name="connsiteY2" fmla="*/ 0 h 120538"/>
                <a:gd name="connsiteX3" fmla="*/ 40610 w 113409"/>
                <a:gd name="connsiteY3" fmla="*/ 0 h 120538"/>
                <a:gd name="connsiteX4" fmla="*/ 40610 w 113409"/>
                <a:gd name="connsiteY4" fmla="*/ 67571 h 120538"/>
                <a:gd name="connsiteX5" fmla="*/ 56705 w 113409"/>
                <a:gd name="connsiteY5" fmla="*/ 85639 h 120538"/>
                <a:gd name="connsiteX6" fmla="*/ 72800 w 113409"/>
                <a:gd name="connsiteY6" fmla="*/ 67571 h 120538"/>
                <a:gd name="connsiteX7" fmla="*/ 72800 w 113409"/>
                <a:gd name="connsiteY7" fmla="*/ 0 h 120538"/>
                <a:gd name="connsiteX8" fmla="*/ 113409 w 113409"/>
                <a:gd name="connsiteY8" fmla="*/ 0 h 120538"/>
                <a:gd name="connsiteX9" fmla="*/ 113409 w 113409"/>
                <a:gd name="connsiteY9" fmla="*/ 70541 h 120538"/>
                <a:gd name="connsiteX10" fmla="*/ 56705 w 113409"/>
                <a:gd name="connsiteY10" fmla="*/ 120538 h 120538"/>
                <a:gd name="connsiteX11" fmla="*/ 56705 w 113409"/>
                <a:gd name="connsiteY11" fmla="*/ 120538 h 12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409" h="120538">
                  <a:moveTo>
                    <a:pt x="56705" y="120538"/>
                  </a:moveTo>
                  <a:cubicBezTo>
                    <a:pt x="19810" y="120538"/>
                    <a:pt x="0" y="101975"/>
                    <a:pt x="0" y="70293"/>
                  </a:cubicBezTo>
                  <a:lnTo>
                    <a:pt x="0" y="0"/>
                  </a:lnTo>
                  <a:lnTo>
                    <a:pt x="40610" y="0"/>
                  </a:lnTo>
                  <a:lnTo>
                    <a:pt x="40610" y="67571"/>
                  </a:lnTo>
                  <a:cubicBezTo>
                    <a:pt x="40610" y="79204"/>
                    <a:pt x="46552" y="85639"/>
                    <a:pt x="56705" y="85639"/>
                  </a:cubicBezTo>
                  <a:cubicBezTo>
                    <a:pt x="66857" y="85639"/>
                    <a:pt x="72800" y="79204"/>
                    <a:pt x="72800" y="67571"/>
                  </a:cubicBezTo>
                  <a:lnTo>
                    <a:pt x="72800" y="0"/>
                  </a:lnTo>
                  <a:lnTo>
                    <a:pt x="113409" y="0"/>
                  </a:lnTo>
                  <a:lnTo>
                    <a:pt x="113409" y="70541"/>
                  </a:lnTo>
                  <a:cubicBezTo>
                    <a:pt x="113409" y="101975"/>
                    <a:pt x="93600" y="120538"/>
                    <a:pt x="56705" y="120538"/>
                  </a:cubicBezTo>
                  <a:lnTo>
                    <a:pt x="56705" y="12053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6" name="Freihandform 45">
              <a:extLst>
                <a:ext uri="{FF2B5EF4-FFF2-40B4-BE49-F238E27FC236}">
                  <a16:creationId xmlns:a16="http://schemas.microsoft.com/office/drawing/2014/main" id="{8CF0831E-5243-CAA7-F757-A282309B98B7}"/>
                </a:ext>
              </a:extLst>
            </p:cNvPr>
            <p:cNvSpPr/>
            <p:nvPr/>
          </p:nvSpPr>
          <p:spPr>
            <a:xfrm>
              <a:off x="1636723" y="813987"/>
              <a:ext cx="127028" cy="165833"/>
            </a:xfrm>
            <a:custGeom>
              <a:avLst/>
              <a:gdLst>
                <a:gd name="connsiteX0" fmla="*/ 0 w 127028"/>
                <a:gd name="connsiteY0" fmla="*/ 3218 h 165833"/>
                <a:gd name="connsiteX1" fmla="*/ 40610 w 127028"/>
                <a:gd name="connsiteY1" fmla="*/ 3218 h 165833"/>
                <a:gd name="connsiteX2" fmla="*/ 40610 w 127028"/>
                <a:gd name="connsiteY2" fmla="*/ 9900 h 165833"/>
                <a:gd name="connsiteX3" fmla="*/ 42343 w 127028"/>
                <a:gd name="connsiteY3" fmla="*/ 11881 h 165833"/>
                <a:gd name="connsiteX4" fmla="*/ 47048 w 127028"/>
                <a:gd name="connsiteY4" fmla="*/ 9158 h 165833"/>
                <a:gd name="connsiteX5" fmla="*/ 74038 w 127028"/>
                <a:gd name="connsiteY5" fmla="*/ 0 h 165833"/>
                <a:gd name="connsiteX6" fmla="*/ 127029 w 127028"/>
                <a:gd name="connsiteY6" fmla="*/ 61631 h 165833"/>
                <a:gd name="connsiteX7" fmla="*/ 74038 w 127028"/>
                <a:gd name="connsiteY7" fmla="*/ 123261 h 165833"/>
                <a:gd name="connsiteX8" fmla="*/ 47048 w 127028"/>
                <a:gd name="connsiteY8" fmla="*/ 114103 h 165833"/>
                <a:gd name="connsiteX9" fmla="*/ 42343 w 127028"/>
                <a:gd name="connsiteY9" fmla="*/ 111381 h 165833"/>
                <a:gd name="connsiteX10" fmla="*/ 40610 w 127028"/>
                <a:gd name="connsiteY10" fmla="*/ 113361 h 165833"/>
                <a:gd name="connsiteX11" fmla="*/ 40610 w 127028"/>
                <a:gd name="connsiteY11" fmla="*/ 165833 h 165833"/>
                <a:gd name="connsiteX12" fmla="*/ 248 w 127028"/>
                <a:gd name="connsiteY12" fmla="*/ 165833 h 165833"/>
                <a:gd name="connsiteX13" fmla="*/ 248 w 127028"/>
                <a:gd name="connsiteY13" fmla="*/ 3218 h 165833"/>
                <a:gd name="connsiteX14" fmla="*/ 0 w 127028"/>
                <a:gd name="connsiteY14" fmla="*/ 3218 h 165833"/>
                <a:gd name="connsiteX15" fmla="*/ 0 w 127028"/>
                <a:gd name="connsiteY15" fmla="*/ 3218 h 165833"/>
                <a:gd name="connsiteX16" fmla="*/ 62152 w 127028"/>
                <a:gd name="connsiteY16" fmla="*/ 88114 h 165833"/>
                <a:gd name="connsiteX17" fmla="*/ 86172 w 127028"/>
                <a:gd name="connsiteY17" fmla="*/ 61878 h 165833"/>
                <a:gd name="connsiteX18" fmla="*/ 62152 w 127028"/>
                <a:gd name="connsiteY18" fmla="*/ 35642 h 165833"/>
                <a:gd name="connsiteX19" fmla="*/ 38629 w 127028"/>
                <a:gd name="connsiteY19" fmla="*/ 61878 h 165833"/>
                <a:gd name="connsiteX20" fmla="*/ 62152 w 127028"/>
                <a:gd name="connsiteY20" fmla="*/ 88114 h 16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7028" h="165833">
                  <a:moveTo>
                    <a:pt x="0" y="3218"/>
                  </a:moveTo>
                  <a:lnTo>
                    <a:pt x="40610" y="3218"/>
                  </a:lnTo>
                  <a:lnTo>
                    <a:pt x="40610" y="9900"/>
                  </a:lnTo>
                  <a:cubicBezTo>
                    <a:pt x="40610" y="11386"/>
                    <a:pt x="41352" y="11881"/>
                    <a:pt x="42343" y="11881"/>
                  </a:cubicBezTo>
                  <a:cubicBezTo>
                    <a:pt x="43829" y="11881"/>
                    <a:pt x="44819" y="10891"/>
                    <a:pt x="47048" y="9158"/>
                  </a:cubicBezTo>
                  <a:cubicBezTo>
                    <a:pt x="52000" y="4950"/>
                    <a:pt x="60914" y="0"/>
                    <a:pt x="74038" y="0"/>
                  </a:cubicBezTo>
                  <a:cubicBezTo>
                    <a:pt x="104991" y="0"/>
                    <a:pt x="127029" y="25246"/>
                    <a:pt x="127029" y="61631"/>
                  </a:cubicBezTo>
                  <a:cubicBezTo>
                    <a:pt x="127029" y="98015"/>
                    <a:pt x="104991" y="123261"/>
                    <a:pt x="74038" y="123261"/>
                  </a:cubicBezTo>
                  <a:cubicBezTo>
                    <a:pt x="60914" y="123261"/>
                    <a:pt x="52248" y="118311"/>
                    <a:pt x="47048" y="114103"/>
                  </a:cubicBezTo>
                  <a:cubicBezTo>
                    <a:pt x="44819" y="112371"/>
                    <a:pt x="43581" y="111381"/>
                    <a:pt x="42343" y="111381"/>
                  </a:cubicBezTo>
                  <a:cubicBezTo>
                    <a:pt x="41105" y="111381"/>
                    <a:pt x="40610" y="112123"/>
                    <a:pt x="40610" y="113361"/>
                  </a:cubicBezTo>
                  <a:lnTo>
                    <a:pt x="40610" y="165833"/>
                  </a:lnTo>
                  <a:lnTo>
                    <a:pt x="248" y="165833"/>
                  </a:lnTo>
                  <a:lnTo>
                    <a:pt x="248" y="3218"/>
                  </a:lnTo>
                  <a:lnTo>
                    <a:pt x="0" y="3218"/>
                  </a:lnTo>
                  <a:lnTo>
                    <a:pt x="0" y="3218"/>
                  </a:lnTo>
                  <a:close/>
                  <a:moveTo>
                    <a:pt x="62152" y="88114"/>
                  </a:moveTo>
                  <a:cubicBezTo>
                    <a:pt x="77010" y="88114"/>
                    <a:pt x="86172" y="77471"/>
                    <a:pt x="86172" y="61878"/>
                  </a:cubicBezTo>
                  <a:cubicBezTo>
                    <a:pt x="86172" y="46285"/>
                    <a:pt x="77010" y="35642"/>
                    <a:pt x="62152" y="35642"/>
                  </a:cubicBezTo>
                  <a:cubicBezTo>
                    <a:pt x="47295" y="35642"/>
                    <a:pt x="38629" y="46285"/>
                    <a:pt x="38629" y="61878"/>
                  </a:cubicBezTo>
                  <a:cubicBezTo>
                    <a:pt x="38629" y="77471"/>
                    <a:pt x="47543" y="88114"/>
                    <a:pt x="62152" y="88114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7" name="Freihandform 46">
              <a:extLst>
                <a:ext uri="{FF2B5EF4-FFF2-40B4-BE49-F238E27FC236}">
                  <a16:creationId xmlns:a16="http://schemas.microsoft.com/office/drawing/2014/main" id="{A7223BCF-0080-A8A7-FF35-AB899D5BA0EA}"/>
                </a:ext>
              </a:extLst>
            </p:cNvPr>
            <p:cNvSpPr/>
            <p:nvPr/>
          </p:nvSpPr>
          <p:spPr>
            <a:xfrm>
              <a:off x="360000" y="359802"/>
              <a:ext cx="548723" cy="574475"/>
            </a:xfrm>
            <a:custGeom>
              <a:avLst/>
              <a:gdLst>
                <a:gd name="connsiteX0" fmla="*/ 454133 w 548723"/>
                <a:gd name="connsiteY0" fmla="*/ 254690 h 574475"/>
                <a:gd name="connsiteX1" fmla="*/ 496476 w 548723"/>
                <a:gd name="connsiteY1" fmla="*/ 143805 h 574475"/>
                <a:gd name="connsiteX2" fmla="*/ 494248 w 548723"/>
                <a:gd name="connsiteY2" fmla="*/ 118806 h 574475"/>
                <a:gd name="connsiteX3" fmla="*/ 335276 w 548723"/>
                <a:gd name="connsiteY3" fmla="*/ 0 h 574475"/>
                <a:gd name="connsiteX4" fmla="*/ 137181 w 548723"/>
                <a:gd name="connsiteY4" fmla="*/ 0 h 574475"/>
                <a:gd name="connsiteX5" fmla="*/ 104248 w 548723"/>
                <a:gd name="connsiteY5" fmla="*/ 34652 h 574475"/>
                <a:gd name="connsiteX6" fmla="*/ 104248 w 548723"/>
                <a:gd name="connsiteY6" fmla="*/ 111628 h 574475"/>
                <a:gd name="connsiteX7" fmla="*/ 58933 w 548723"/>
                <a:gd name="connsiteY7" fmla="*/ 85887 h 574475"/>
                <a:gd name="connsiteX8" fmla="*/ 0 w 548723"/>
                <a:gd name="connsiteY8" fmla="*/ 114846 h 574475"/>
                <a:gd name="connsiteX9" fmla="*/ 0 w 548723"/>
                <a:gd name="connsiteY9" fmla="*/ 417306 h 574475"/>
                <a:gd name="connsiteX10" fmla="*/ 26000 w 548723"/>
                <a:gd name="connsiteY10" fmla="*/ 444037 h 574475"/>
                <a:gd name="connsiteX11" fmla="*/ 52000 w 548723"/>
                <a:gd name="connsiteY11" fmla="*/ 417306 h 574475"/>
                <a:gd name="connsiteX12" fmla="*/ 52000 w 548723"/>
                <a:gd name="connsiteY12" fmla="*/ 141577 h 574475"/>
                <a:gd name="connsiteX13" fmla="*/ 104743 w 548723"/>
                <a:gd name="connsiteY13" fmla="*/ 171526 h 574475"/>
                <a:gd name="connsiteX14" fmla="*/ 104743 w 548723"/>
                <a:gd name="connsiteY14" fmla="*/ 365576 h 574475"/>
                <a:gd name="connsiteX15" fmla="*/ 151048 w 548723"/>
                <a:gd name="connsiteY15" fmla="*/ 384387 h 574475"/>
                <a:gd name="connsiteX16" fmla="*/ 319924 w 548723"/>
                <a:gd name="connsiteY16" fmla="*/ 286867 h 574475"/>
                <a:gd name="connsiteX17" fmla="*/ 337257 w 548723"/>
                <a:gd name="connsiteY17" fmla="*/ 260878 h 574475"/>
                <a:gd name="connsiteX18" fmla="*/ 319924 w 548723"/>
                <a:gd name="connsiteY18" fmla="*/ 234889 h 574475"/>
                <a:gd name="connsiteX19" fmla="*/ 156495 w 548723"/>
                <a:gd name="connsiteY19" fmla="*/ 141329 h 574475"/>
                <a:gd name="connsiteX20" fmla="*/ 156495 w 548723"/>
                <a:gd name="connsiteY20" fmla="*/ 51978 h 574475"/>
                <a:gd name="connsiteX21" fmla="*/ 330076 w 548723"/>
                <a:gd name="connsiteY21" fmla="*/ 51978 h 574475"/>
                <a:gd name="connsiteX22" fmla="*/ 443981 w 548723"/>
                <a:gd name="connsiteY22" fmla="*/ 148507 h 574475"/>
                <a:gd name="connsiteX23" fmla="*/ 407086 w 548723"/>
                <a:gd name="connsiteY23" fmla="*/ 233404 h 574475"/>
                <a:gd name="connsiteX24" fmla="*/ 392229 w 548723"/>
                <a:gd name="connsiteY24" fmla="*/ 261620 h 574475"/>
                <a:gd name="connsiteX25" fmla="*/ 416495 w 548723"/>
                <a:gd name="connsiteY25" fmla="*/ 290579 h 574475"/>
                <a:gd name="connsiteX26" fmla="*/ 495981 w 548723"/>
                <a:gd name="connsiteY26" fmla="*/ 406168 h 574475"/>
                <a:gd name="connsiteX27" fmla="*/ 363257 w 548723"/>
                <a:gd name="connsiteY27" fmla="*/ 522498 h 574475"/>
                <a:gd name="connsiteX28" fmla="*/ 135448 w 548723"/>
                <a:gd name="connsiteY28" fmla="*/ 522498 h 574475"/>
                <a:gd name="connsiteX29" fmla="*/ 104743 w 548723"/>
                <a:gd name="connsiteY29" fmla="*/ 548487 h 574475"/>
                <a:gd name="connsiteX30" fmla="*/ 135448 w 548723"/>
                <a:gd name="connsiteY30" fmla="*/ 574476 h 574475"/>
                <a:gd name="connsiteX31" fmla="*/ 363257 w 548723"/>
                <a:gd name="connsiteY31" fmla="*/ 574476 h 574475"/>
                <a:gd name="connsiteX32" fmla="*/ 542038 w 548723"/>
                <a:gd name="connsiteY32" fmla="*/ 454680 h 574475"/>
                <a:gd name="connsiteX33" fmla="*/ 548724 w 548723"/>
                <a:gd name="connsiteY33" fmla="*/ 407900 h 574475"/>
                <a:gd name="connsiteX34" fmla="*/ 454133 w 548723"/>
                <a:gd name="connsiteY34" fmla="*/ 254690 h 574475"/>
                <a:gd name="connsiteX35" fmla="*/ 454133 w 548723"/>
                <a:gd name="connsiteY35" fmla="*/ 254690 h 574475"/>
                <a:gd name="connsiteX36" fmla="*/ 263962 w 548723"/>
                <a:gd name="connsiteY36" fmla="*/ 261125 h 574475"/>
                <a:gd name="connsiteX37" fmla="*/ 156248 w 548723"/>
                <a:gd name="connsiteY37" fmla="*/ 322508 h 574475"/>
                <a:gd name="connsiteX38" fmla="*/ 156248 w 548723"/>
                <a:gd name="connsiteY38" fmla="*/ 201475 h 574475"/>
                <a:gd name="connsiteX39" fmla="*/ 263962 w 548723"/>
                <a:gd name="connsiteY39" fmla="*/ 261125 h 57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48723" h="574475">
                  <a:moveTo>
                    <a:pt x="454133" y="254690"/>
                  </a:moveTo>
                  <a:cubicBezTo>
                    <a:pt x="484095" y="222514"/>
                    <a:pt x="496476" y="185634"/>
                    <a:pt x="496476" y="143805"/>
                  </a:cubicBezTo>
                  <a:cubicBezTo>
                    <a:pt x="496476" y="135389"/>
                    <a:pt x="495733" y="126974"/>
                    <a:pt x="494248" y="118806"/>
                  </a:cubicBezTo>
                  <a:cubicBezTo>
                    <a:pt x="482857" y="52473"/>
                    <a:pt x="426400" y="0"/>
                    <a:pt x="335276" y="0"/>
                  </a:cubicBezTo>
                  <a:lnTo>
                    <a:pt x="137181" y="0"/>
                  </a:lnTo>
                  <a:cubicBezTo>
                    <a:pt x="115886" y="0"/>
                    <a:pt x="104248" y="12623"/>
                    <a:pt x="104248" y="34652"/>
                  </a:cubicBezTo>
                  <a:lnTo>
                    <a:pt x="104248" y="111628"/>
                  </a:lnTo>
                  <a:lnTo>
                    <a:pt x="58933" y="85887"/>
                  </a:lnTo>
                  <a:cubicBezTo>
                    <a:pt x="28229" y="68561"/>
                    <a:pt x="0" y="83412"/>
                    <a:pt x="0" y="114846"/>
                  </a:cubicBezTo>
                  <a:lnTo>
                    <a:pt x="0" y="417306"/>
                  </a:lnTo>
                  <a:cubicBezTo>
                    <a:pt x="0" y="433889"/>
                    <a:pt x="10152" y="444037"/>
                    <a:pt x="26000" y="444037"/>
                  </a:cubicBezTo>
                  <a:cubicBezTo>
                    <a:pt x="41848" y="444037"/>
                    <a:pt x="52000" y="433889"/>
                    <a:pt x="52000" y="417306"/>
                  </a:cubicBezTo>
                  <a:lnTo>
                    <a:pt x="52000" y="141577"/>
                  </a:lnTo>
                  <a:lnTo>
                    <a:pt x="104743" y="171526"/>
                  </a:lnTo>
                  <a:lnTo>
                    <a:pt x="104743" y="365576"/>
                  </a:lnTo>
                  <a:cubicBezTo>
                    <a:pt x="104743" y="388347"/>
                    <a:pt x="128267" y="397752"/>
                    <a:pt x="151048" y="384387"/>
                  </a:cubicBezTo>
                  <a:lnTo>
                    <a:pt x="319924" y="286867"/>
                  </a:lnTo>
                  <a:cubicBezTo>
                    <a:pt x="332552" y="279689"/>
                    <a:pt x="337257" y="270283"/>
                    <a:pt x="337257" y="260878"/>
                  </a:cubicBezTo>
                  <a:cubicBezTo>
                    <a:pt x="337257" y="252215"/>
                    <a:pt x="332552" y="242067"/>
                    <a:pt x="319924" y="234889"/>
                  </a:cubicBezTo>
                  <a:lnTo>
                    <a:pt x="156495" y="141329"/>
                  </a:lnTo>
                  <a:lnTo>
                    <a:pt x="156495" y="51978"/>
                  </a:lnTo>
                  <a:lnTo>
                    <a:pt x="330076" y="51978"/>
                  </a:lnTo>
                  <a:cubicBezTo>
                    <a:pt x="406343" y="51978"/>
                    <a:pt x="443981" y="92817"/>
                    <a:pt x="443981" y="148507"/>
                  </a:cubicBezTo>
                  <a:cubicBezTo>
                    <a:pt x="443981" y="184644"/>
                    <a:pt x="426648" y="213603"/>
                    <a:pt x="407086" y="233404"/>
                  </a:cubicBezTo>
                  <a:cubicBezTo>
                    <a:pt x="395200" y="245285"/>
                    <a:pt x="392229" y="252958"/>
                    <a:pt x="392229" y="261620"/>
                  </a:cubicBezTo>
                  <a:cubicBezTo>
                    <a:pt x="392229" y="271768"/>
                    <a:pt x="396933" y="280431"/>
                    <a:pt x="416495" y="290579"/>
                  </a:cubicBezTo>
                  <a:cubicBezTo>
                    <a:pt x="462800" y="314093"/>
                    <a:pt x="495981" y="354933"/>
                    <a:pt x="495981" y="406168"/>
                  </a:cubicBezTo>
                  <a:cubicBezTo>
                    <a:pt x="495981" y="473738"/>
                    <a:pt x="446457" y="522498"/>
                    <a:pt x="363257" y="522498"/>
                  </a:cubicBezTo>
                  <a:lnTo>
                    <a:pt x="135448" y="522498"/>
                  </a:lnTo>
                  <a:cubicBezTo>
                    <a:pt x="115143" y="522498"/>
                    <a:pt x="104743" y="532646"/>
                    <a:pt x="104743" y="548487"/>
                  </a:cubicBezTo>
                  <a:cubicBezTo>
                    <a:pt x="104743" y="564328"/>
                    <a:pt x="114895" y="574476"/>
                    <a:pt x="135448" y="574476"/>
                  </a:cubicBezTo>
                  <a:lnTo>
                    <a:pt x="363257" y="574476"/>
                  </a:lnTo>
                  <a:cubicBezTo>
                    <a:pt x="460324" y="574476"/>
                    <a:pt x="522476" y="522003"/>
                    <a:pt x="542038" y="454680"/>
                  </a:cubicBezTo>
                  <a:cubicBezTo>
                    <a:pt x="546495" y="439582"/>
                    <a:pt x="548724" y="423988"/>
                    <a:pt x="548724" y="407900"/>
                  </a:cubicBezTo>
                  <a:cubicBezTo>
                    <a:pt x="548476" y="341814"/>
                    <a:pt x="510095" y="286867"/>
                    <a:pt x="454133" y="254690"/>
                  </a:cubicBezTo>
                  <a:lnTo>
                    <a:pt x="454133" y="254690"/>
                  </a:lnTo>
                  <a:close/>
                  <a:moveTo>
                    <a:pt x="263962" y="261125"/>
                  </a:moveTo>
                  <a:lnTo>
                    <a:pt x="156248" y="322508"/>
                  </a:lnTo>
                  <a:lnTo>
                    <a:pt x="156248" y="201475"/>
                  </a:lnTo>
                  <a:lnTo>
                    <a:pt x="263962" y="26112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796609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Light Lavender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13CA2F66-F7B2-0661-A018-AF5E783A70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1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F6E46AC5-F9F1-E71F-A11A-56205018763F}"/>
              </a:ext>
            </a:extLst>
          </p:cNvPr>
          <p:cNvSpPr/>
          <p:nvPr userDrawn="1"/>
        </p:nvSpPr>
        <p:spPr>
          <a:xfrm>
            <a:off x="6267600" y="-1"/>
            <a:ext cx="592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Bildplatzhalter 47">
            <a:extLst>
              <a:ext uri="{FF2B5EF4-FFF2-40B4-BE49-F238E27FC236}">
                <a16:creationId xmlns:a16="http://schemas.microsoft.com/office/drawing/2014/main" id="{F9510ADA-CB85-5303-1FBE-80712352450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67022" y="0"/>
            <a:ext cx="5924977" cy="6858000"/>
          </a:xfrm>
          <a:custGeom>
            <a:avLst/>
            <a:gdLst>
              <a:gd name="connsiteX0" fmla="*/ 1096656 w 5924977"/>
              <a:gd name="connsiteY0" fmla="*/ 1231110 h 6858000"/>
              <a:gd name="connsiteX1" fmla="*/ 1016760 w 5924977"/>
              <a:gd name="connsiteY1" fmla="*/ 1253243 h 6858000"/>
              <a:gd name="connsiteX2" fmla="*/ 937011 w 5924977"/>
              <a:gd name="connsiteY2" fmla="*/ 1392237 h 6858000"/>
              <a:gd name="connsiteX3" fmla="*/ 937011 w 5924977"/>
              <a:gd name="connsiteY3" fmla="*/ 2736432 h 6858000"/>
              <a:gd name="connsiteX4" fmla="*/ 1016760 w 5924977"/>
              <a:gd name="connsiteY4" fmla="*/ 2875130 h 6858000"/>
              <a:gd name="connsiteX5" fmla="*/ 1097392 w 5924977"/>
              <a:gd name="connsiteY5" fmla="*/ 2897263 h 6858000"/>
              <a:gd name="connsiteX6" fmla="*/ 1176552 w 5924977"/>
              <a:gd name="connsiteY6" fmla="*/ 2876016 h 6858000"/>
              <a:gd name="connsiteX7" fmla="*/ 2356897 w 5924977"/>
              <a:gd name="connsiteY7" fmla="*/ 2203476 h 6858000"/>
              <a:gd name="connsiteX8" fmla="*/ 2437823 w 5924977"/>
              <a:gd name="connsiteY8" fmla="*/ 2063892 h 6858000"/>
              <a:gd name="connsiteX9" fmla="*/ 2356897 w 5924977"/>
              <a:gd name="connsiteY9" fmla="*/ 1924308 h 6858000"/>
              <a:gd name="connsiteX10" fmla="*/ 2356897 w 5924977"/>
              <a:gd name="connsiteY10" fmla="*/ 1924898 h 6858000"/>
              <a:gd name="connsiteX11" fmla="*/ 1176552 w 5924977"/>
              <a:gd name="connsiteY11" fmla="*/ 1252357 h 6858000"/>
              <a:gd name="connsiteX12" fmla="*/ 1096656 w 5924977"/>
              <a:gd name="connsiteY12" fmla="*/ 1231110 h 6858000"/>
              <a:gd name="connsiteX13" fmla="*/ 1749657 w 5924977"/>
              <a:gd name="connsiteY13" fmla="*/ 473286 h 6858000"/>
              <a:gd name="connsiteX14" fmla="*/ 1718611 w 5924977"/>
              <a:gd name="connsiteY14" fmla="*/ 481844 h 6858000"/>
              <a:gd name="connsiteX15" fmla="*/ 1687711 w 5924977"/>
              <a:gd name="connsiteY15" fmla="*/ 535848 h 6858000"/>
              <a:gd name="connsiteX16" fmla="*/ 1687711 w 5924977"/>
              <a:gd name="connsiteY16" fmla="*/ 1059656 h 6858000"/>
              <a:gd name="connsiteX17" fmla="*/ 1718611 w 5924977"/>
              <a:gd name="connsiteY17" fmla="*/ 1113660 h 6858000"/>
              <a:gd name="connsiteX18" fmla="*/ 1750098 w 5924977"/>
              <a:gd name="connsiteY18" fmla="*/ 1122218 h 6858000"/>
              <a:gd name="connsiteX19" fmla="*/ 1780997 w 5924977"/>
              <a:gd name="connsiteY19" fmla="*/ 1113955 h 6858000"/>
              <a:gd name="connsiteX20" fmla="*/ 2240951 w 5924977"/>
              <a:gd name="connsiteY20" fmla="*/ 851903 h 6858000"/>
              <a:gd name="connsiteX21" fmla="*/ 2272439 w 5924977"/>
              <a:gd name="connsiteY21" fmla="*/ 797604 h 6858000"/>
              <a:gd name="connsiteX22" fmla="*/ 2240951 w 5924977"/>
              <a:gd name="connsiteY22" fmla="*/ 743305 h 6858000"/>
              <a:gd name="connsiteX23" fmla="*/ 2240658 w 5924977"/>
              <a:gd name="connsiteY23" fmla="*/ 743600 h 6858000"/>
              <a:gd name="connsiteX24" fmla="*/ 1780702 w 5924977"/>
              <a:gd name="connsiteY24" fmla="*/ 481548 h 6858000"/>
              <a:gd name="connsiteX25" fmla="*/ 1749657 w 5924977"/>
              <a:gd name="connsiteY25" fmla="*/ 473286 h 6858000"/>
              <a:gd name="connsiteX26" fmla="*/ 281804 w 5924977"/>
              <a:gd name="connsiteY26" fmla="*/ 26536 h 6858000"/>
              <a:gd name="connsiteX27" fmla="*/ 234279 w 5924977"/>
              <a:gd name="connsiteY27" fmla="*/ 39779 h 6858000"/>
              <a:gd name="connsiteX28" fmla="*/ 186900 w 5924977"/>
              <a:gd name="connsiteY28" fmla="*/ 122408 h 6858000"/>
              <a:gd name="connsiteX29" fmla="*/ 186900 w 5924977"/>
              <a:gd name="connsiteY29" fmla="*/ 921843 h 6858000"/>
              <a:gd name="connsiteX30" fmla="*/ 234279 w 5924977"/>
              <a:gd name="connsiteY30" fmla="*/ 1004472 h 6858000"/>
              <a:gd name="connsiteX31" fmla="*/ 282246 w 5924977"/>
              <a:gd name="connsiteY31" fmla="*/ 1017457 h 6858000"/>
              <a:gd name="connsiteX32" fmla="*/ 329330 w 5924977"/>
              <a:gd name="connsiteY32" fmla="*/ 1004767 h 6858000"/>
              <a:gd name="connsiteX33" fmla="*/ 1031181 w 5924977"/>
              <a:gd name="connsiteY33" fmla="*/ 604902 h 6858000"/>
              <a:gd name="connsiteX34" fmla="*/ 1079442 w 5924977"/>
              <a:gd name="connsiteY34" fmla="*/ 521978 h 6858000"/>
              <a:gd name="connsiteX35" fmla="*/ 1031181 w 5924977"/>
              <a:gd name="connsiteY35" fmla="*/ 439054 h 6858000"/>
              <a:gd name="connsiteX36" fmla="*/ 329330 w 5924977"/>
              <a:gd name="connsiteY36" fmla="*/ 39189 h 6858000"/>
              <a:gd name="connsiteX37" fmla="*/ 281804 w 5924977"/>
              <a:gd name="connsiteY37" fmla="*/ 26536 h 6858000"/>
              <a:gd name="connsiteX38" fmla="*/ 0 w 5924977"/>
              <a:gd name="connsiteY38" fmla="*/ 0 h 6858000"/>
              <a:gd name="connsiteX39" fmla="*/ 1193914 w 5924977"/>
              <a:gd name="connsiteY39" fmla="*/ 0 h 6858000"/>
              <a:gd name="connsiteX40" fmla="*/ 1193914 w 5924977"/>
              <a:gd name="connsiteY40" fmla="*/ 178477 h 6858000"/>
              <a:gd name="connsiteX41" fmla="*/ 1253947 w 5924977"/>
              <a:gd name="connsiteY41" fmla="*/ 282944 h 6858000"/>
              <a:gd name="connsiteX42" fmla="*/ 1314568 w 5924977"/>
              <a:gd name="connsiteY42" fmla="*/ 299470 h 6858000"/>
              <a:gd name="connsiteX43" fmla="*/ 1374011 w 5924977"/>
              <a:gd name="connsiteY43" fmla="*/ 283534 h 6858000"/>
              <a:gd name="connsiteX44" fmla="*/ 1871732 w 5924977"/>
              <a:gd name="connsiteY44" fmla="*/ 0 h 6858000"/>
              <a:gd name="connsiteX45" fmla="*/ 2730435 w 5924977"/>
              <a:gd name="connsiteY45" fmla="*/ 0 h 6858000"/>
              <a:gd name="connsiteX46" fmla="*/ 2712566 w 5924977"/>
              <a:gd name="connsiteY46" fmla="*/ 23437 h 6858000"/>
              <a:gd name="connsiteX47" fmla="*/ 2687957 w 5924977"/>
              <a:gd name="connsiteY47" fmla="*/ 116801 h 6858000"/>
              <a:gd name="connsiteX48" fmla="*/ 2687957 w 5924977"/>
              <a:gd name="connsiteY48" fmla="*/ 1681733 h 6858000"/>
              <a:gd name="connsiteX49" fmla="*/ 2780654 w 5924977"/>
              <a:gd name="connsiteY49" fmla="*/ 1843450 h 6858000"/>
              <a:gd name="connsiteX50" fmla="*/ 2874528 w 5924977"/>
              <a:gd name="connsiteY50" fmla="*/ 1869124 h 6858000"/>
              <a:gd name="connsiteX51" fmla="*/ 2966637 w 5924977"/>
              <a:gd name="connsiteY51" fmla="*/ 1844336 h 6858000"/>
              <a:gd name="connsiteX52" fmla="*/ 4340615 w 5924977"/>
              <a:gd name="connsiteY52" fmla="*/ 1061721 h 6858000"/>
              <a:gd name="connsiteX53" fmla="*/ 4434784 w 5924977"/>
              <a:gd name="connsiteY53" fmla="*/ 899415 h 6858000"/>
              <a:gd name="connsiteX54" fmla="*/ 4340615 w 5924977"/>
              <a:gd name="connsiteY54" fmla="*/ 737108 h 6858000"/>
              <a:gd name="connsiteX55" fmla="*/ 4340615 w 5924977"/>
              <a:gd name="connsiteY55" fmla="*/ 736814 h 6858000"/>
              <a:gd name="connsiteX56" fmla="*/ 3047046 w 5924977"/>
              <a:gd name="connsiteY56" fmla="*/ 0 h 6858000"/>
              <a:gd name="connsiteX57" fmla="*/ 3938928 w 5924977"/>
              <a:gd name="connsiteY57" fmla="*/ 0 h 6858000"/>
              <a:gd name="connsiteX58" fmla="*/ 3938928 w 5924977"/>
              <a:gd name="connsiteY58" fmla="*/ 218905 h 6858000"/>
              <a:gd name="connsiteX59" fmla="*/ 3978655 w 5924977"/>
              <a:gd name="connsiteY59" fmla="*/ 288255 h 6858000"/>
              <a:gd name="connsiteX60" fmla="*/ 4018972 w 5924977"/>
              <a:gd name="connsiteY60" fmla="*/ 299174 h 6858000"/>
              <a:gd name="connsiteX61" fmla="*/ 4058404 w 5924977"/>
              <a:gd name="connsiteY61" fmla="*/ 288549 h 6858000"/>
              <a:gd name="connsiteX62" fmla="*/ 4564920 w 5924977"/>
              <a:gd name="connsiteY62" fmla="*/ 0 h 6858000"/>
              <a:gd name="connsiteX63" fmla="*/ 5068464 w 5924977"/>
              <a:gd name="connsiteY63" fmla="*/ 0 h 6858000"/>
              <a:gd name="connsiteX64" fmla="*/ 5068464 w 5924977"/>
              <a:gd name="connsiteY64" fmla="*/ 430975 h 6858000"/>
              <a:gd name="connsiteX65" fmla="*/ 5130603 w 5924977"/>
              <a:gd name="connsiteY65" fmla="*/ 539106 h 6858000"/>
              <a:gd name="connsiteX66" fmla="*/ 5193351 w 5924977"/>
              <a:gd name="connsiteY66" fmla="*/ 556212 h 6858000"/>
              <a:gd name="connsiteX67" fmla="*/ 5254880 w 5924977"/>
              <a:gd name="connsiteY67" fmla="*/ 539718 h 6858000"/>
              <a:gd name="connsiteX68" fmla="*/ 5924977 w 5924977"/>
              <a:gd name="connsiteY68" fmla="*/ 157987 h 6858000"/>
              <a:gd name="connsiteX69" fmla="*/ 5924977 w 5924977"/>
              <a:gd name="connsiteY69" fmla="*/ 6858000 h 6858000"/>
              <a:gd name="connsiteX70" fmla="*/ 0 w 5924977"/>
              <a:gd name="connsiteY70" fmla="*/ 6858000 h 6858000"/>
              <a:gd name="connsiteX71" fmla="*/ 0 w 5924977"/>
              <a:gd name="connsiteY71" fmla="*/ 3309370 h 6858000"/>
              <a:gd name="connsiteX72" fmla="*/ 15822 w 5924977"/>
              <a:gd name="connsiteY72" fmla="*/ 3313655 h 6858000"/>
              <a:gd name="connsiteX73" fmla="*/ 55255 w 5924977"/>
              <a:gd name="connsiteY73" fmla="*/ 3303032 h 6858000"/>
              <a:gd name="connsiteX74" fmla="*/ 645279 w 5924977"/>
              <a:gd name="connsiteY74" fmla="*/ 2966908 h 6858000"/>
              <a:gd name="connsiteX75" fmla="*/ 685889 w 5924977"/>
              <a:gd name="connsiteY75" fmla="*/ 2897264 h 6858000"/>
              <a:gd name="connsiteX76" fmla="*/ 645279 w 5924977"/>
              <a:gd name="connsiteY76" fmla="*/ 2827620 h 6858000"/>
              <a:gd name="connsiteX77" fmla="*/ 55255 w 5924977"/>
              <a:gd name="connsiteY77" fmla="*/ 2491497 h 6858000"/>
              <a:gd name="connsiteX78" fmla="*/ 15270 w 5924977"/>
              <a:gd name="connsiteY78" fmla="*/ 2480911 h 6858000"/>
              <a:gd name="connsiteX79" fmla="*/ 0 w 5924977"/>
              <a:gd name="connsiteY79" fmla="*/ 2485090 h 6858000"/>
              <a:gd name="connsiteX80" fmla="*/ 0 w 5924977"/>
              <a:gd name="connsiteY80" fmla="*/ 2114783 h 6858000"/>
              <a:gd name="connsiteX81" fmla="*/ 618077 w 5924977"/>
              <a:gd name="connsiteY81" fmla="*/ 1762591 h 6858000"/>
              <a:gd name="connsiteX82" fmla="*/ 680896 w 5924977"/>
              <a:gd name="connsiteY82" fmla="*/ 1681626 h 6858000"/>
              <a:gd name="connsiteX83" fmla="*/ 685428 w 5924977"/>
              <a:gd name="connsiteY83" fmla="*/ 1646617 h 6858000"/>
              <a:gd name="connsiteX84" fmla="*/ 685466 w 5924977"/>
              <a:gd name="connsiteY84" fmla="*/ 1646911 h 6858000"/>
              <a:gd name="connsiteX85" fmla="*/ 685466 w 5924977"/>
              <a:gd name="connsiteY85" fmla="*/ 1646320 h 6858000"/>
              <a:gd name="connsiteX86" fmla="*/ 685428 w 5924977"/>
              <a:gd name="connsiteY86" fmla="*/ 1646617 h 6858000"/>
              <a:gd name="connsiteX87" fmla="*/ 680854 w 5924977"/>
              <a:gd name="connsiteY87" fmla="*/ 1611605 h 6858000"/>
              <a:gd name="connsiteX88" fmla="*/ 618077 w 5924977"/>
              <a:gd name="connsiteY88" fmla="*/ 1530640 h 6858000"/>
              <a:gd name="connsiteX89" fmla="*/ 0 w 5924977"/>
              <a:gd name="connsiteY89" fmla="*/ 11784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924977" h="6858000">
                <a:moveTo>
                  <a:pt x="1096656" y="1231110"/>
                </a:moveTo>
                <a:cubicBezTo>
                  <a:pt x="1069215" y="1231258"/>
                  <a:pt x="1041774" y="1238635"/>
                  <a:pt x="1016760" y="1253243"/>
                </a:cubicBezTo>
                <a:cubicBezTo>
                  <a:pt x="967027" y="1282458"/>
                  <a:pt x="937011" y="1334101"/>
                  <a:pt x="937011" y="1392237"/>
                </a:cubicBezTo>
                <a:lnTo>
                  <a:pt x="937011" y="2736432"/>
                </a:lnTo>
                <a:cubicBezTo>
                  <a:pt x="937011" y="2794272"/>
                  <a:pt x="966734" y="2846211"/>
                  <a:pt x="1016760" y="2875130"/>
                </a:cubicBezTo>
                <a:cubicBezTo>
                  <a:pt x="1042068" y="2889886"/>
                  <a:pt x="1069730" y="2897263"/>
                  <a:pt x="1097392" y="2897263"/>
                </a:cubicBezTo>
                <a:cubicBezTo>
                  <a:pt x="1125054" y="2897263"/>
                  <a:pt x="1151833" y="2890182"/>
                  <a:pt x="1176552" y="2876016"/>
                </a:cubicBezTo>
                <a:lnTo>
                  <a:pt x="2356897" y="2203476"/>
                </a:lnTo>
                <a:cubicBezTo>
                  <a:pt x="2407512" y="2174556"/>
                  <a:pt x="2437823" y="2122617"/>
                  <a:pt x="2437823" y="2063892"/>
                </a:cubicBezTo>
                <a:cubicBezTo>
                  <a:pt x="2437823" y="2005166"/>
                  <a:pt x="2407512" y="1953228"/>
                  <a:pt x="2356897" y="1924308"/>
                </a:cubicBezTo>
                <a:lnTo>
                  <a:pt x="2356897" y="1924898"/>
                </a:lnTo>
                <a:lnTo>
                  <a:pt x="1176552" y="1252357"/>
                </a:lnTo>
                <a:cubicBezTo>
                  <a:pt x="1151539" y="1238045"/>
                  <a:pt x="1124098" y="1230963"/>
                  <a:pt x="1096656" y="1231110"/>
                </a:cubicBezTo>
                <a:close/>
                <a:moveTo>
                  <a:pt x="1749657" y="473286"/>
                </a:moveTo>
                <a:cubicBezTo>
                  <a:pt x="1738989" y="473360"/>
                  <a:pt x="1728322" y="476237"/>
                  <a:pt x="1718611" y="481844"/>
                </a:cubicBezTo>
                <a:cubicBezTo>
                  <a:pt x="1699188" y="493057"/>
                  <a:pt x="1687711" y="513419"/>
                  <a:pt x="1687711" y="535848"/>
                </a:cubicBezTo>
                <a:lnTo>
                  <a:pt x="1687711" y="1059656"/>
                </a:lnTo>
                <a:cubicBezTo>
                  <a:pt x="1687711" y="1082083"/>
                  <a:pt x="1699188" y="1102446"/>
                  <a:pt x="1718611" y="1113660"/>
                </a:cubicBezTo>
                <a:cubicBezTo>
                  <a:pt x="1728321" y="1119266"/>
                  <a:pt x="1739210" y="1122218"/>
                  <a:pt x="1750098" y="1122218"/>
                </a:cubicBezTo>
                <a:cubicBezTo>
                  <a:pt x="1760986" y="1122218"/>
                  <a:pt x="1771286" y="1119562"/>
                  <a:pt x="1780997" y="1113955"/>
                </a:cubicBezTo>
                <a:lnTo>
                  <a:pt x="2240951" y="851903"/>
                </a:lnTo>
                <a:cubicBezTo>
                  <a:pt x="2260669" y="840688"/>
                  <a:pt x="2272439" y="820327"/>
                  <a:pt x="2272439" y="797604"/>
                </a:cubicBezTo>
                <a:cubicBezTo>
                  <a:pt x="2272439" y="774881"/>
                  <a:pt x="2260669" y="754519"/>
                  <a:pt x="2240951" y="743305"/>
                </a:cubicBezTo>
                <a:lnTo>
                  <a:pt x="2240658" y="743600"/>
                </a:lnTo>
                <a:lnTo>
                  <a:pt x="1780702" y="481548"/>
                </a:lnTo>
                <a:cubicBezTo>
                  <a:pt x="1770992" y="475941"/>
                  <a:pt x="1760324" y="473212"/>
                  <a:pt x="1749657" y="473286"/>
                </a:cubicBezTo>
                <a:close/>
                <a:moveTo>
                  <a:pt x="281804" y="26536"/>
                </a:moveTo>
                <a:cubicBezTo>
                  <a:pt x="265472" y="26647"/>
                  <a:pt x="249140" y="31073"/>
                  <a:pt x="234279" y="39779"/>
                </a:cubicBezTo>
                <a:cubicBezTo>
                  <a:pt x="204557" y="57190"/>
                  <a:pt x="186900" y="87881"/>
                  <a:pt x="186900" y="122408"/>
                </a:cubicBezTo>
                <a:lnTo>
                  <a:pt x="186900" y="921843"/>
                </a:lnTo>
                <a:cubicBezTo>
                  <a:pt x="186900" y="956371"/>
                  <a:pt x="204557" y="987061"/>
                  <a:pt x="234279" y="1004472"/>
                </a:cubicBezTo>
                <a:cubicBezTo>
                  <a:pt x="249287" y="1013325"/>
                  <a:pt x="265767" y="1017457"/>
                  <a:pt x="282246" y="1017457"/>
                </a:cubicBezTo>
                <a:cubicBezTo>
                  <a:pt x="298725" y="1017457"/>
                  <a:pt x="314616" y="1013325"/>
                  <a:pt x="329330" y="1004767"/>
                </a:cubicBezTo>
                <a:lnTo>
                  <a:pt x="1031181" y="604902"/>
                </a:lnTo>
                <a:cubicBezTo>
                  <a:pt x="1061197" y="587787"/>
                  <a:pt x="1079442" y="556800"/>
                  <a:pt x="1079442" y="521978"/>
                </a:cubicBezTo>
                <a:cubicBezTo>
                  <a:pt x="1079442" y="487156"/>
                  <a:pt x="1061491" y="456170"/>
                  <a:pt x="1031181" y="439054"/>
                </a:cubicBezTo>
                <a:lnTo>
                  <a:pt x="329330" y="39189"/>
                </a:lnTo>
                <a:cubicBezTo>
                  <a:pt x="314469" y="30631"/>
                  <a:pt x="298137" y="26426"/>
                  <a:pt x="281804" y="26536"/>
                </a:cubicBezTo>
                <a:close/>
                <a:moveTo>
                  <a:pt x="0" y="0"/>
                </a:moveTo>
                <a:lnTo>
                  <a:pt x="1193914" y="0"/>
                </a:lnTo>
                <a:lnTo>
                  <a:pt x="1193914" y="178477"/>
                </a:lnTo>
                <a:cubicBezTo>
                  <a:pt x="1193914" y="222153"/>
                  <a:pt x="1216280" y="261106"/>
                  <a:pt x="1253947" y="282944"/>
                </a:cubicBezTo>
                <a:cubicBezTo>
                  <a:pt x="1272781" y="293862"/>
                  <a:pt x="1293674" y="299470"/>
                  <a:pt x="1314568" y="299470"/>
                </a:cubicBezTo>
                <a:cubicBezTo>
                  <a:pt x="1335461" y="299470"/>
                  <a:pt x="1355472" y="294158"/>
                  <a:pt x="1374011" y="283534"/>
                </a:cubicBezTo>
                <a:lnTo>
                  <a:pt x="1871732" y="0"/>
                </a:lnTo>
                <a:lnTo>
                  <a:pt x="2730435" y="0"/>
                </a:lnTo>
                <a:lnTo>
                  <a:pt x="2712566" y="23437"/>
                </a:lnTo>
                <a:cubicBezTo>
                  <a:pt x="2696638" y="51214"/>
                  <a:pt x="2687957" y="83159"/>
                  <a:pt x="2687957" y="116801"/>
                </a:cubicBezTo>
                <a:lnTo>
                  <a:pt x="2687957" y="1681733"/>
                </a:lnTo>
                <a:cubicBezTo>
                  <a:pt x="2687957" y="1749018"/>
                  <a:pt x="2722682" y="1809513"/>
                  <a:pt x="2780654" y="1843450"/>
                </a:cubicBezTo>
                <a:cubicBezTo>
                  <a:pt x="2810081" y="1860566"/>
                  <a:pt x="2842158" y="1869124"/>
                  <a:pt x="2874528" y="1869124"/>
                </a:cubicBezTo>
                <a:cubicBezTo>
                  <a:pt x="2906899" y="1869124"/>
                  <a:pt x="2937798" y="1860861"/>
                  <a:pt x="2966637" y="1844336"/>
                </a:cubicBezTo>
                <a:lnTo>
                  <a:pt x="4340615" y="1061721"/>
                </a:lnTo>
                <a:cubicBezTo>
                  <a:pt x="4399470" y="1028080"/>
                  <a:pt x="4434784" y="967584"/>
                  <a:pt x="4434784" y="899415"/>
                </a:cubicBezTo>
                <a:cubicBezTo>
                  <a:pt x="4434784" y="831246"/>
                  <a:pt x="4399470" y="770749"/>
                  <a:pt x="4340615" y="737108"/>
                </a:cubicBezTo>
                <a:lnTo>
                  <a:pt x="4340615" y="736814"/>
                </a:lnTo>
                <a:lnTo>
                  <a:pt x="3047046" y="0"/>
                </a:lnTo>
                <a:lnTo>
                  <a:pt x="3938928" y="0"/>
                </a:lnTo>
                <a:lnTo>
                  <a:pt x="3938928" y="218905"/>
                </a:lnTo>
                <a:cubicBezTo>
                  <a:pt x="3938928" y="247825"/>
                  <a:pt x="3953936" y="273795"/>
                  <a:pt x="3978655" y="288255"/>
                </a:cubicBezTo>
                <a:cubicBezTo>
                  <a:pt x="3991309" y="295632"/>
                  <a:pt x="4005140" y="299174"/>
                  <a:pt x="4018972" y="299174"/>
                </a:cubicBezTo>
                <a:cubicBezTo>
                  <a:pt x="4032802" y="299174"/>
                  <a:pt x="4046045" y="295632"/>
                  <a:pt x="4058404" y="288549"/>
                </a:cubicBezTo>
                <a:lnTo>
                  <a:pt x="4564920" y="0"/>
                </a:lnTo>
                <a:lnTo>
                  <a:pt x="5068464" y="0"/>
                </a:lnTo>
                <a:lnTo>
                  <a:pt x="5068464" y="430975"/>
                </a:lnTo>
                <a:cubicBezTo>
                  <a:pt x="5068464" y="476182"/>
                  <a:pt x="5091614" y="516503"/>
                  <a:pt x="5130603" y="539106"/>
                </a:cubicBezTo>
                <a:cubicBezTo>
                  <a:pt x="5150097" y="550408"/>
                  <a:pt x="5171724" y="556212"/>
                  <a:pt x="5193351" y="556212"/>
                </a:cubicBezTo>
                <a:cubicBezTo>
                  <a:pt x="5214977" y="556212"/>
                  <a:pt x="5235690" y="550715"/>
                  <a:pt x="5254880" y="539718"/>
                </a:cubicBezTo>
                <a:lnTo>
                  <a:pt x="5924977" y="157987"/>
                </a:lnTo>
                <a:lnTo>
                  <a:pt x="5924977" y="6858000"/>
                </a:lnTo>
                <a:lnTo>
                  <a:pt x="0" y="6858000"/>
                </a:lnTo>
                <a:lnTo>
                  <a:pt x="0" y="3309370"/>
                </a:lnTo>
                <a:lnTo>
                  <a:pt x="15822" y="3313655"/>
                </a:lnTo>
                <a:cubicBezTo>
                  <a:pt x="29652" y="3313655"/>
                  <a:pt x="42895" y="3310113"/>
                  <a:pt x="55255" y="3303032"/>
                </a:cubicBezTo>
                <a:lnTo>
                  <a:pt x="645279" y="2966908"/>
                </a:lnTo>
                <a:cubicBezTo>
                  <a:pt x="670587" y="2952449"/>
                  <a:pt x="685889" y="2926480"/>
                  <a:pt x="685889" y="2897264"/>
                </a:cubicBezTo>
                <a:cubicBezTo>
                  <a:pt x="685889" y="2868049"/>
                  <a:pt x="670882" y="2842080"/>
                  <a:pt x="645279" y="2827620"/>
                </a:cubicBezTo>
                <a:lnTo>
                  <a:pt x="55255" y="2491497"/>
                </a:lnTo>
                <a:cubicBezTo>
                  <a:pt x="42748" y="2484415"/>
                  <a:pt x="28991" y="2480874"/>
                  <a:pt x="15270" y="2480911"/>
                </a:cubicBezTo>
                <a:lnTo>
                  <a:pt x="0" y="2485090"/>
                </a:lnTo>
                <a:lnTo>
                  <a:pt x="0" y="2114783"/>
                </a:lnTo>
                <a:lnTo>
                  <a:pt x="618077" y="1762591"/>
                </a:lnTo>
                <a:cubicBezTo>
                  <a:pt x="649858" y="1744442"/>
                  <a:pt x="671874" y="1715504"/>
                  <a:pt x="680896" y="1681626"/>
                </a:cubicBezTo>
                <a:lnTo>
                  <a:pt x="685428" y="1646617"/>
                </a:lnTo>
                <a:lnTo>
                  <a:pt x="685466" y="1646911"/>
                </a:lnTo>
                <a:lnTo>
                  <a:pt x="685466" y="1646320"/>
                </a:lnTo>
                <a:lnTo>
                  <a:pt x="685428" y="1646617"/>
                </a:lnTo>
                <a:lnTo>
                  <a:pt x="680854" y="1611605"/>
                </a:lnTo>
                <a:cubicBezTo>
                  <a:pt x="671764" y="1577727"/>
                  <a:pt x="649638" y="1548789"/>
                  <a:pt x="618077" y="1530640"/>
                </a:cubicBezTo>
                <a:lnTo>
                  <a:pt x="0" y="11784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72000" tIns="72000">
            <a:noAutofit/>
          </a:bodyPr>
          <a:lstStyle>
            <a:lvl1pPr>
              <a:defRPr sz="1200"/>
            </a:lvl1pPr>
          </a:lstStyle>
          <a:p>
            <a:r>
              <a:rPr lang="en-GB" noProof="0"/>
              <a:t>Insert image (16,5 x 19,05 cm) and place to background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B9E76-4435-1188-2C8F-4D4AB1844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 | Date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9A7304-2E4A-8BB6-D9A5-60DB2D416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052000"/>
            <a:ext cx="5634000" cy="2340000"/>
          </a:xfrm>
        </p:spPr>
        <p:txBody>
          <a:bodyPr anchor="t" anchorCtr="0"/>
          <a:lstStyle>
            <a:lvl1pPr>
              <a:lnSpc>
                <a:spcPct val="840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de-DE"/>
              <a:t>Chapter </a:t>
            </a:r>
            <a:br>
              <a:rPr lang="de-DE"/>
            </a:br>
            <a:r>
              <a:rPr lang="de-DE" err="1"/>
              <a:t>Bold</a:t>
            </a:r>
            <a:r>
              <a:rPr lang="de-DE"/>
              <a:t> 60pt</a:t>
            </a:r>
            <a:br>
              <a:rPr lang="de-DE"/>
            </a:br>
            <a:r>
              <a:rPr lang="de-DE" err="1"/>
              <a:t>Subline</a:t>
            </a:r>
            <a:r>
              <a:rPr lang="de-DE"/>
              <a:t> Reg.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EDBCEC-6AF4-1866-DE4E-8C94323C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33750-B9DF-4859-8502-A236C27DE94C}" type="slidenum">
              <a:rPr lang="de-DE" smtClean="0"/>
              <a:t>‹#›</a:t>
            </a:fld>
            <a:endParaRPr lang="de-DE"/>
          </a:p>
        </p:txBody>
      </p:sp>
      <p:sp>
        <p:nvSpPr>
          <p:cNvPr id="27" name="Freihandform 26">
            <a:extLst>
              <a:ext uri="{FF2B5EF4-FFF2-40B4-BE49-F238E27FC236}">
                <a16:creationId xmlns:a16="http://schemas.microsoft.com/office/drawing/2014/main" id="{25FC9305-8AE2-7873-4FC8-DB0073F464A6}"/>
              </a:ext>
            </a:extLst>
          </p:cNvPr>
          <p:cNvSpPr/>
          <p:nvPr userDrawn="1"/>
        </p:nvSpPr>
        <p:spPr>
          <a:xfrm>
            <a:off x="5704105" y="952494"/>
            <a:ext cx="1250087" cy="1388204"/>
          </a:xfrm>
          <a:custGeom>
            <a:avLst/>
            <a:gdLst>
              <a:gd name="connsiteX0" fmla="*/ 1226480 w 1226479"/>
              <a:gd name="connsiteY0" fmla="*/ 681303 h 1361988"/>
              <a:gd name="connsiteX1" fmla="*/ 1160363 w 1226479"/>
              <a:gd name="connsiteY1" fmla="*/ 567228 h 1361988"/>
              <a:gd name="connsiteX2" fmla="*/ 195463 w 1226479"/>
              <a:gd name="connsiteY2" fmla="*/ 17409 h 1361988"/>
              <a:gd name="connsiteX3" fmla="*/ 64962 w 1226479"/>
              <a:gd name="connsiteY3" fmla="*/ 17989 h 1361988"/>
              <a:gd name="connsiteX4" fmla="*/ 0 w 1226479"/>
              <a:gd name="connsiteY4" fmla="*/ 131484 h 1361988"/>
              <a:gd name="connsiteX5" fmla="*/ 0 w 1226479"/>
              <a:gd name="connsiteY5" fmla="*/ 1230542 h 1361988"/>
              <a:gd name="connsiteX6" fmla="*/ 64962 w 1226479"/>
              <a:gd name="connsiteY6" fmla="*/ 1344037 h 1361988"/>
              <a:gd name="connsiteX7" fmla="*/ 130790 w 1226479"/>
              <a:gd name="connsiteY7" fmla="*/ 1361988 h 1361988"/>
              <a:gd name="connsiteX8" fmla="*/ 195463 w 1226479"/>
              <a:gd name="connsiteY8" fmla="*/ 1344617 h 1361988"/>
              <a:gd name="connsiteX9" fmla="*/ 1160363 w 1226479"/>
              <a:gd name="connsiteY9" fmla="*/ 794798 h 1361988"/>
              <a:gd name="connsiteX10" fmla="*/ 1226480 w 1226479"/>
              <a:gd name="connsiteY10" fmla="*/ 680723 h 136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6479" h="1361988">
                <a:moveTo>
                  <a:pt x="1226480" y="681303"/>
                </a:moveTo>
                <a:cubicBezTo>
                  <a:pt x="1226480" y="633530"/>
                  <a:pt x="1201650" y="590969"/>
                  <a:pt x="1160363" y="567228"/>
                </a:cubicBezTo>
                <a:lnTo>
                  <a:pt x="195463" y="17409"/>
                </a:lnTo>
                <a:cubicBezTo>
                  <a:pt x="154465" y="-6043"/>
                  <a:pt x="105671" y="-5753"/>
                  <a:pt x="64962" y="17989"/>
                </a:cubicBezTo>
                <a:cubicBezTo>
                  <a:pt x="24252" y="41730"/>
                  <a:pt x="0" y="84291"/>
                  <a:pt x="0" y="131484"/>
                </a:cubicBezTo>
                <a:lnTo>
                  <a:pt x="0" y="1230542"/>
                </a:lnTo>
                <a:cubicBezTo>
                  <a:pt x="0" y="1277735"/>
                  <a:pt x="24252" y="1320296"/>
                  <a:pt x="64962" y="1344037"/>
                </a:cubicBezTo>
                <a:cubicBezTo>
                  <a:pt x="85461" y="1355908"/>
                  <a:pt x="108270" y="1361988"/>
                  <a:pt x="130790" y="1361988"/>
                </a:cubicBezTo>
                <a:cubicBezTo>
                  <a:pt x="153310" y="1361988"/>
                  <a:pt x="175253" y="1356198"/>
                  <a:pt x="195463" y="1344617"/>
                </a:cubicBezTo>
                <a:lnTo>
                  <a:pt x="1160363" y="794798"/>
                </a:lnTo>
                <a:cubicBezTo>
                  <a:pt x="1201938" y="771057"/>
                  <a:pt x="1226480" y="728496"/>
                  <a:pt x="1226480" y="680723"/>
                </a:cubicBezTo>
                <a:close/>
              </a:path>
            </a:pathLst>
          </a:custGeom>
          <a:solidFill>
            <a:schemeClr val="tx2"/>
          </a:solidFill>
          <a:ln w="288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3" name="Freihandform 32">
            <a:extLst>
              <a:ext uri="{FF2B5EF4-FFF2-40B4-BE49-F238E27FC236}">
                <a16:creationId xmlns:a16="http://schemas.microsoft.com/office/drawing/2014/main" id="{63CD1782-898C-EF77-7521-D46A4A95E6E8}"/>
              </a:ext>
            </a:extLst>
          </p:cNvPr>
          <p:cNvSpPr/>
          <p:nvPr userDrawn="1"/>
        </p:nvSpPr>
        <p:spPr>
          <a:xfrm>
            <a:off x="6204375" y="2480910"/>
            <a:ext cx="750111" cy="832744"/>
          </a:xfrm>
          <a:custGeom>
            <a:avLst/>
            <a:gdLst>
              <a:gd name="connsiteX0" fmla="*/ 696102 w 735945"/>
              <a:gd name="connsiteY0" fmla="*/ 340162 h 817018"/>
              <a:gd name="connsiteX1" fmla="*/ 117220 w 735945"/>
              <a:gd name="connsiteY1" fmla="*/ 10387 h 817018"/>
              <a:gd name="connsiteX2" fmla="*/ 38977 w 735945"/>
              <a:gd name="connsiteY2" fmla="*/ 10677 h 817018"/>
              <a:gd name="connsiteX3" fmla="*/ 0 w 735945"/>
              <a:gd name="connsiteY3" fmla="*/ 78716 h 817018"/>
              <a:gd name="connsiteX4" fmla="*/ 0 w 735945"/>
              <a:gd name="connsiteY4" fmla="*/ 738266 h 817018"/>
              <a:gd name="connsiteX5" fmla="*/ 38977 w 735945"/>
              <a:gd name="connsiteY5" fmla="*/ 806306 h 817018"/>
              <a:gd name="connsiteX6" fmla="*/ 78532 w 735945"/>
              <a:gd name="connsiteY6" fmla="*/ 817019 h 817018"/>
              <a:gd name="connsiteX7" fmla="*/ 117220 w 735945"/>
              <a:gd name="connsiteY7" fmla="*/ 806596 h 817018"/>
              <a:gd name="connsiteX8" fmla="*/ 696102 w 735945"/>
              <a:gd name="connsiteY8" fmla="*/ 476820 h 817018"/>
              <a:gd name="connsiteX9" fmla="*/ 735945 w 735945"/>
              <a:gd name="connsiteY9" fmla="*/ 408491 h 817018"/>
              <a:gd name="connsiteX10" fmla="*/ 696102 w 735945"/>
              <a:gd name="connsiteY10" fmla="*/ 340162 h 817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5945" h="817018">
                <a:moveTo>
                  <a:pt x="696102" y="340162"/>
                </a:moveTo>
                <a:lnTo>
                  <a:pt x="117220" y="10387"/>
                </a:lnTo>
                <a:cubicBezTo>
                  <a:pt x="92679" y="-3510"/>
                  <a:pt x="63230" y="-3510"/>
                  <a:pt x="38977" y="10677"/>
                </a:cubicBezTo>
                <a:cubicBezTo>
                  <a:pt x="14436" y="24864"/>
                  <a:pt x="0" y="50342"/>
                  <a:pt x="0" y="78716"/>
                </a:cubicBezTo>
                <a:lnTo>
                  <a:pt x="0" y="738266"/>
                </a:lnTo>
                <a:cubicBezTo>
                  <a:pt x="0" y="766641"/>
                  <a:pt x="14725" y="792119"/>
                  <a:pt x="38977" y="806306"/>
                </a:cubicBezTo>
                <a:cubicBezTo>
                  <a:pt x="51392" y="813544"/>
                  <a:pt x="64962" y="817019"/>
                  <a:pt x="78532" y="817019"/>
                </a:cubicBezTo>
                <a:cubicBezTo>
                  <a:pt x="92101" y="817019"/>
                  <a:pt x="105094" y="813544"/>
                  <a:pt x="117220" y="806596"/>
                </a:cubicBezTo>
                <a:lnTo>
                  <a:pt x="696102" y="476820"/>
                </a:lnTo>
                <a:cubicBezTo>
                  <a:pt x="720932" y="462634"/>
                  <a:pt x="735945" y="437155"/>
                  <a:pt x="735945" y="408491"/>
                </a:cubicBezTo>
                <a:cubicBezTo>
                  <a:pt x="735945" y="379828"/>
                  <a:pt x="721221" y="354349"/>
                  <a:pt x="696102" y="340162"/>
                </a:cubicBezTo>
                <a:close/>
              </a:path>
            </a:pathLst>
          </a:custGeom>
          <a:solidFill>
            <a:schemeClr val="tx2"/>
          </a:solidFill>
          <a:ln w="288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E7EBF8B-90B2-D299-ECCF-7C18F6D53833}"/>
              </a:ext>
            </a:extLst>
          </p:cNvPr>
          <p:cNvGrpSpPr/>
          <p:nvPr userDrawn="1"/>
        </p:nvGrpSpPr>
        <p:grpSpPr>
          <a:xfrm>
            <a:off x="360000" y="359802"/>
            <a:ext cx="1403751" cy="620018"/>
            <a:chOff x="360000" y="359802"/>
            <a:chExt cx="1403751" cy="620018"/>
          </a:xfrm>
        </p:grpSpPr>
        <p:sp>
          <p:nvSpPr>
            <p:cNvPr id="31" name="Freihandform 30">
              <a:extLst>
                <a:ext uri="{FF2B5EF4-FFF2-40B4-BE49-F238E27FC236}">
                  <a16:creationId xmlns:a16="http://schemas.microsoft.com/office/drawing/2014/main" id="{51F5D251-D3D4-AA4C-0AB9-6A07F6459330}"/>
                </a:ext>
              </a:extLst>
            </p:cNvPr>
            <p:cNvSpPr/>
            <p:nvPr/>
          </p:nvSpPr>
          <p:spPr>
            <a:xfrm>
              <a:off x="1118209" y="360050"/>
              <a:ext cx="135199" cy="151477"/>
            </a:xfrm>
            <a:custGeom>
              <a:avLst/>
              <a:gdLst>
                <a:gd name="connsiteX0" fmla="*/ 248 w 135199"/>
                <a:gd name="connsiteY0" fmla="*/ 0 h 151477"/>
                <a:gd name="connsiteX1" fmla="*/ 72800 w 135199"/>
                <a:gd name="connsiteY1" fmla="*/ 0 h 151477"/>
                <a:gd name="connsiteX2" fmla="*/ 125295 w 135199"/>
                <a:gd name="connsiteY2" fmla="*/ 40592 h 151477"/>
                <a:gd name="connsiteX3" fmla="*/ 106724 w 135199"/>
                <a:gd name="connsiteY3" fmla="*/ 71531 h 151477"/>
                <a:gd name="connsiteX4" fmla="*/ 135200 w 135199"/>
                <a:gd name="connsiteY4" fmla="*/ 108658 h 151477"/>
                <a:gd name="connsiteX5" fmla="*/ 76514 w 135199"/>
                <a:gd name="connsiteY5" fmla="*/ 151477 h 151477"/>
                <a:gd name="connsiteX6" fmla="*/ 0 w 135199"/>
                <a:gd name="connsiteY6" fmla="*/ 151477 h 151477"/>
                <a:gd name="connsiteX7" fmla="*/ 248 w 135199"/>
                <a:gd name="connsiteY7" fmla="*/ 0 h 151477"/>
                <a:gd name="connsiteX8" fmla="*/ 248 w 135199"/>
                <a:gd name="connsiteY8" fmla="*/ 0 h 151477"/>
                <a:gd name="connsiteX9" fmla="*/ 66114 w 135199"/>
                <a:gd name="connsiteY9" fmla="*/ 59403 h 151477"/>
                <a:gd name="connsiteX10" fmla="*/ 82457 w 135199"/>
                <a:gd name="connsiteY10" fmla="*/ 46037 h 151477"/>
                <a:gd name="connsiteX11" fmla="*/ 66114 w 135199"/>
                <a:gd name="connsiteY11" fmla="*/ 32672 h 151477"/>
                <a:gd name="connsiteX12" fmla="*/ 42590 w 135199"/>
                <a:gd name="connsiteY12" fmla="*/ 32672 h 151477"/>
                <a:gd name="connsiteX13" fmla="*/ 42590 w 135199"/>
                <a:gd name="connsiteY13" fmla="*/ 59403 h 151477"/>
                <a:gd name="connsiteX14" fmla="*/ 66114 w 135199"/>
                <a:gd name="connsiteY14" fmla="*/ 59403 h 151477"/>
                <a:gd name="connsiteX15" fmla="*/ 66114 w 135199"/>
                <a:gd name="connsiteY15" fmla="*/ 59403 h 151477"/>
                <a:gd name="connsiteX16" fmla="*/ 74781 w 135199"/>
                <a:gd name="connsiteY16" fmla="*/ 118558 h 151477"/>
                <a:gd name="connsiteX17" fmla="*/ 92114 w 135199"/>
                <a:gd name="connsiteY17" fmla="*/ 104203 h 151477"/>
                <a:gd name="connsiteX18" fmla="*/ 74781 w 135199"/>
                <a:gd name="connsiteY18" fmla="*/ 89847 h 151477"/>
                <a:gd name="connsiteX19" fmla="*/ 42590 w 135199"/>
                <a:gd name="connsiteY19" fmla="*/ 89847 h 151477"/>
                <a:gd name="connsiteX20" fmla="*/ 42590 w 135199"/>
                <a:gd name="connsiteY20" fmla="*/ 118311 h 151477"/>
                <a:gd name="connsiteX21" fmla="*/ 74781 w 135199"/>
                <a:gd name="connsiteY21" fmla="*/ 118558 h 151477"/>
                <a:gd name="connsiteX22" fmla="*/ 74781 w 135199"/>
                <a:gd name="connsiteY22" fmla="*/ 118558 h 15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5199" h="151477">
                  <a:moveTo>
                    <a:pt x="248" y="0"/>
                  </a:moveTo>
                  <a:lnTo>
                    <a:pt x="72800" y="0"/>
                  </a:lnTo>
                  <a:cubicBezTo>
                    <a:pt x="106971" y="0"/>
                    <a:pt x="125295" y="14108"/>
                    <a:pt x="125295" y="40592"/>
                  </a:cubicBezTo>
                  <a:cubicBezTo>
                    <a:pt x="125295" y="54700"/>
                    <a:pt x="118114" y="65096"/>
                    <a:pt x="106724" y="71531"/>
                  </a:cubicBezTo>
                  <a:cubicBezTo>
                    <a:pt x="123562" y="76976"/>
                    <a:pt x="135200" y="88857"/>
                    <a:pt x="135200" y="108658"/>
                  </a:cubicBezTo>
                  <a:cubicBezTo>
                    <a:pt x="135200" y="136627"/>
                    <a:pt x="111429" y="151477"/>
                    <a:pt x="76514" y="151477"/>
                  </a:cubicBezTo>
                  <a:lnTo>
                    <a:pt x="0" y="151477"/>
                  </a:lnTo>
                  <a:lnTo>
                    <a:pt x="248" y="0"/>
                  </a:lnTo>
                  <a:lnTo>
                    <a:pt x="248" y="0"/>
                  </a:lnTo>
                  <a:close/>
                  <a:moveTo>
                    <a:pt x="66114" y="59403"/>
                  </a:moveTo>
                  <a:cubicBezTo>
                    <a:pt x="77009" y="59403"/>
                    <a:pt x="82457" y="54453"/>
                    <a:pt x="82457" y="46037"/>
                  </a:cubicBezTo>
                  <a:cubicBezTo>
                    <a:pt x="82457" y="37622"/>
                    <a:pt x="76762" y="32672"/>
                    <a:pt x="66114" y="32672"/>
                  </a:cubicBezTo>
                  <a:lnTo>
                    <a:pt x="42590" y="32672"/>
                  </a:lnTo>
                  <a:lnTo>
                    <a:pt x="42590" y="59403"/>
                  </a:lnTo>
                  <a:lnTo>
                    <a:pt x="66114" y="59403"/>
                  </a:lnTo>
                  <a:lnTo>
                    <a:pt x="66114" y="59403"/>
                  </a:lnTo>
                  <a:close/>
                  <a:moveTo>
                    <a:pt x="74781" y="118558"/>
                  </a:moveTo>
                  <a:cubicBezTo>
                    <a:pt x="85676" y="118558"/>
                    <a:pt x="92114" y="113361"/>
                    <a:pt x="92114" y="104203"/>
                  </a:cubicBezTo>
                  <a:cubicBezTo>
                    <a:pt x="92114" y="95292"/>
                    <a:pt x="85676" y="89847"/>
                    <a:pt x="74781" y="89847"/>
                  </a:cubicBezTo>
                  <a:lnTo>
                    <a:pt x="42590" y="89847"/>
                  </a:lnTo>
                  <a:lnTo>
                    <a:pt x="42590" y="118311"/>
                  </a:lnTo>
                  <a:lnTo>
                    <a:pt x="74781" y="118558"/>
                  </a:lnTo>
                  <a:lnTo>
                    <a:pt x="74781" y="11855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" name="Freihandform 31">
              <a:extLst>
                <a:ext uri="{FF2B5EF4-FFF2-40B4-BE49-F238E27FC236}">
                  <a16:creationId xmlns:a16="http://schemas.microsoft.com/office/drawing/2014/main" id="{526A8D1B-246A-5ACD-289C-355B77B356D6}"/>
                </a:ext>
              </a:extLst>
            </p:cNvPr>
            <p:cNvSpPr/>
            <p:nvPr/>
          </p:nvSpPr>
          <p:spPr>
            <a:xfrm>
              <a:off x="1264304" y="390741"/>
              <a:ext cx="120342" cy="123261"/>
            </a:xfrm>
            <a:custGeom>
              <a:avLst/>
              <a:gdLst>
                <a:gd name="connsiteX0" fmla="*/ 0 w 120342"/>
                <a:gd name="connsiteY0" fmla="*/ 90589 h 123261"/>
                <a:gd name="connsiteX1" fmla="*/ 36400 w 120342"/>
                <a:gd name="connsiteY1" fmla="*/ 54453 h 123261"/>
                <a:gd name="connsiteX2" fmla="*/ 65124 w 120342"/>
                <a:gd name="connsiteY2" fmla="*/ 47770 h 123261"/>
                <a:gd name="connsiteX3" fmla="*/ 72057 w 120342"/>
                <a:gd name="connsiteY3" fmla="*/ 40840 h 123261"/>
                <a:gd name="connsiteX4" fmla="*/ 57943 w 120342"/>
                <a:gd name="connsiteY4" fmla="*/ 32177 h 123261"/>
                <a:gd name="connsiteX5" fmla="*/ 29467 w 120342"/>
                <a:gd name="connsiteY5" fmla="*/ 49007 h 123261"/>
                <a:gd name="connsiteX6" fmla="*/ 495 w 120342"/>
                <a:gd name="connsiteY6" fmla="*/ 31682 h 123261"/>
                <a:gd name="connsiteX7" fmla="*/ 59429 w 120342"/>
                <a:gd name="connsiteY7" fmla="*/ 0 h 123261"/>
                <a:gd name="connsiteX8" fmla="*/ 109695 w 120342"/>
                <a:gd name="connsiteY8" fmla="*/ 49007 h 123261"/>
                <a:gd name="connsiteX9" fmla="*/ 109695 w 120342"/>
                <a:gd name="connsiteY9" fmla="*/ 84649 h 123261"/>
                <a:gd name="connsiteX10" fmla="*/ 116381 w 120342"/>
                <a:gd name="connsiteY10" fmla="*/ 90589 h 123261"/>
                <a:gd name="connsiteX11" fmla="*/ 120343 w 120342"/>
                <a:gd name="connsiteY11" fmla="*/ 90589 h 123261"/>
                <a:gd name="connsiteX12" fmla="*/ 120343 w 120342"/>
                <a:gd name="connsiteY12" fmla="*/ 120538 h 123261"/>
                <a:gd name="connsiteX13" fmla="*/ 103257 w 120342"/>
                <a:gd name="connsiteY13" fmla="*/ 122519 h 123261"/>
                <a:gd name="connsiteX14" fmla="*/ 77752 w 120342"/>
                <a:gd name="connsiteY14" fmla="*/ 108658 h 123261"/>
                <a:gd name="connsiteX15" fmla="*/ 74781 w 120342"/>
                <a:gd name="connsiteY15" fmla="*/ 105935 h 123261"/>
                <a:gd name="connsiteX16" fmla="*/ 71067 w 120342"/>
                <a:gd name="connsiteY16" fmla="*/ 109153 h 123261"/>
                <a:gd name="connsiteX17" fmla="*/ 39371 w 120342"/>
                <a:gd name="connsiteY17" fmla="*/ 123261 h 123261"/>
                <a:gd name="connsiteX18" fmla="*/ 0 w 120342"/>
                <a:gd name="connsiteY18" fmla="*/ 90589 h 123261"/>
                <a:gd name="connsiteX19" fmla="*/ 0 w 120342"/>
                <a:gd name="connsiteY19" fmla="*/ 90589 h 123261"/>
                <a:gd name="connsiteX20" fmla="*/ 50762 w 120342"/>
                <a:gd name="connsiteY20" fmla="*/ 94797 h 123261"/>
                <a:gd name="connsiteX21" fmla="*/ 72057 w 120342"/>
                <a:gd name="connsiteY21" fmla="*/ 70541 h 123261"/>
                <a:gd name="connsiteX22" fmla="*/ 72057 w 120342"/>
                <a:gd name="connsiteY22" fmla="*/ 68561 h 123261"/>
                <a:gd name="connsiteX23" fmla="*/ 64133 w 120342"/>
                <a:gd name="connsiteY23" fmla="*/ 72769 h 123261"/>
                <a:gd name="connsiteX24" fmla="*/ 49524 w 120342"/>
                <a:gd name="connsiteY24" fmla="*/ 75986 h 123261"/>
                <a:gd name="connsiteX25" fmla="*/ 38629 w 120342"/>
                <a:gd name="connsiteY25" fmla="*/ 85887 h 123261"/>
                <a:gd name="connsiteX26" fmla="*/ 50762 w 120342"/>
                <a:gd name="connsiteY26" fmla="*/ 94797 h 123261"/>
                <a:gd name="connsiteX27" fmla="*/ 50762 w 120342"/>
                <a:gd name="connsiteY27" fmla="*/ 94797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0342" h="123261">
                  <a:moveTo>
                    <a:pt x="0" y="90589"/>
                  </a:moveTo>
                  <a:cubicBezTo>
                    <a:pt x="0" y="72521"/>
                    <a:pt x="11390" y="60393"/>
                    <a:pt x="36400" y="54453"/>
                  </a:cubicBezTo>
                  <a:lnTo>
                    <a:pt x="65124" y="47770"/>
                  </a:lnTo>
                  <a:cubicBezTo>
                    <a:pt x="70076" y="46532"/>
                    <a:pt x="72057" y="44305"/>
                    <a:pt x="72057" y="40840"/>
                  </a:cubicBezTo>
                  <a:cubicBezTo>
                    <a:pt x="72057" y="35394"/>
                    <a:pt x="67600" y="32177"/>
                    <a:pt x="57943" y="32177"/>
                  </a:cubicBezTo>
                  <a:cubicBezTo>
                    <a:pt x="46800" y="32177"/>
                    <a:pt x="35162" y="38612"/>
                    <a:pt x="29467" y="49007"/>
                  </a:cubicBezTo>
                  <a:lnTo>
                    <a:pt x="495" y="31682"/>
                  </a:lnTo>
                  <a:cubicBezTo>
                    <a:pt x="9905" y="14356"/>
                    <a:pt x="30705" y="0"/>
                    <a:pt x="59429" y="0"/>
                  </a:cubicBezTo>
                  <a:cubicBezTo>
                    <a:pt x="94343" y="0"/>
                    <a:pt x="109695" y="17326"/>
                    <a:pt x="109695" y="49007"/>
                  </a:cubicBezTo>
                  <a:lnTo>
                    <a:pt x="109695" y="84649"/>
                  </a:lnTo>
                  <a:cubicBezTo>
                    <a:pt x="109695" y="89104"/>
                    <a:pt x="111676" y="90589"/>
                    <a:pt x="116381" y="90589"/>
                  </a:cubicBezTo>
                  <a:lnTo>
                    <a:pt x="120343" y="90589"/>
                  </a:lnTo>
                  <a:lnTo>
                    <a:pt x="120343" y="120538"/>
                  </a:lnTo>
                  <a:cubicBezTo>
                    <a:pt x="115886" y="121776"/>
                    <a:pt x="109448" y="122519"/>
                    <a:pt x="103257" y="122519"/>
                  </a:cubicBezTo>
                  <a:cubicBezTo>
                    <a:pt x="88400" y="122519"/>
                    <a:pt x="81962" y="117568"/>
                    <a:pt x="77752" y="108658"/>
                  </a:cubicBezTo>
                  <a:cubicBezTo>
                    <a:pt x="76762" y="106925"/>
                    <a:pt x="76267" y="105935"/>
                    <a:pt x="74781" y="105935"/>
                  </a:cubicBezTo>
                  <a:cubicBezTo>
                    <a:pt x="73295" y="105935"/>
                    <a:pt x="72800" y="106925"/>
                    <a:pt x="71067" y="109153"/>
                  </a:cubicBezTo>
                  <a:cubicBezTo>
                    <a:pt x="64629" y="117816"/>
                    <a:pt x="53981" y="123261"/>
                    <a:pt x="39371" y="123261"/>
                  </a:cubicBezTo>
                  <a:cubicBezTo>
                    <a:pt x="14610" y="123261"/>
                    <a:pt x="0" y="108905"/>
                    <a:pt x="0" y="90589"/>
                  </a:cubicBezTo>
                  <a:lnTo>
                    <a:pt x="0" y="90589"/>
                  </a:lnTo>
                  <a:close/>
                  <a:moveTo>
                    <a:pt x="50762" y="94797"/>
                  </a:moveTo>
                  <a:cubicBezTo>
                    <a:pt x="62400" y="94797"/>
                    <a:pt x="72057" y="87619"/>
                    <a:pt x="72057" y="70541"/>
                  </a:cubicBezTo>
                  <a:lnTo>
                    <a:pt x="72057" y="68561"/>
                  </a:lnTo>
                  <a:cubicBezTo>
                    <a:pt x="70571" y="70541"/>
                    <a:pt x="68343" y="71779"/>
                    <a:pt x="64133" y="72769"/>
                  </a:cubicBezTo>
                  <a:lnTo>
                    <a:pt x="49524" y="75986"/>
                  </a:lnTo>
                  <a:cubicBezTo>
                    <a:pt x="42590" y="77471"/>
                    <a:pt x="38629" y="80689"/>
                    <a:pt x="38629" y="85887"/>
                  </a:cubicBezTo>
                  <a:cubicBezTo>
                    <a:pt x="38629" y="90837"/>
                    <a:pt x="43086" y="94797"/>
                    <a:pt x="50762" y="94797"/>
                  </a:cubicBezTo>
                  <a:lnTo>
                    <a:pt x="50762" y="94797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" name="Freihandform 33">
              <a:extLst>
                <a:ext uri="{FF2B5EF4-FFF2-40B4-BE49-F238E27FC236}">
                  <a16:creationId xmlns:a16="http://schemas.microsoft.com/office/drawing/2014/main" id="{5494069B-93C1-B1C7-D747-9A9234BC10DF}"/>
                </a:ext>
              </a:extLst>
            </p:cNvPr>
            <p:cNvSpPr/>
            <p:nvPr/>
          </p:nvSpPr>
          <p:spPr>
            <a:xfrm>
              <a:off x="1397028" y="394454"/>
              <a:ext cx="113409" cy="120785"/>
            </a:xfrm>
            <a:custGeom>
              <a:avLst/>
              <a:gdLst>
                <a:gd name="connsiteX0" fmla="*/ 56705 w 113409"/>
                <a:gd name="connsiteY0" fmla="*/ 120786 h 120785"/>
                <a:gd name="connsiteX1" fmla="*/ 0 w 113409"/>
                <a:gd name="connsiteY1" fmla="*/ 70541 h 120785"/>
                <a:gd name="connsiteX2" fmla="*/ 0 w 113409"/>
                <a:gd name="connsiteY2" fmla="*/ 0 h 120785"/>
                <a:gd name="connsiteX3" fmla="*/ 40610 w 113409"/>
                <a:gd name="connsiteY3" fmla="*/ 0 h 120785"/>
                <a:gd name="connsiteX4" fmla="*/ 40610 w 113409"/>
                <a:gd name="connsiteY4" fmla="*/ 67571 h 120785"/>
                <a:gd name="connsiteX5" fmla="*/ 56705 w 113409"/>
                <a:gd name="connsiteY5" fmla="*/ 85639 h 120785"/>
                <a:gd name="connsiteX6" fmla="*/ 72800 w 113409"/>
                <a:gd name="connsiteY6" fmla="*/ 67571 h 120785"/>
                <a:gd name="connsiteX7" fmla="*/ 72800 w 113409"/>
                <a:gd name="connsiteY7" fmla="*/ 0 h 120785"/>
                <a:gd name="connsiteX8" fmla="*/ 113410 w 113409"/>
                <a:gd name="connsiteY8" fmla="*/ 0 h 120785"/>
                <a:gd name="connsiteX9" fmla="*/ 113410 w 113409"/>
                <a:gd name="connsiteY9" fmla="*/ 70541 h 120785"/>
                <a:gd name="connsiteX10" fmla="*/ 56705 w 113409"/>
                <a:gd name="connsiteY10" fmla="*/ 120786 h 120785"/>
                <a:gd name="connsiteX11" fmla="*/ 56705 w 113409"/>
                <a:gd name="connsiteY11" fmla="*/ 120786 h 12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409" h="120785">
                  <a:moveTo>
                    <a:pt x="56705" y="120786"/>
                  </a:moveTo>
                  <a:cubicBezTo>
                    <a:pt x="19810" y="120786"/>
                    <a:pt x="0" y="102223"/>
                    <a:pt x="0" y="70541"/>
                  </a:cubicBezTo>
                  <a:lnTo>
                    <a:pt x="0" y="0"/>
                  </a:lnTo>
                  <a:lnTo>
                    <a:pt x="40610" y="0"/>
                  </a:lnTo>
                  <a:lnTo>
                    <a:pt x="40610" y="67571"/>
                  </a:lnTo>
                  <a:cubicBezTo>
                    <a:pt x="40610" y="79204"/>
                    <a:pt x="46552" y="85639"/>
                    <a:pt x="56705" y="85639"/>
                  </a:cubicBezTo>
                  <a:cubicBezTo>
                    <a:pt x="66857" y="85639"/>
                    <a:pt x="72800" y="79204"/>
                    <a:pt x="72800" y="67571"/>
                  </a:cubicBezTo>
                  <a:lnTo>
                    <a:pt x="72800" y="0"/>
                  </a:lnTo>
                  <a:lnTo>
                    <a:pt x="113410" y="0"/>
                  </a:lnTo>
                  <a:lnTo>
                    <a:pt x="113410" y="70541"/>
                  </a:lnTo>
                  <a:cubicBezTo>
                    <a:pt x="113410" y="102223"/>
                    <a:pt x="93600" y="120786"/>
                    <a:pt x="56705" y="120786"/>
                  </a:cubicBezTo>
                  <a:lnTo>
                    <a:pt x="56705" y="120786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" name="Freihandform 34">
              <a:extLst>
                <a:ext uri="{FF2B5EF4-FFF2-40B4-BE49-F238E27FC236}">
                  <a16:creationId xmlns:a16="http://schemas.microsoft.com/office/drawing/2014/main" id="{39193934-775C-52E6-86CF-6388E6D77936}"/>
                </a:ext>
              </a:extLst>
            </p:cNvPr>
            <p:cNvSpPr/>
            <p:nvPr/>
          </p:nvSpPr>
          <p:spPr>
            <a:xfrm>
              <a:off x="1524552" y="391236"/>
              <a:ext cx="120342" cy="123261"/>
            </a:xfrm>
            <a:custGeom>
              <a:avLst/>
              <a:gdLst>
                <a:gd name="connsiteX0" fmla="*/ 64381 w 120342"/>
                <a:gd name="connsiteY0" fmla="*/ 123261 h 123261"/>
                <a:gd name="connsiteX1" fmla="*/ 0 w 120342"/>
                <a:gd name="connsiteY1" fmla="*/ 61631 h 123261"/>
                <a:gd name="connsiteX2" fmla="*/ 61410 w 120342"/>
                <a:gd name="connsiteY2" fmla="*/ 0 h 123261"/>
                <a:gd name="connsiteX3" fmla="*/ 120343 w 120342"/>
                <a:gd name="connsiteY3" fmla="*/ 61631 h 123261"/>
                <a:gd name="connsiteX4" fmla="*/ 120343 w 120342"/>
                <a:gd name="connsiteY4" fmla="*/ 71284 h 123261"/>
                <a:gd name="connsiteX5" fmla="*/ 39124 w 120342"/>
                <a:gd name="connsiteY5" fmla="*/ 71284 h 123261"/>
                <a:gd name="connsiteX6" fmla="*/ 64133 w 120342"/>
                <a:gd name="connsiteY6" fmla="*/ 89847 h 123261"/>
                <a:gd name="connsiteX7" fmla="*/ 87905 w 120342"/>
                <a:gd name="connsiteY7" fmla="*/ 77966 h 123261"/>
                <a:gd name="connsiteX8" fmla="*/ 116133 w 120342"/>
                <a:gd name="connsiteY8" fmla="*/ 98757 h 123261"/>
                <a:gd name="connsiteX9" fmla="*/ 64381 w 120342"/>
                <a:gd name="connsiteY9" fmla="*/ 123261 h 123261"/>
                <a:gd name="connsiteX10" fmla="*/ 64381 w 120342"/>
                <a:gd name="connsiteY10" fmla="*/ 123261 h 123261"/>
                <a:gd name="connsiteX11" fmla="*/ 81467 w 120342"/>
                <a:gd name="connsiteY11" fmla="*/ 46285 h 123261"/>
                <a:gd name="connsiteX12" fmla="*/ 61162 w 120342"/>
                <a:gd name="connsiteY12" fmla="*/ 31434 h 123261"/>
                <a:gd name="connsiteX13" fmla="*/ 40114 w 120342"/>
                <a:gd name="connsiteY13" fmla="*/ 46285 h 123261"/>
                <a:gd name="connsiteX14" fmla="*/ 81467 w 120342"/>
                <a:gd name="connsiteY14" fmla="*/ 4628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0342" h="123261">
                  <a:moveTo>
                    <a:pt x="64381" y="123261"/>
                  </a:moveTo>
                  <a:cubicBezTo>
                    <a:pt x="23771" y="123261"/>
                    <a:pt x="0" y="97272"/>
                    <a:pt x="0" y="61631"/>
                  </a:cubicBezTo>
                  <a:cubicBezTo>
                    <a:pt x="0" y="25989"/>
                    <a:pt x="25752" y="0"/>
                    <a:pt x="61410" y="0"/>
                  </a:cubicBezTo>
                  <a:cubicBezTo>
                    <a:pt x="97067" y="0"/>
                    <a:pt x="120343" y="25494"/>
                    <a:pt x="120343" y="61631"/>
                  </a:cubicBezTo>
                  <a:lnTo>
                    <a:pt x="120343" y="71284"/>
                  </a:lnTo>
                  <a:lnTo>
                    <a:pt x="39124" y="71284"/>
                  </a:lnTo>
                  <a:cubicBezTo>
                    <a:pt x="41352" y="84154"/>
                    <a:pt x="51752" y="89847"/>
                    <a:pt x="64133" y="89847"/>
                  </a:cubicBezTo>
                  <a:cubicBezTo>
                    <a:pt x="75276" y="89847"/>
                    <a:pt x="81467" y="85639"/>
                    <a:pt x="87905" y="77966"/>
                  </a:cubicBezTo>
                  <a:lnTo>
                    <a:pt x="116133" y="98757"/>
                  </a:lnTo>
                  <a:cubicBezTo>
                    <a:pt x="104991" y="114351"/>
                    <a:pt x="86419" y="123261"/>
                    <a:pt x="64381" y="123261"/>
                  </a:cubicBezTo>
                  <a:lnTo>
                    <a:pt x="64381" y="123261"/>
                  </a:lnTo>
                  <a:close/>
                  <a:moveTo>
                    <a:pt x="81467" y="46285"/>
                  </a:moveTo>
                  <a:cubicBezTo>
                    <a:pt x="78743" y="36879"/>
                    <a:pt x="71562" y="31434"/>
                    <a:pt x="61162" y="31434"/>
                  </a:cubicBezTo>
                  <a:cubicBezTo>
                    <a:pt x="50514" y="31434"/>
                    <a:pt x="42838" y="36879"/>
                    <a:pt x="40114" y="46285"/>
                  </a:cubicBezTo>
                  <a:lnTo>
                    <a:pt x="81467" y="4628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" name="Freihandform 36">
              <a:extLst>
                <a:ext uri="{FF2B5EF4-FFF2-40B4-BE49-F238E27FC236}">
                  <a16:creationId xmlns:a16="http://schemas.microsoft.com/office/drawing/2014/main" id="{253CC72F-E70B-B8EB-DB78-F09BEB76091C}"/>
                </a:ext>
              </a:extLst>
            </p:cNvPr>
            <p:cNvSpPr/>
            <p:nvPr/>
          </p:nvSpPr>
          <p:spPr>
            <a:xfrm>
              <a:off x="1660247" y="392226"/>
              <a:ext cx="73295" cy="119053"/>
            </a:xfrm>
            <a:custGeom>
              <a:avLst/>
              <a:gdLst>
                <a:gd name="connsiteX0" fmla="*/ 0 w 73295"/>
                <a:gd name="connsiteY0" fmla="*/ 2228 h 119053"/>
                <a:gd name="connsiteX1" fmla="*/ 40362 w 73295"/>
                <a:gd name="connsiteY1" fmla="*/ 2228 h 119053"/>
                <a:gd name="connsiteX2" fmla="*/ 40362 w 73295"/>
                <a:gd name="connsiteY2" fmla="*/ 17078 h 119053"/>
                <a:gd name="connsiteX3" fmla="*/ 41848 w 73295"/>
                <a:gd name="connsiteY3" fmla="*/ 19058 h 119053"/>
                <a:gd name="connsiteX4" fmla="*/ 46057 w 73295"/>
                <a:gd name="connsiteY4" fmla="*/ 14603 h 119053"/>
                <a:gd name="connsiteX5" fmla="*/ 72057 w 73295"/>
                <a:gd name="connsiteY5" fmla="*/ 0 h 119053"/>
                <a:gd name="connsiteX6" fmla="*/ 72800 w 73295"/>
                <a:gd name="connsiteY6" fmla="*/ 0 h 119053"/>
                <a:gd name="connsiteX7" fmla="*/ 73295 w 73295"/>
                <a:gd name="connsiteY7" fmla="*/ 40840 h 119053"/>
                <a:gd name="connsiteX8" fmla="*/ 64629 w 73295"/>
                <a:gd name="connsiteY8" fmla="*/ 40840 h 119053"/>
                <a:gd name="connsiteX9" fmla="*/ 40610 w 73295"/>
                <a:gd name="connsiteY9" fmla="*/ 65838 h 119053"/>
                <a:gd name="connsiteX10" fmla="*/ 40610 w 73295"/>
                <a:gd name="connsiteY10" fmla="*/ 119053 h 119053"/>
                <a:gd name="connsiteX11" fmla="*/ 248 w 73295"/>
                <a:gd name="connsiteY11" fmla="*/ 119053 h 119053"/>
                <a:gd name="connsiteX12" fmla="*/ 0 w 73295"/>
                <a:gd name="connsiteY12" fmla="*/ 2228 h 119053"/>
                <a:gd name="connsiteX13" fmla="*/ 0 w 73295"/>
                <a:gd name="connsiteY13" fmla="*/ 2228 h 11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295" h="119053">
                  <a:moveTo>
                    <a:pt x="0" y="2228"/>
                  </a:moveTo>
                  <a:lnTo>
                    <a:pt x="40362" y="2228"/>
                  </a:lnTo>
                  <a:lnTo>
                    <a:pt x="40362" y="17078"/>
                  </a:lnTo>
                  <a:cubicBezTo>
                    <a:pt x="40362" y="18563"/>
                    <a:pt x="40857" y="19058"/>
                    <a:pt x="41848" y="19058"/>
                  </a:cubicBezTo>
                  <a:cubicBezTo>
                    <a:pt x="43086" y="19058"/>
                    <a:pt x="43581" y="18316"/>
                    <a:pt x="46057" y="14603"/>
                  </a:cubicBezTo>
                  <a:cubicBezTo>
                    <a:pt x="52248" y="4455"/>
                    <a:pt x="60914" y="0"/>
                    <a:pt x="72057" y="0"/>
                  </a:cubicBezTo>
                  <a:lnTo>
                    <a:pt x="72800" y="0"/>
                  </a:lnTo>
                  <a:lnTo>
                    <a:pt x="73295" y="40840"/>
                  </a:lnTo>
                  <a:lnTo>
                    <a:pt x="64629" y="40840"/>
                  </a:lnTo>
                  <a:cubicBezTo>
                    <a:pt x="48286" y="40840"/>
                    <a:pt x="40610" y="48512"/>
                    <a:pt x="40610" y="65838"/>
                  </a:cubicBezTo>
                  <a:lnTo>
                    <a:pt x="40610" y="119053"/>
                  </a:lnTo>
                  <a:lnTo>
                    <a:pt x="248" y="119053"/>
                  </a:lnTo>
                  <a:lnTo>
                    <a:pt x="0" y="2228"/>
                  </a:lnTo>
                  <a:lnTo>
                    <a:pt x="0" y="222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" name="Freihandform 37">
              <a:extLst>
                <a:ext uri="{FF2B5EF4-FFF2-40B4-BE49-F238E27FC236}">
                  <a16:creationId xmlns:a16="http://schemas.microsoft.com/office/drawing/2014/main" id="{5509AEC0-1FC4-ABBB-C087-BF22E3F465CB}"/>
                </a:ext>
              </a:extLst>
            </p:cNvPr>
            <p:cNvSpPr/>
            <p:nvPr/>
          </p:nvSpPr>
          <p:spPr>
            <a:xfrm>
              <a:off x="1118457" y="572415"/>
              <a:ext cx="166152" cy="151477"/>
            </a:xfrm>
            <a:custGeom>
              <a:avLst/>
              <a:gdLst>
                <a:gd name="connsiteX0" fmla="*/ 80229 w 166152"/>
                <a:gd name="connsiteY0" fmla="*/ 116578 h 151477"/>
                <a:gd name="connsiteX1" fmla="*/ 38876 w 166152"/>
                <a:gd name="connsiteY1" fmla="*/ 64601 h 151477"/>
                <a:gd name="connsiteX2" fmla="*/ 38876 w 166152"/>
                <a:gd name="connsiteY2" fmla="*/ 151477 h 151477"/>
                <a:gd name="connsiteX3" fmla="*/ 0 w 166152"/>
                <a:gd name="connsiteY3" fmla="*/ 151477 h 151477"/>
                <a:gd name="connsiteX4" fmla="*/ 0 w 166152"/>
                <a:gd name="connsiteY4" fmla="*/ 0 h 151477"/>
                <a:gd name="connsiteX5" fmla="*/ 34171 w 166152"/>
                <a:gd name="connsiteY5" fmla="*/ 0 h 151477"/>
                <a:gd name="connsiteX6" fmla="*/ 84438 w 166152"/>
                <a:gd name="connsiteY6" fmla="*/ 63611 h 151477"/>
                <a:gd name="connsiteX7" fmla="*/ 132971 w 166152"/>
                <a:gd name="connsiteY7" fmla="*/ 0 h 151477"/>
                <a:gd name="connsiteX8" fmla="*/ 166152 w 166152"/>
                <a:gd name="connsiteY8" fmla="*/ 0 h 151477"/>
                <a:gd name="connsiteX9" fmla="*/ 166152 w 166152"/>
                <a:gd name="connsiteY9" fmla="*/ 151477 h 151477"/>
                <a:gd name="connsiteX10" fmla="*/ 127029 w 166152"/>
                <a:gd name="connsiteY10" fmla="*/ 151477 h 151477"/>
                <a:gd name="connsiteX11" fmla="*/ 127029 w 166152"/>
                <a:gd name="connsiteY11" fmla="*/ 66086 h 151477"/>
                <a:gd name="connsiteX12" fmla="*/ 87657 w 166152"/>
                <a:gd name="connsiteY12" fmla="*/ 116826 h 151477"/>
                <a:gd name="connsiteX13" fmla="*/ 83695 w 166152"/>
                <a:gd name="connsiteY13" fmla="*/ 119301 h 151477"/>
                <a:gd name="connsiteX14" fmla="*/ 80229 w 166152"/>
                <a:gd name="connsiteY14" fmla="*/ 116578 h 151477"/>
                <a:gd name="connsiteX15" fmla="*/ 80229 w 166152"/>
                <a:gd name="connsiteY15" fmla="*/ 116578 h 15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6152" h="151477">
                  <a:moveTo>
                    <a:pt x="80229" y="116578"/>
                  </a:moveTo>
                  <a:lnTo>
                    <a:pt x="38876" y="64601"/>
                  </a:lnTo>
                  <a:lnTo>
                    <a:pt x="38876" y="151477"/>
                  </a:lnTo>
                  <a:lnTo>
                    <a:pt x="0" y="151477"/>
                  </a:lnTo>
                  <a:lnTo>
                    <a:pt x="0" y="0"/>
                  </a:lnTo>
                  <a:lnTo>
                    <a:pt x="34171" y="0"/>
                  </a:lnTo>
                  <a:lnTo>
                    <a:pt x="84438" y="63611"/>
                  </a:lnTo>
                  <a:lnTo>
                    <a:pt x="132971" y="0"/>
                  </a:lnTo>
                  <a:lnTo>
                    <a:pt x="166152" y="0"/>
                  </a:lnTo>
                  <a:lnTo>
                    <a:pt x="166152" y="151477"/>
                  </a:lnTo>
                  <a:lnTo>
                    <a:pt x="127029" y="151477"/>
                  </a:lnTo>
                  <a:lnTo>
                    <a:pt x="127029" y="66086"/>
                  </a:lnTo>
                  <a:lnTo>
                    <a:pt x="87657" y="116826"/>
                  </a:lnTo>
                  <a:cubicBezTo>
                    <a:pt x="86171" y="118806"/>
                    <a:pt x="85181" y="119301"/>
                    <a:pt x="83695" y="119301"/>
                  </a:cubicBezTo>
                  <a:cubicBezTo>
                    <a:pt x="82210" y="119301"/>
                    <a:pt x="81714" y="118806"/>
                    <a:pt x="80229" y="116578"/>
                  </a:cubicBezTo>
                  <a:lnTo>
                    <a:pt x="80229" y="11657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9" name="Freihandform 38">
              <a:extLst>
                <a:ext uri="{FF2B5EF4-FFF2-40B4-BE49-F238E27FC236}">
                  <a16:creationId xmlns:a16="http://schemas.microsoft.com/office/drawing/2014/main" id="{46AD3D69-0843-0B37-E6DB-18FA15C03268}"/>
                </a:ext>
              </a:extLst>
            </p:cNvPr>
            <p:cNvSpPr/>
            <p:nvPr/>
          </p:nvSpPr>
          <p:spPr>
            <a:xfrm>
              <a:off x="1298971" y="603354"/>
              <a:ext cx="120342" cy="123261"/>
            </a:xfrm>
            <a:custGeom>
              <a:avLst/>
              <a:gdLst>
                <a:gd name="connsiteX0" fmla="*/ 64381 w 120342"/>
                <a:gd name="connsiteY0" fmla="*/ 123261 h 123261"/>
                <a:gd name="connsiteX1" fmla="*/ 0 w 120342"/>
                <a:gd name="connsiteY1" fmla="*/ 61631 h 123261"/>
                <a:gd name="connsiteX2" fmla="*/ 61409 w 120342"/>
                <a:gd name="connsiteY2" fmla="*/ 0 h 123261"/>
                <a:gd name="connsiteX3" fmla="*/ 120343 w 120342"/>
                <a:gd name="connsiteY3" fmla="*/ 61631 h 123261"/>
                <a:gd name="connsiteX4" fmla="*/ 120343 w 120342"/>
                <a:gd name="connsiteY4" fmla="*/ 71284 h 123261"/>
                <a:gd name="connsiteX5" fmla="*/ 39124 w 120342"/>
                <a:gd name="connsiteY5" fmla="*/ 71284 h 123261"/>
                <a:gd name="connsiteX6" fmla="*/ 64133 w 120342"/>
                <a:gd name="connsiteY6" fmla="*/ 89847 h 123261"/>
                <a:gd name="connsiteX7" fmla="*/ 87905 w 120342"/>
                <a:gd name="connsiteY7" fmla="*/ 77966 h 123261"/>
                <a:gd name="connsiteX8" fmla="*/ 116133 w 120342"/>
                <a:gd name="connsiteY8" fmla="*/ 98757 h 123261"/>
                <a:gd name="connsiteX9" fmla="*/ 64381 w 120342"/>
                <a:gd name="connsiteY9" fmla="*/ 123261 h 123261"/>
                <a:gd name="connsiteX10" fmla="*/ 64381 w 120342"/>
                <a:gd name="connsiteY10" fmla="*/ 123261 h 123261"/>
                <a:gd name="connsiteX11" fmla="*/ 81219 w 120342"/>
                <a:gd name="connsiteY11" fmla="*/ 46285 h 123261"/>
                <a:gd name="connsiteX12" fmla="*/ 60914 w 120342"/>
                <a:gd name="connsiteY12" fmla="*/ 31434 h 123261"/>
                <a:gd name="connsiteX13" fmla="*/ 39867 w 120342"/>
                <a:gd name="connsiteY13" fmla="*/ 46285 h 123261"/>
                <a:gd name="connsiteX14" fmla="*/ 81219 w 120342"/>
                <a:gd name="connsiteY14" fmla="*/ 4628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0342" h="123261">
                  <a:moveTo>
                    <a:pt x="64381" y="123261"/>
                  </a:moveTo>
                  <a:cubicBezTo>
                    <a:pt x="23771" y="123261"/>
                    <a:pt x="0" y="97272"/>
                    <a:pt x="0" y="61631"/>
                  </a:cubicBezTo>
                  <a:cubicBezTo>
                    <a:pt x="0" y="25989"/>
                    <a:pt x="25752" y="0"/>
                    <a:pt x="61409" y="0"/>
                  </a:cubicBezTo>
                  <a:cubicBezTo>
                    <a:pt x="97067" y="0"/>
                    <a:pt x="120343" y="25494"/>
                    <a:pt x="120343" y="61631"/>
                  </a:cubicBezTo>
                  <a:lnTo>
                    <a:pt x="120343" y="71284"/>
                  </a:lnTo>
                  <a:lnTo>
                    <a:pt x="39124" y="71284"/>
                  </a:lnTo>
                  <a:cubicBezTo>
                    <a:pt x="41352" y="84154"/>
                    <a:pt x="51752" y="89847"/>
                    <a:pt x="64133" y="89847"/>
                  </a:cubicBezTo>
                  <a:cubicBezTo>
                    <a:pt x="75276" y="89847"/>
                    <a:pt x="81467" y="85639"/>
                    <a:pt x="87905" y="77966"/>
                  </a:cubicBezTo>
                  <a:lnTo>
                    <a:pt x="116133" y="98757"/>
                  </a:lnTo>
                  <a:cubicBezTo>
                    <a:pt x="104743" y="114351"/>
                    <a:pt x="86171" y="123261"/>
                    <a:pt x="64381" y="123261"/>
                  </a:cubicBezTo>
                  <a:lnTo>
                    <a:pt x="64381" y="123261"/>
                  </a:lnTo>
                  <a:close/>
                  <a:moveTo>
                    <a:pt x="81219" y="46285"/>
                  </a:moveTo>
                  <a:cubicBezTo>
                    <a:pt x="78495" y="36879"/>
                    <a:pt x="71314" y="31434"/>
                    <a:pt x="60914" y="31434"/>
                  </a:cubicBezTo>
                  <a:cubicBezTo>
                    <a:pt x="50267" y="31434"/>
                    <a:pt x="42590" y="36879"/>
                    <a:pt x="39867" y="46285"/>
                  </a:cubicBezTo>
                  <a:lnTo>
                    <a:pt x="81219" y="4628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0" name="Freihandform 39">
              <a:extLst>
                <a:ext uri="{FF2B5EF4-FFF2-40B4-BE49-F238E27FC236}">
                  <a16:creationId xmlns:a16="http://schemas.microsoft.com/office/drawing/2014/main" id="{31B8E726-13D4-A593-B34F-802EE1FC5E82}"/>
                </a:ext>
              </a:extLst>
            </p:cNvPr>
            <p:cNvSpPr/>
            <p:nvPr/>
          </p:nvSpPr>
          <p:spPr>
            <a:xfrm>
              <a:off x="1432190" y="563505"/>
              <a:ext cx="126780" cy="163605"/>
            </a:xfrm>
            <a:custGeom>
              <a:avLst/>
              <a:gdLst>
                <a:gd name="connsiteX0" fmla="*/ 86419 w 126780"/>
                <a:gd name="connsiteY0" fmla="*/ 153705 h 163605"/>
                <a:gd name="connsiteX1" fmla="*/ 84686 w 126780"/>
                <a:gd name="connsiteY1" fmla="*/ 151725 h 163605"/>
                <a:gd name="connsiteX2" fmla="*/ 79981 w 126780"/>
                <a:gd name="connsiteY2" fmla="*/ 154448 h 163605"/>
                <a:gd name="connsiteX3" fmla="*/ 52990 w 126780"/>
                <a:gd name="connsiteY3" fmla="*/ 163606 h 163605"/>
                <a:gd name="connsiteX4" fmla="*/ 0 w 126780"/>
                <a:gd name="connsiteY4" fmla="*/ 101975 h 163605"/>
                <a:gd name="connsiteX5" fmla="*/ 52990 w 126780"/>
                <a:gd name="connsiteY5" fmla="*/ 40344 h 163605"/>
                <a:gd name="connsiteX6" fmla="*/ 79981 w 126780"/>
                <a:gd name="connsiteY6" fmla="*/ 49502 h 163605"/>
                <a:gd name="connsiteX7" fmla="*/ 84686 w 126780"/>
                <a:gd name="connsiteY7" fmla="*/ 52225 h 163605"/>
                <a:gd name="connsiteX8" fmla="*/ 86419 w 126780"/>
                <a:gd name="connsiteY8" fmla="*/ 50245 h 163605"/>
                <a:gd name="connsiteX9" fmla="*/ 86419 w 126780"/>
                <a:gd name="connsiteY9" fmla="*/ 0 h 163605"/>
                <a:gd name="connsiteX10" fmla="*/ 126781 w 126780"/>
                <a:gd name="connsiteY10" fmla="*/ 0 h 163605"/>
                <a:gd name="connsiteX11" fmla="*/ 126781 w 126780"/>
                <a:gd name="connsiteY11" fmla="*/ 160635 h 163605"/>
                <a:gd name="connsiteX12" fmla="*/ 86419 w 126780"/>
                <a:gd name="connsiteY12" fmla="*/ 160635 h 163605"/>
                <a:gd name="connsiteX13" fmla="*/ 86419 w 126780"/>
                <a:gd name="connsiteY13" fmla="*/ 153705 h 163605"/>
                <a:gd name="connsiteX14" fmla="*/ 86419 w 126780"/>
                <a:gd name="connsiteY14" fmla="*/ 153705 h 163605"/>
                <a:gd name="connsiteX15" fmla="*/ 64876 w 126780"/>
                <a:gd name="connsiteY15" fmla="*/ 127964 h 163605"/>
                <a:gd name="connsiteX16" fmla="*/ 88400 w 126780"/>
                <a:gd name="connsiteY16" fmla="*/ 101728 h 163605"/>
                <a:gd name="connsiteX17" fmla="*/ 64876 w 126780"/>
                <a:gd name="connsiteY17" fmla="*/ 75491 h 163605"/>
                <a:gd name="connsiteX18" fmla="*/ 40857 w 126780"/>
                <a:gd name="connsiteY18" fmla="*/ 101728 h 163605"/>
                <a:gd name="connsiteX19" fmla="*/ 64876 w 126780"/>
                <a:gd name="connsiteY19" fmla="*/ 127964 h 16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780" h="163605">
                  <a:moveTo>
                    <a:pt x="86419" y="153705"/>
                  </a:moveTo>
                  <a:cubicBezTo>
                    <a:pt x="86419" y="152220"/>
                    <a:pt x="85676" y="151725"/>
                    <a:pt x="84686" y="151725"/>
                  </a:cubicBezTo>
                  <a:cubicBezTo>
                    <a:pt x="83200" y="151725"/>
                    <a:pt x="82210" y="152715"/>
                    <a:pt x="79981" y="154448"/>
                  </a:cubicBezTo>
                  <a:cubicBezTo>
                    <a:pt x="75029" y="158655"/>
                    <a:pt x="66114" y="163606"/>
                    <a:pt x="52990" y="163606"/>
                  </a:cubicBezTo>
                  <a:cubicBezTo>
                    <a:pt x="22038" y="163606"/>
                    <a:pt x="0" y="138359"/>
                    <a:pt x="0" y="101975"/>
                  </a:cubicBezTo>
                  <a:cubicBezTo>
                    <a:pt x="0" y="65591"/>
                    <a:pt x="22038" y="40344"/>
                    <a:pt x="52990" y="40344"/>
                  </a:cubicBezTo>
                  <a:cubicBezTo>
                    <a:pt x="66114" y="40344"/>
                    <a:pt x="74781" y="45295"/>
                    <a:pt x="79981" y="49502"/>
                  </a:cubicBezTo>
                  <a:cubicBezTo>
                    <a:pt x="82210" y="51235"/>
                    <a:pt x="83448" y="52225"/>
                    <a:pt x="84686" y="52225"/>
                  </a:cubicBezTo>
                  <a:cubicBezTo>
                    <a:pt x="85924" y="52225"/>
                    <a:pt x="86419" y="51483"/>
                    <a:pt x="86419" y="50245"/>
                  </a:cubicBezTo>
                  <a:lnTo>
                    <a:pt x="86419" y="0"/>
                  </a:lnTo>
                  <a:lnTo>
                    <a:pt x="126781" y="0"/>
                  </a:lnTo>
                  <a:lnTo>
                    <a:pt x="126781" y="160635"/>
                  </a:lnTo>
                  <a:lnTo>
                    <a:pt x="86419" y="160635"/>
                  </a:lnTo>
                  <a:lnTo>
                    <a:pt x="86419" y="153705"/>
                  </a:lnTo>
                  <a:lnTo>
                    <a:pt x="86419" y="153705"/>
                  </a:lnTo>
                  <a:close/>
                  <a:moveTo>
                    <a:pt x="64876" y="127964"/>
                  </a:moveTo>
                  <a:cubicBezTo>
                    <a:pt x="79238" y="127964"/>
                    <a:pt x="88400" y="117321"/>
                    <a:pt x="88400" y="101728"/>
                  </a:cubicBezTo>
                  <a:cubicBezTo>
                    <a:pt x="88400" y="86134"/>
                    <a:pt x="79486" y="75491"/>
                    <a:pt x="64876" y="75491"/>
                  </a:cubicBezTo>
                  <a:cubicBezTo>
                    <a:pt x="50267" y="75491"/>
                    <a:pt x="40857" y="86134"/>
                    <a:pt x="40857" y="101728"/>
                  </a:cubicBezTo>
                  <a:cubicBezTo>
                    <a:pt x="40610" y="117321"/>
                    <a:pt x="49771" y="127964"/>
                    <a:pt x="64876" y="127964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1" name="Freihandform 40">
              <a:extLst>
                <a:ext uri="{FF2B5EF4-FFF2-40B4-BE49-F238E27FC236}">
                  <a16:creationId xmlns:a16="http://schemas.microsoft.com/office/drawing/2014/main" id="{EDFA6BEA-A830-4DE0-0085-7732D13B1769}"/>
                </a:ext>
              </a:extLst>
            </p:cNvPr>
            <p:cNvSpPr/>
            <p:nvPr/>
          </p:nvSpPr>
          <p:spPr>
            <a:xfrm>
              <a:off x="1580266" y="555832"/>
              <a:ext cx="46552" cy="167813"/>
            </a:xfrm>
            <a:custGeom>
              <a:avLst/>
              <a:gdLst>
                <a:gd name="connsiteX0" fmla="*/ 23276 w 46552"/>
                <a:gd name="connsiteY0" fmla="*/ 0 h 167813"/>
                <a:gd name="connsiteX1" fmla="*/ 46552 w 46552"/>
                <a:gd name="connsiteY1" fmla="*/ 20544 h 167813"/>
                <a:gd name="connsiteX2" fmla="*/ 23276 w 46552"/>
                <a:gd name="connsiteY2" fmla="*/ 41087 h 167813"/>
                <a:gd name="connsiteX3" fmla="*/ 0 w 46552"/>
                <a:gd name="connsiteY3" fmla="*/ 20544 h 167813"/>
                <a:gd name="connsiteX4" fmla="*/ 23276 w 46552"/>
                <a:gd name="connsiteY4" fmla="*/ 0 h 167813"/>
                <a:gd name="connsiteX5" fmla="*/ 43333 w 46552"/>
                <a:gd name="connsiteY5" fmla="*/ 50740 h 167813"/>
                <a:gd name="connsiteX6" fmla="*/ 43333 w 46552"/>
                <a:gd name="connsiteY6" fmla="*/ 167813 h 167813"/>
                <a:gd name="connsiteX7" fmla="*/ 2971 w 46552"/>
                <a:gd name="connsiteY7" fmla="*/ 167813 h 167813"/>
                <a:gd name="connsiteX8" fmla="*/ 2971 w 46552"/>
                <a:gd name="connsiteY8" fmla="*/ 50740 h 167813"/>
                <a:gd name="connsiteX9" fmla="*/ 43333 w 46552"/>
                <a:gd name="connsiteY9" fmla="*/ 50740 h 16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552" h="167813">
                  <a:moveTo>
                    <a:pt x="23276" y="0"/>
                  </a:moveTo>
                  <a:cubicBezTo>
                    <a:pt x="36895" y="0"/>
                    <a:pt x="46552" y="8168"/>
                    <a:pt x="46552" y="20544"/>
                  </a:cubicBezTo>
                  <a:cubicBezTo>
                    <a:pt x="46552" y="32919"/>
                    <a:pt x="36895" y="41087"/>
                    <a:pt x="23276" y="41087"/>
                  </a:cubicBezTo>
                  <a:cubicBezTo>
                    <a:pt x="9657" y="41087"/>
                    <a:pt x="0" y="33167"/>
                    <a:pt x="0" y="20544"/>
                  </a:cubicBezTo>
                  <a:cubicBezTo>
                    <a:pt x="0" y="7920"/>
                    <a:pt x="9657" y="0"/>
                    <a:pt x="23276" y="0"/>
                  </a:cubicBezTo>
                  <a:close/>
                  <a:moveTo>
                    <a:pt x="43333" y="50740"/>
                  </a:moveTo>
                  <a:lnTo>
                    <a:pt x="43333" y="167813"/>
                  </a:lnTo>
                  <a:lnTo>
                    <a:pt x="2971" y="167813"/>
                  </a:lnTo>
                  <a:lnTo>
                    <a:pt x="2971" y="50740"/>
                  </a:lnTo>
                  <a:lnTo>
                    <a:pt x="43333" y="50740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2" name="Freihandform 41">
              <a:extLst>
                <a:ext uri="{FF2B5EF4-FFF2-40B4-BE49-F238E27FC236}">
                  <a16:creationId xmlns:a16="http://schemas.microsoft.com/office/drawing/2014/main" id="{70CAE501-5DA2-8084-A7C6-F5DD6C143D37}"/>
                </a:ext>
              </a:extLst>
            </p:cNvPr>
            <p:cNvSpPr/>
            <p:nvPr/>
          </p:nvSpPr>
          <p:spPr>
            <a:xfrm>
              <a:off x="1641923" y="602859"/>
              <a:ext cx="120342" cy="123261"/>
            </a:xfrm>
            <a:custGeom>
              <a:avLst/>
              <a:gdLst>
                <a:gd name="connsiteX0" fmla="*/ 0 w 120342"/>
                <a:gd name="connsiteY0" fmla="*/ 90589 h 123261"/>
                <a:gd name="connsiteX1" fmla="*/ 36400 w 120342"/>
                <a:gd name="connsiteY1" fmla="*/ 54453 h 123261"/>
                <a:gd name="connsiteX2" fmla="*/ 65124 w 120342"/>
                <a:gd name="connsiteY2" fmla="*/ 47770 h 123261"/>
                <a:gd name="connsiteX3" fmla="*/ 72057 w 120342"/>
                <a:gd name="connsiteY3" fmla="*/ 40840 h 123261"/>
                <a:gd name="connsiteX4" fmla="*/ 57943 w 120342"/>
                <a:gd name="connsiteY4" fmla="*/ 32177 h 123261"/>
                <a:gd name="connsiteX5" fmla="*/ 29467 w 120342"/>
                <a:gd name="connsiteY5" fmla="*/ 49007 h 123261"/>
                <a:gd name="connsiteX6" fmla="*/ 495 w 120342"/>
                <a:gd name="connsiteY6" fmla="*/ 31682 h 123261"/>
                <a:gd name="connsiteX7" fmla="*/ 59429 w 120342"/>
                <a:gd name="connsiteY7" fmla="*/ 0 h 123261"/>
                <a:gd name="connsiteX8" fmla="*/ 109695 w 120342"/>
                <a:gd name="connsiteY8" fmla="*/ 49007 h 123261"/>
                <a:gd name="connsiteX9" fmla="*/ 109695 w 120342"/>
                <a:gd name="connsiteY9" fmla="*/ 84649 h 123261"/>
                <a:gd name="connsiteX10" fmla="*/ 116381 w 120342"/>
                <a:gd name="connsiteY10" fmla="*/ 90589 h 123261"/>
                <a:gd name="connsiteX11" fmla="*/ 120343 w 120342"/>
                <a:gd name="connsiteY11" fmla="*/ 90589 h 123261"/>
                <a:gd name="connsiteX12" fmla="*/ 120343 w 120342"/>
                <a:gd name="connsiteY12" fmla="*/ 120538 h 123261"/>
                <a:gd name="connsiteX13" fmla="*/ 103257 w 120342"/>
                <a:gd name="connsiteY13" fmla="*/ 122519 h 123261"/>
                <a:gd name="connsiteX14" fmla="*/ 77752 w 120342"/>
                <a:gd name="connsiteY14" fmla="*/ 108658 h 123261"/>
                <a:gd name="connsiteX15" fmla="*/ 74781 w 120342"/>
                <a:gd name="connsiteY15" fmla="*/ 105935 h 123261"/>
                <a:gd name="connsiteX16" fmla="*/ 71067 w 120342"/>
                <a:gd name="connsiteY16" fmla="*/ 109153 h 123261"/>
                <a:gd name="connsiteX17" fmla="*/ 39371 w 120342"/>
                <a:gd name="connsiteY17" fmla="*/ 123261 h 123261"/>
                <a:gd name="connsiteX18" fmla="*/ 0 w 120342"/>
                <a:gd name="connsiteY18" fmla="*/ 90589 h 123261"/>
                <a:gd name="connsiteX19" fmla="*/ 0 w 120342"/>
                <a:gd name="connsiteY19" fmla="*/ 90589 h 123261"/>
                <a:gd name="connsiteX20" fmla="*/ 50762 w 120342"/>
                <a:gd name="connsiteY20" fmla="*/ 95045 h 123261"/>
                <a:gd name="connsiteX21" fmla="*/ 72057 w 120342"/>
                <a:gd name="connsiteY21" fmla="*/ 70788 h 123261"/>
                <a:gd name="connsiteX22" fmla="*/ 72057 w 120342"/>
                <a:gd name="connsiteY22" fmla="*/ 68561 h 123261"/>
                <a:gd name="connsiteX23" fmla="*/ 64133 w 120342"/>
                <a:gd name="connsiteY23" fmla="*/ 72769 h 123261"/>
                <a:gd name="connsiteX24" fmla="*/ 49524 w 120342"/>
                <a:gd name="connsiteY24" fmla="*/ 75986 h 123261"/>
                <a:gd name="connsiteX25" fmla="*/ 38629 w 120342"/>
                <a:gd name="connsiteY25" fmla="*/ 85887 h 123261"/>
                <a:gd name="connsiteX26" fmla="*/ 50762 w 120342"/>
                <a:gd name="connsiteY26" fmla="*/ 95045 h 123261"/>
                <a:gd name="connsiteX27" fmla="*/ 50762 w 120342"/>
                <a:gd name="connsiteY27" fmla="*/ 9504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0342" h="123261">
                  <a:moveTo>
                    <a:pt x="0" y="90589"/>
                  </a:moveTo>
                  <a:cubicBezTo>
                    <a:pt x="0" y="72521"/>
                    <a:pt x="11390" y="60393"/>
                    <a:pt x="36400" y="54453"/>
                  </a:cubicBezTo>
                  <a:lnTo>
                    <a:pt x="65124" y="47770"/>
                  </a:lnTo>
                  <a:cubicBezTo>
                    <a:pt x="70076" y="46532"/>
                    <a:pt x="72057" y="44305"/>
                    <a:pt x="72057" y="40840"/>
                  </a:cubicBezTo>
                  <a:cubicBezTo>
                    <a:pt x="72057" y="35394"/>
                    <a:pt x="67600" y="32177"/>
                    <a:pt x="57943" y="32177"/>
                  </a:cubicBezTo>
                  <a:cubicBezTo>
                    <a:pt x="46800" y="32177"/>
                    <a:pt x="35162" y="38612"/>
                    <a:pt x="29467" y="49007"/>
                  </a:cubicBezTo>
                  <a:lnTo>
                    <a:pt x="495" y="31682"/>
                  </a:lnTo>
                  <a:cubicBezTo>
                    <a:pt x="9905" y="14356"/>
                    <a:pt x="30705" y="0"/>
                    <a:pt x="59429" y="0"/>
                  </a:cubicBezTo>
                  <a:cubicBezTo>
                    <a:pt x="94343" y="0"/>
                    <a:pt x="109695" y="17326"/>
                    <a:pt x="109695" y="49007"/>
                  </a:cubicBezTo>
                  <a:lnTo>
                    <a:pt x="109695" y="84649"/>
                  </a:lnTo>
                  <a:cubicBezTo>
                    <a:pt x="109695" y="89104"/>
                    <a:pt x="111676" y="90589"/>
                    <a:pt x="116381" y="90589"/>
                  </a:cubicBezTo>
                  <a:lnTo>
                    <a:pt x="120343" y="90589"/>
                  </a:lnTo>
                  <a:lnTo>
                    <a:pt x="120343" y="120538"/>
                  </a:lnTo>
                  <a:cubicBezTo>
                    <a:pt x="115886" y="121776"/>
                    <a:pt x="109448" y="122519"/>
                    <a:pt x="103257" y="122519"/>
                  </a:cubicBezTo>
                  <a:cubicBezTo>
                    <a:pt x="88400" y="122519"/>
                    <a:pt x="81962" y="117568"/>
                    <a:pt x="77752" y="108658"/>
                  </a:cubicBezTo>
                  <a:cubicBezTo>
                    <a:pt x="76762" y="106925"/>
                    <a:pt x="76267" y="105935"/>
                    <a:pt x="74781" y="105935"/>
                  </a:cubicBezTo>
                  <a:cubicBezTo>
                    <a:pt x="73295" y="105935"/>
                    <a:pt x="72800" y="106925"/>
                    <a:pt x="71067" y="109153"/>
                  </a:cubicBezTo>
                  <a:cubicBezTo>
                    <a:pt x="64629" y="117816"/>
                    <a:pt x="53981" y="123261"/>
                    <a:pt x="39371" y="123261"/>
                  </a:cubicBezTo>
                  <a:cubicBezTo>
                    <a:pt x="14609" y="123261"/>
                    <a:pt x="0" y="109153"/>
                    <a:pt x="0" y="90589"/>
                  </a:cubicBezTo>
                  <a:lnTo>
                    <a:pt x="0" y="90589"/>
                  </a:lnTo>
                  <a:close/>
                  <a:moveTo>
                    <a:pt x="50762" y="95045"/>
                  </a:moveTo>
                  <a:cubicBezTo>
                    <a:pt x="62400" y="95045"/>
                    <a:pt x="72057" y="87867"/>
                    <a:pt x="72057" y="70788"/>
                  </a:cubicBezTo>
                  <a:lnTo>
                    <a:pt x="72057" y="68561"/>
                  </a:lnTo>
                  <a:cubicBezTo>
                    <a:pt x="70571" y="70541"/>
                    <a:pt x="68343" y="71779"/>
                    <a:pt x="64133" y="72769"/>
                  </a:cubicBezTo>
                  <a:lnTo>
                    <a:pt x="49524" y="75986"/>
                  </a:lnTo>
                  <a:cubicBezTo>
                    <a:pt x="42591" y="77471"/>
                    <a:pt x="38629" y="80689"/>
                    <a:pt x="38629" y="85887"/>
                  </a:cubicBezTo>
                  <a:cubicBezTo>
                    <a:pt x="38629" y="90837"/>
                    <a:pt x="43086" y="95045"/>
                    <a:pt x="50762" y="95045"/>
                  </a:cubicBezTo>
                  <a:lnTo>
                    <a:pt x="50762" y="9504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3" name="Freihandform 42">
              <a:extLst>
                <a:ext uri="{FF2B5EF4-FFF2-40B4-BE49-F238E27FC236}">
                  <a16:creationId xmlns:a16="http://schemas.microsoft.com/office/drawing/2014/main" id="{83CD6ECA-6649-E561-D887-0A950F95414C}"/>
                </a:ext>
              </a:extLst>
            </p:cNvPr>
            <p:cNvSpPr/>
            <p:nvPr/>
          </p:nvSpPr>
          <p:spPr>
            <a:xfrm>
              <a:off x="1108552" y="779088"/>
              <a:ext cx="162438" cy="158413"/>
            </a:xfrm>
            <a:custGeom>
              <a:avLst/>
              <a:gdLst>
                <a:gd name="connsiteX0" fmla="*/ 0 w 162438"/>
                <a:gd name="connsiteY0" fmla="*/ 79451 h 158413"/>
                <a:gd name="connsiteX1" fmla="*/ 82705 w 162438"/>
                <a:gd name="connsiteY1" fmla="*/ 0 h 158413"/>
                <a:gd name="connsiteX2" fmla="*/ 153029 w 162438"/>
                <a:gd name="connsiteY2" fmla="*/ 37622 h 158413"/>
                <a:gd name="connsiteX3" fmla="*/ 117124 w 162438"/>
                <a:gd name="connsiteY3" fmla="*/ 57423 h 158413"/>
                <a:gd name="connsiteX4" fmla="*/ 82705 w 162438"/>
                <a:gd name="connsiteY4" fmla="*/ 37869 h 158413"/>
                <a:gd name="connsiteX5" fmla="*/ 43086 w 162438"/>
                <a:gd name="connsiteY5" fmla="*/ 79451 h 158413"/>
                <a:gd name="connsiteX6" fmla="*/ 82705 w 162438"/>
                <a:gd name="connsiteY6" fmla="*/ 120538 h 158413"/>
                <a:gd name="connsiteX7" fmla="*/ 116876 w 162438"/>
                <a:gd name="connsiteY7" fmla="*/ 100737 h 158413"/>
                <a:gd name="connsiteX8" fmla="*/ 92610 w 162438"/>
                <a:gd name="connsiteY8" fmla="*/ 77719 h 158413"/>
                <a:gd name="connsiteX9" fmla="*/ 89886 w 162438"/>
                <a:gd name="connsiteY9" fmla="*/ 73016 h 158413"/>
                <a:gd name="connsiteX10" fmla="*/ 94591 w 162438"/>
                <a:gd name="connsiteY10" fmla="*/ 69303 h 158413"/>
                <a:gd name="connsiteX11" fmla="*/ 162438 w 162438"/>
                <a:gd name="connsiteY11" fmla="*/ 69303 h 158413"/>
                <a:gd name="connsiteX12" fmla="*/ 162438 w 162438"/>
                <a:gd name="connsiteY12" fmla="*/ 74254 h 158413"/>
                <a:gd name="connsiteX13" fmla="*/ 82952 w 162438"/>
                <a:gd name="connsiteY13" fmla="*/ 158408 h 158413"/>
                <a:gd name="connsiteX14" fmla="*/ 0 w 162438"/>
                <a:gd name="connsiteY14" fmla="*/ 79451 h 158413"/>
                <a:gd name="connsiteX15" fmla="*/ 0 w 162438"/>
                <a:gd name="connsiteY15" fmla="*/ 79451 h 15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2438" h="158413">
                  <a:moveTo>
                    <a:pt x="0" y="79451"/>
                  </a:moveTo>
                  <a:cubicBezTo>
                    <a:pt x="0" y="34652"/>
                    <a:pt x="32190" y="0"/>
                    <a:pt x="82705" y="0"/>
                  </a:cubicBezTo>
                  <a:cubicBezTo>
                    <a:pt x="114895" y="0"/>
                    <a:pt x="137924" y="14356"/>
                    <a:pt x="153029" y="37622"/>
                  </a:cubicBezTo>
                  <a:lnTo>
                    <a:pt x="117124" y="57423"/>
                  </a:lnTo>
                  <a:cubicBezTo>
                    <a:pt x="110933" y="45790"/>
                    <a:pt x="99791" y="37869"/>
                    <a:pt x="82705" y="37869"/>
                  </a:cubicBezTo>
                  <a:cubicBezTo>
                    <a:pt x="58686" y="37869"/>
                    <a:pt x="43086" y="54700"/>
                    <a:pt x="43086" y="79451"/>
                  </a:cubicBezTo>
                  <a:cubicBezTo>
                    <a:pt x="43086" y="104203"/>
                    <a:pt x="58438" y="120538"/>
                    <a:pt x="82705" y="120538"/>
                  </a:cubicBezTo>
                  <a:cubicBezTo>
                    <a:pt x="98800" y="120538"/>
                    <a:pt x="111429" y="112866"/>
                    <a:pt x="116876" y="100737"/>
                  </a:cubicBezTo>
                  <a:lnTo>
                    <a:pt x="92610" y="77719"/>
                  </a:lnTo>
                  <a:cubicBezTo>
                    <a:pt x="90629" y="75986"/>
                    <a:pt x="89886" y="74254"/>
                    <a:pt x="89886" y="73016"/>
                  </a:cubicBezTo>
                  <a:cubicBezTo>
                    <a:pt x="89886" y="71036"/>
                    <a:pt x="91371" y="69303"/>
                    <a:pt x="94591" y="69303"/>
                  </a:cubicBezTo>
                  <a:lnTo>
                    <a:pt x="162438" y="69303"/>
                  </a:lnTo>
                  <a:lnTo>
                    <a:pt x="162438" y="74254"/>
                  </a:lnTo>
                  <a:cubicBezTo>
                    <a:pt x="162438" y="138359"/>
                    <a:pt x="120095" y="158408"/>
                    <a:pt x="82952" y="158408"/>
                  </a:cubicBezTo>
                  <a:cubicBezTo>
                    <a:pt x="32190" y="158903"/>
                    <a:pt x="0" y="124251"/>
                    <a:pt x="0" y="79451"/>
                  </a:cubicBezTo>
                  <a:lnTo>
                    <a:pt x="0" y="79451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4" name="Freihandform 43">
              <a:extLst>
                <a:ext uri="{FF2B5EF4-FFF2-40B4-BE49-F238E27FC236}">
                  <a16:creationId xmlns:a16="http://schemas.microsoft.com/office/drawing/2014/main" id="{C32378E2-A4BE-60F3-E2F5-AB3251F8BB5E}"/>
                </a:ext>
              </a:extLst>
            </p:cNvPr>
            <p:cNvSpPr/>
            <p:nvPr/>
          </p:nvSpPr>
          <p:spPr>
            <a:xfrm>
              <a:off x="1285599" y="814977"/>
              <a:ext cx="73295" cy="119053"/>
            </a:xfrm>
            <a:custGeom>
              <a:avLst/>
              <a:gdLst>
                <a:gd name="connsiteX0" fmla="*/ 0 w 73295"/>
                <a:gd name="connsiteY0" fmla="*/ 2228 h 119053"/>
                <a:gd name="connsiteX1" fmla="*/ 40362 w 73295"/>
                <a:gd name="connsiteY1" fmla="*/ 2228 h 119053"/>
                <a:gd name="connsiteX2" fmla="*/ 40362 w 73295"/>
                <a:gd name="connsiteY2" fmla="*/ 17078 h 119053"/>
                <a:gd name="connsiteX3" fmla="*/ 41848 w 73295"/>
                <a:gd name="connsiteY3" fmla="*/ 19058 h 119053"/>
                <a:gd name="connsiteX4" fmla="*/ 46057 w 73295"/>
                <a:gd name="connsiteY4" fmla="*/ 14603 h 119053"/>
                <a:gd name="connsiteX5" fmla="*/ 72057 w 73295"/>
                <a:gd name="connsiteY5" fmla="*/ 0 h 119053"/>
                <a:gd name="connsiteX6" fmla="*/ 72800 w 73295"/>
                <a:gd name="connsiteY6" fmla="*/ 0 h 119053"/>
                <a:gd name="connsiteX7" fmla="*/ 73295 w 73295"/>
                <a:gd name="connsiteY7" fmla="*/ 40840 h 119053"/>
                <a:gd name="connsiteX8" fmla="*/ 64629 w 73295"/>
                <a:gd name="connsiteY8" fmla="*/ 40840 h 119053"/>
                <a:gd name="connsiteX9" fmla="*/ 40610 w 73295"/>
                <a:gd name="connsiteY9" fmla="*/ 65838 h 119053"/>
                <a:gd name="connsiteX10" fmla="*/ 40610 w 73295"/>
                <a:gd name="connsiteY10" fmla="*/ 119053 h 119053"/>
                <a:gd name="connsiteX11" fmla="*/ 248 w 73295"/>
                <a:gd name="connsiteY11" fmla="*/ 119053 h 119053"/>
                <a:gd name="connsiteX12" fmla="*/ 248 w 73295"/>
                <a:gd name="connsiteY12" fmla="*/ 2228 h 119053"/>
                <a:gd name="connsiteX13" fmla="*/ 0 w 73295"/>
                <a:gd name="connsiteY13" fmla="*/ 2228 h 119053"/>
                <a:gd name="connsiteX14" fmla="*/ 0 w 73295"/>
                <a:gd name="connsiteY14" fmla="*/ 2228 h 11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295" h="119053">
                  <a:moveTo>
                    <a:pt x="0" y="2228"/>
                  </a:moveTo>
                  <a:lnTo>
                    <a:pt x="40362" y="2228"/>
                  </a:lnTo>
                  <a:lnTo>
                    <a:pt x="40362" y="17078"/>
                  </a:lnTo>
                  <a:cubicBezTo>
                    <a:pt x="40362" y="18563"/>
                    <a:pt x="40857" y="19058"/>
                    <a:pt x="41848" y="19058"/>
                  </a:cubicBezTo>
                  <a:cubicBezTo>
                    <a:pt x="42838" y="19058"/>
                    <a:pt x="43581" y="18316"/>
                    <a:pt x="46057" y="14603"/>
                  </a:cubicBezTo>
                  <a:cubicBezTo>
                    <a:pt x="52248" y="4455"/>
                    <a:pt x="60914" y="0"/>
                    <a:pt x="72057" y="0"/>
                  </a:cubicBezTo>
                  <a:lnTo>
                    <a:pt x="72800" y="0"/>
                  </a:lnTo>
                  <a:lnTo>
                    <a:pt x="73295" y="40840"/>
                  </a:lnTo>
                  <a:lnTo>
                    <a:pt x="64629" y="40840"/>
                  </a:lnTo>
                  <a:cubicBezTo>
                    <a:pt x="48286" y="40840"/>
                    <a:pt x="40610" y="48512"/>
                    <a:pt x="40610" y="65838"/>
                  </a:cubicBezTo>
                  <a:lnTo>
                    <a:pt x="40610" y="119053"/>
                  </a:lnTo>
                  <a:lnTo>
                    <a:pt x="248" y="119053"/>
                  </a:lnTo>
                  <a:lnTo>
                    <a:pt x="248" y="2228"/>
                  </a:lnTo>
                  <a:lnTo>
                    <a:pt x="0" y="2228"/>
                  </a:lnTo>
                  <a:lnTo>
                    <a:pt x="0" y="222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 44">
              <a:extLst>
                <a:ext uri="{FF2B5EF4-FFF2-40B4-BE49-F238E27FC236}">
                  <a16:creationId xmlns:a16="http://schemas.microsoft.com/office/drawing/2014/main" id="{A2D28E9E-BCEC-2C26-B4B8-94B360401C9A}"/>
                </a:ext>
              </a:extLst>
            </p:cNvPr>
            <p:cNvSpPr/>
            <p:nvPr/>
          </p:nvSpPr>
          <p:spPr>
            <a:xfrm>
              <a:off x="1364095" y="814235"/>
              <a:ext cx="129504" cy="123261"/>
            </a:xfrm>
            <a:custGeom>
              <a:avLst/>
              <a:gdLst>
                <a:gd name="connsiteX0" fmla="*/ 0 w 129504"/>
                <a:gd name="connsiteY0" fmla="*/ 61631 h 123261"/>
                <a:gd name="connsiteX1" fmla="*/ 64876 w 129504"/>
                <a:gd name="connsiteY1" fmla="*/ 0 h 123261"/>
                <a:gd name="connsiteX2" fmla="*/ 129505 w 129504"/>
                <a:gd name="connsiteY2" fmla="*/ 61631 h 123261"/>
                <a:gd name="connsiteX3" fmla="*/ 64876 w 129504"/>
                <a:gd name="connsiteY3" fmla="*/ 123261 h 123261"/>
                <a:gd name="connsiteX4" fmla="*/ 0 w 129504"/>
                <a:gd name="connsiteY4" fmla="*/ 61631 h 123261"/>
                <a:gd name="connsiteX5" fmla="*/ 0 w 129504"/>
                <a:gd name="connsiteY5" fmla="*/ 61631 h 123261"/>
                <a:gd name="connsiteX6" fmla="*/ 64876 w 129504"/>
                <a:gd name="connsiteY6" fmla="*/ 87619 h 123261"/>
                <a:gd name="connsiteX7" fmla="*/ 89143 w 129504"/>
                <a:gd name="connsiteY7" fmla="*/ 61631 h 123261"/>
                <a:gd name="connsiteX8" fmla="*/ 64876 w 129504"/>
                <a:gd name="connsiteY8" fmla="*/ 35642 h 123261"/>
                <a:gd name="connsiteX9" fmla="*/ 40362 w 129504"/>
                <a:gd name="connsiteY9" fmla="*/ 61631 h 123261"/>
                <a:gd name="connsiteX10" fmla="*/ 64876 w 129504"/>
                <a:gd name="connsiteY10" fmla="*/ 87619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9504" h="123261">
                  <a:moveTo>
                    <a:pt x="0" y="61631"/>
                  </a:moveTo>
                  <a:cubicBezTo>
                    <a:pt x="0" y="25494"/>
                    <a:pt x="27238" y="0"/>
                    <a:pt x="64876" y="0"/>
                  </a:cubicBezTo>
                  <a:cubicBezTo>
                    <a:pt x="102514" y="0"/>
                    <a:pt x="129505" y="25246"/>
                    <a:pt x="129505" y="61631"/>
                  </a:cubicBezTo>
                  <a:cubicBezTo>
                    <a:pt x="129505" y="98015"/>
                    <a:pt x="102019" y="123261"/>
                    <a:pt x="64876" y="123261"/>
                  </a:cubicBezTo>
                  <a:cubicBezTo>
                    <a:pt x="27733" y="123261"/>
                    <a:pt x="0" y="98015"/>
                    <a:pt x="0" y="61631"/>
                  </a:cubicBezTo>
                  <a:lnTo>
                    <a:pt x="0" y="61631"/>
                  </a:lnTo>
                  <a:close/>
                  <a:moveTo>
                    <a:pt x="64876" y="87619"/>
                  </a:moveTo>
                  <a:cubicBezTo>
                    <a:pt x="79733" y="87619"/>
                    <a:pt x="89143" y="76976"/>
                    <a:pt x="89143" y="61631"/>
                  </a:cubicBezTo>
                  <a:cubicBezTo>
                    <a:pt x="89143" y="46285"/>
                    <a:pt x="79733" y="35642"/>
                    <a:pt x="64876" y="35642"/>
                  </a:cubicBezTo>
                  <a:cubicBezTo>
                    <a:pt x="50019" y="35642"/>
                    <a:pt x="40362" y="46285"/>
                    <a:pt x="40362" y="61631"/>
                  </a:cubicBezTo>
                  <a:cubicBezTo>
                    <a:pt x="40362" y="76976"/>
                    <a:pt x="49771" y="87619"/>
                    <a:pt x="64876" y="87619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6" name="Freihandform 45">
              <a:extLst>
                <a:ext uri="{FF2B5EF4-FFF2-40B4-BE49-F238E27FC236}">
                  <a16:creationId xmlns:a16="http://schemas.microsoft.com/office/drawing/2014/main" id="{74CEBDE8-2F79-48CF-FB7F-950BCC4B1254}"/>
                </a:ext>
              </a:extLst>
            </p:cNvPr>
            <p:cNvSpPr/>
            <p:nvPr/>
          </p:nvSpPr>
          <p:spPr>
            <a:xfrm>
              <a:off x="1505238" y="817452"/>
              <a:ext cx="113409" cy="120538"/>
            </a:xfrm>
            <a:custGeom>
              <a:avLst/>
              <a:gdLst>
                <a:gd name="connsiteX0" fmla="*/ 56705 w 113409"/>
                <a:gd name="connsiteY0" fmla="*/ 120538 h 120538"/>
                <a:gd name="connsiteX1" fmla="*/ 0 w 113409"/>
                <a:gd name="connsiteY1" fmla="*/ 70293 h 120538"/>
                <a:gd name="connsiteX2" fmla="*/ 0 w 113409"/>
                <a:gd name="connsiteY2" fmla="*/ 0 h 120538"/>
                <a:gd name="connsiteX3" fmla="*/ 40610 w 113409"/>
                <a:gd name="connsiteY3" fmla="*/ 0 h 120538"/>
                <a:gd name="connsiteX4" fmla="*/ 40610 w 113409"/>
                <a:gd name="connsiteY4" fmla="*/ 67571 h 120538"/>
                <a:gd name="connsiteX5" fmla="*/ 56705 w 113409"/>
                <a:gd name="connsiteY5" fmla="*/ 85639 h 120538"/>
                <a:gd name="connsiteX6" fmla="*/ 72800 w 113409"/>
                <a:gd name="connsiteY6" fmla="*/ 67571 h 120538"/>
                <a:gd name="connsiteX7" fmla="*/ 72800 w 113409"/>
                <a:gd name="connsiteY7" fmla="*/ 0 h 120538"/>
                <a:gd name="connsiteX8" fmla="*/ 113409 w 113409"/>
                <a:gd name="connsiteY8" fmla="*/ 0 h 120538"/>
                <a:gd name="connsiteX9" fmla="*/ 113409 w 113409"/>
                <a:gd name="connsiteY9" fmla="*/ 70541 h 120538"/>
                <a:gd name="connsiteX10" fmla="*/ 56705 w 113409"/>
                <a:gd name="connsiteY10" fmla="*/ 120538 h 120538"/>
                <a:gd name="connsiteX11" fmla="*/ 56705 w 113409"/>
                <a:gd name="connsiteY11" fmla="*/ 120538 h 12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409" h="120538">
                  <a:moveTo>
                    <a:pt x="56705" y="120538"/>
                  </a:moveTo>
                  <a:cubicBezTo>
                    <a:pt x="19810" y="120538"/>
                    <a:pt x="0" y="101975"/>
                    <a:pt x="0" y="70293"/>
                  </a:cubicBezTo>
                  <a:lnTo>
                    <a:pt x="0" y="0"/>
                  </a:lnTo>
                  <a:lnTo>
                    <a:pt x="40610" y="0"/>
                  </a:lnTo>
                  <a:lnTo>
                    <a:pt x="40610" y="67571"/>
                  </a:lnTo>
                  <a:cubicBezTo>
                    <a:pt x="40610" y="79204"/>
                    <a:pt x="46552" y="85639"/>
                    <a:pt x="56705" y="85639"/>
                  </a:cubicBezTo>
                  <a:cubicBezTo>
                    <a:pt x="66857" y="85639"/>
                    <a:pt x="72800" y="79204"/>
                    <a:pt x="72800" y="67571"/>
                  </a:cubicBezTo>
                  <a:lnTo>
                    <a:pt x="72800" y="0"/>
                  </a:lnTo>
                  <a:lnTo>
                    <a:pt x="113409" y="0"/>
                  </a:lnTo>
                  <a:lnTo>
                    <a:pt x="113409" y="70541"/>
                  </a:lnTo>
                  <a:cubicBezTo>
                    <a:pt x="113409" y="101975"/>
                    <a:pt x="93600" y="120538"/>
                    <a:pt x="56705" y="120538"/>
                  </a:cubicBezTo>
                  <a:lnTo>
                    <a:pt x="56705" y="12053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7" name="Freihandform 46">
              <a:extLst>
                <a:ext uri="{FF2B5EF4-FFF2-40B4-BE49-F238E27FC236}">
                  <a16:creationId xmlns:a16="http://schemas.microsoft.com/office/drawing/2014/main" id="{8E5D444D-F676-8C7C-FF73-597A5D9162FD}"/>
                </a:ext>
              </a:extLst>
            </p:cNvPr>
            <p:cNvSpPr/>
            <p:nvPr/>
          </p:nvSpPr>
          <p:spPr>
            <a:xfrm>
              <a:off x="1636723" y="813987"/>
              <a:ext cx="127028" cy="165833"/>
            </a:xfrm>
            <a:custGeom>
              <a:avLst/>
              <a:gdLst>
                <a:gd name="connsiteX0" fmla="*/ 0 w 127028"/>
                <a:gd name="connsiteY0" fmla="*/ 3218 h 165833"/>
                <a:gd name="connsiteX1" fmla="*/ 40610 w 127028"/>
                <a:gd name="connsiteY1" fmla="*/ 3218 h 165833"/>
                <a:gd name="connsiteX2" fmla="*/ 40610 w 127028"/>
                <a:gd name="connsiteY2" fmla="*/ 9900 h 165833"/>
                <a:gd name="connsiteX3" fmla="*/ 42343 w 127028"/>
                <a:gd name="connsiteY3" fmla="*/ 11881 h 165833"/>
                <a:gd name="connsiteX4" fmla="*/ 47048 w 127028"/>
                <a:gd name="connsiteY4" fmla="*/ 9158 h 165833"/>
                <a:gd name="connsiteX5" fmla="*/ 74038 w 127028"/>
                <a:gd name="connsiteY5" fmla="*/ 0 h 165833"/>
                <a:gd name="connsiteX6" fmla="*/ 127029 w 127028"/>
                <a:gd name="connsiteY6" fmla="*/ 61631 h 165833"/>
                <a:gd name="connsiteX7" fmla="*/ 74038 w 127028"/>
                <a:gd name="connsiteY7" fmla="*/ 123261 h 165833"/>
                <a:gd name="connsiteX8" fmla="*/ 47048 w 127028"/>
                <a:gd name="connsiteY8" fmla="*/ 114103 h 165833"/>
                <a:gd name="connsiteX9" fmla="*/ 42343 w 127028"/>
                <a:gd name="connsiteY9" fmla="*/ 111381 h 165833"/>
                <a:gd name="connsiteX10" fmla="*/ 40610 w 127028"/>
                <a:gd name="connsiteY10" fmla="*/ 113361 h 165833"/>
                <a:gd name="connsiteX11" fmla="*/ 40610 w 127028"/>
                <a:gd name="connsiteY11" fmla="*/ 165833 h 165833"/>
                <a:gd name="connsiteX12" fmla="*/ 248 w 127028"/>
                <a:gd name="connsiteY12" fmla="*/ 165833 h 165833"/>
                <a:gd name="connsiteX13" fmla="*/ 248 w 127028"/>
                <a:gd name="connsiteY13" fmla="*/ 3218 h 165833"/>
                <a:gd name="connsiteX14" fmla="*/ 0 w 127028"/>
                <a:gd name="connsiteY14" fmla="*/ 3218 h 165833"/>
                <a:gd name="connsiteX15" fmla="*/ 0 w 127028"/>
                <a:gd name="connsiteY15" fmla="*/ 3218 h 165833"/>
                <a:gd name="connsiteX16" fmla="*/ 62152 w 127028"/>
                <a:gd name="connsiteY16" fmla="*/ 88114 h 165833"/>
                <a:gd name="connsiteX17" fmla="*/ 86172 w 127028"/>
                <a:gd name="connsiteY17" fmla="*/ 61878 h 165833"/>
                <a:gd name="connsiteX18" fmla="*/ 62152 w 127028"/>
                <a:gd name="connsiteY18" fmla="*/ 35642 h 165833"/>
                <a:gd name="connsiteX19" fmla="*/ 38629 w 127028"/>
                <a:gd name="connsiteY19" fmla="*/ 61878 h 165833"/>
                <a:gd name="connsiteX20" fmla="*/ 62152 w 127028"/>
                <a:gd name="connsiteY20" fmla="*/ 88114 h 16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7028" h="165833">
                  <a:moveTo>
                    <a:pt x="0" y="3218"/>
                  </a:moveTo>
                  <a:lnTo>
                    <a:pt x="40610" y="3218"/>
                  </a:lnTo>
                  <a:lnTo>
                    <a:pt x="40610" y="9900"/>
                  </a:lnTo>
                  <a:cubicBezTo>
                    <a:pt x="40610" y="11386"/>
                    <a:pt x="41352" y="11881"/>
                    <a:pt x="42343" y="11881"/>
                  </a:cubicBezTo>
                  <a:cubicBezTo>
                    <a:pt x="43829" y="11881"/>
                    <a:pt x="44819" y="10891"/>
                    <a:pt x="47048" y="9158"/>
                  </a:cubicBezTo>
                  <a:cubicBezTo>
                    <a:pt x="52000" y="4950"/>
                    <a:pt x="60914" y="0"/>
                    <a:pt x="74038" y="0"/>
                  </a:cubicBezTo>
                  <a:cubicBezTo>
                    <a:pt x="104991" y="0"/>
                    <a:pt x="127029" y="25246"/>
                    <a:pt x="127029" y="61631"/>
                  </a:cubicBezTo>
                  <a:cubicBezTo>
                    <a:pt x="127029" y="98015"/>
                    <a:pt x="104991" y="123261"/>
                    <a:pt x="74038" y="123261"/>
                  </a:cubicBezTo>
                  <a:cubicBezTo>
                    <a:pt x="60914" y="123261"/>
                    <a:pt x="52248" y="118311"/>
                    <a:pt x="47048" y="114103"/>
                  </a:cubicBezTo>
                  <a:cubicBezTo>
                    <a:pt x="44819" y="112371"/>
                    <a:pt x="43581" y="111381"/>
                    <a:pt x="42343" y="111381"/>
                  </a:cubicBezTo>
                  <a:cubicBezTo>
                    <a:pt x="41105" y="111381"/>
                    <a:pt x="40610" y="112123"/>
                    <a:pt x="40610" y="113361"/>
                  </a:cubicBezTo>
                  <a:lnTo>
                    <a:pt x="40610" y="165833"/>
                  </a:lnTo>
                  <a:lnTo>
                    <a:pt x="248" y="165833"/>
                  </a:lnTo>
                  <a:lnTo>
                    <a:pt x="248" y="3218"/>
                  </a:lnTo>
                  <a:lnTo>
                    <a:pt x="0" y="3218"/>
                  </a:lnTo>
                  <a:lnTo>
                    <a:pt x="0" y="3218"/>
                  </a:lnTo>
                  <a:close/>
                  <a:moveTo>
                    <a:pt x="62152" y="88114"/>
                  </a:moveTo>
                  <a:cubicBezTo>
                    <a:pt x="77010" y="88114"/>
                    <a:pt x="86172" y="77471"/>
                    <a:pt x="86172" y="61878"/>
                  </a:cubicBezTo>
                  <a:cubicBezTo>
                    <a:pt x="86172" y="46285"/>
                    <a:pt x="77010" y="35642"/>
                    <a:pt x="62152" y="35642"/>
                  </a:cubicBezTo>
                  <a:cubicBezTo>
                    <a:pt x="47295" y="35642"/>
                    <a:pt x="38629" y="46285"/>
                    <a:pt x="38629" y="61878"/>
                  </a:cubicBezTo>
                  <a:cubicBezTo>
                    <a:pt x="38629" y="77471"/>
                    <a:pt x="47543" y="88114"/>
                    <a:pt x="62152" y="88114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9" name="Freihandform 48">
              <a:extLst>
                <a:ext uri="{FF2B5EF4-FFF2-40B4-BE49-F238E27FC236}">
                  <a16:creationId xmlns:a16="http://schemas.microsoft.com/office/drawing/2014/main" id="{6372176B-02DE-BEB0-D81D-DCCF421B3B30}"/>
                </a:ext>
              </a:extLst>
            </p:cNvPr>
            <p:cNvSpPr/>
            <p:nvPr/>
          </p:nvSpPr>
          <p:spPr>
            <a:xfrm>
              <a:off x="360000" y="359802"/>
              <a:ext cx="548723" cy="574475"/>
            </a:xfrm>
            <a:custGeom>
              <a:avLst/>
              <a:gdLst>
                <a:gd name="connsiteX0" fmla="*/ 454133 w 548723"/>
                <a:gd name="connsiteY0" fmla="*/ 254690 h 574475"/>
                <a:gd name="connsiteX1" fmla="*/ 496476 w 548723"/>
                <a:gd name="connsiteY1" fmla="*/ 143805 h 574475"/>
                <a:gd name="connsiteX2" fmla="*/ 494248 w 548723"/>
                <a:gd name="connsiteY2" fmla="*/ 118806 h 574475"/>
                <a:gd name="connsiteX3" fmla="*/ 335276 w 548723"/>
                <a:gd name="connsiteY3" fmla="*/ 0 h 574475"/>
                <a:gd name="connsiteX4" fmla="*/ 137181 w 548723"/>
                <a:gd name="connsiteY4" fmla="*/ 0 h 574475"/>
                <a:gd name="connsiteX5" fmla="*/ 104248 w 548723"/>
                <a:gd name="connsiteY5" fmla="*/ 34652 h 574475"/>
                <a:gd name="connsiteX6" fmla="*/ 104248 w 548723"/>
                <a:gd name="connsiteY6" fmla="*/ 111628 h 574475"/>
                <a:gd name="connsiteX7" fmla="*/ 58933 w 548723"/>
                <a:gd name="connsiteY7" fmla="*/ 85887 h 574475"/>
                <a:gd name="connsiteX8" fmla="*/ 0 w 548723"/>
                <a:gd name="connsiteY8" fmla="*/ 114846 h 574475"/>
                <a:gd name="connsiteX9" fmla="*/ 0 w 548723"/>
                <a:gd name="connsiteY9" fmla="*/ 417306 h 574475"/>
                <a:gd name="connsiteX10" fmla="*/ 26000 w 548723"/>
                <a:gd name="connsiteY10" fmla="*/ 444037 h 574475"/>
                <a:gd name="connsiteX11" fmla="*/ 52000 w 548723"/>
                <a:gd name="connsiteY11" fmla="*/ 417306 h 574475"/>
                <a:gd name="connsiteX12" fmla="*/ 52000 w 548723"/>
                <a:gd name="connsiteY12" fmla="*/ 141577 h 574475"/>
                <a:gd name="connsiteX13" fmla="*/ 104743 w 548723"/>
                <a:gd name="connsiteY13" fmla="*/ 171526 h 574475"/>
                <a:gd name="connsiteX14" fmla="*/ 104743 w 548723"/>
                <a:gd name="connsiteY14" fmla="*/ 365576 h 574475"/>
                <a:gd name="connsiteX15" fmla="*/ 151048 w 548723"/>
                <a:gd name="connsiteY15" fmla="*/ 384387 h 574475"/>
                <a:gd name="connsiteX16" fmla="*/ 319924 w 548723"/>
                <a:gd name="connsiteY16" fmla="*/ 286867 h 574475"/>
                <a:gd name="connsiteX17" fmla="*/ 337257 w 548723"/>
                <a:gd name="connsiteY17" fmla="*/ 260878 h 574475"/>
                <a:gd name="connsiteX18" fmla="*/ 319924 w 548723"/>
                <a:gd name="connsiteY18" fmla="*/ 234889 h 574475"/>
                <a:gd name="connsiteX19" fmla="*/ 156495 w 548723"/>
                <a:gd name="connsiteY19" fmla="*/ 141329 h 574475"/>
                <a:gd name="connsiteX20" fmla="*/ 156495 w 548723"/>
                <a:gd name="connsiteY20" fmla="*/ 51978 h 574475"/>
                <a:gd name="connsiteX21" fmla="*/ 330076 w 548723"/>
                <a:gd name="connsiteY21" fmla="*/ 51978 h 574475"/>
                <a:gd name="connsiteX22" fmla="*/ 443981 w 548723"/>
                <a:gd name="connsiteY22" fmla="*/ 148507 h 574475"/>
                <a:gd name="connsiteX23" fmla="*/ 407086 w 548723"/>
                <a:gd name="connsiteY23" fmla="*/ 233404 h 574475"/>
                <a:gd name="connsiteX24" fmla="*/ 392229 w 548723"/>
                <a:gd name="connsiteY24" fmla="*/ 261620 h 574475"/>
                <a:gd name="connsiteX25" fmla="*/ 416495 w 548723"/>
                <a:gd name="connsiteY25" fmla="*/ 290579 h 574475"/>
                <a:gd name="connsiteX26" fmla="*/ 495981 w 548723"/>
                <a:gd name="connsiteY26" fmla="*/ 406168 h 574475"/>
                <a:gd name="connsiteX27" fmla="*/ 363257 w 548723"/>
                <a:gd name="connsiteY27" fmla="*/ 522498 h 574475"/>
                <a:gd name="connsiteX28" fmla="*/ 135448 w 548723"/>
                <a:gd name="connsiteY28" fmla="*/ 522498 h 574475"/>
                <a:gd name="connsiteX29" fmla="*/ 104743 w 548723"/>
                <a:gd name="connsiteY29" fmla="*/ 548487 h 574475"/>
                <a:gd name="connsiteX30" fmla="*/ 135448 w 548723"/>
                <a:gd name="connsiteY30" fmla="*/ 574476 h 574475"/>
                <a:gd name="connsiteX31" fmla="*/ 363257 w 548723"/>
                <a:gd name="connsiteY31" fmla="*/ 574476 h 574475"/>
                <a:gd name="connsiteX32" fmla="*/ 542038 w 548723"/>
                <a:gd name="connsiteY32" fmla="*/ 454680 h 574475"/>
                <a:gd name="connsiteX33" fmla="*/ 548724 w 548723"/>
                <a:gd name="connsiteY33" fmla="*/ 407900 h 574475"/>
                <a:gd name="connsiteX34" fmla="*/ 454133 w 548723"/>
                <a:gd name="connsiteY34" fmla="*/ 254690 h 574475"/>
                <a:gd name="connsiteX35" fmla="*/ 454133 w 548723"/>
                <a:gd name="connsiteY35" fmla="*/ 254690 h 574475"/>
                <a:gd name="connsiteX36" fmla="*/ 263962 w 548723"/>
                <a:gd name="connsiteY36" fmla="*/ 261125 h 574475"/>
                <a:gd name="connsiteX37" fmla="*/ 156248 w 548723"/>
                <a:gd name="connsiteY37" fmla="*/ 322508 h 574475"/>
                <a:gd name="connsiteX38" fmla="*/ 156248 w 548723"/>
                <a:gd name="connsiteY38" fmla="*/ 201475 h 574475"/>
                <a:gd name="connsiteX39" fmla="*/ 263962 w 548723"/>
                <a:gd name="connsiteY39" fmla="*/ 261125 h 57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48723" h="574475">
                  <a:moveTo>
                    <a:pt x="454133" y="254690"/>
                  </a:moveTo>
                  <a:cubicBezTo>
                    <a:pt x="484095" y="222514"/>
                    <a:pt x="496476" y="185634"/>
                    <a:pt x="496476" y="143805"/>
                  </a:cubicBezTo>
                  <a:cubicBezTo>
                    <a:pt x="496476" y="135389"/>
                    <a:pt x="495733" y="126974"/>
                    <a:pt x="494248" y="118806"/>
                  </a:cubicBezTo>
                  <a:cubicBezTo>
                    <a:pt x="482857" y="52473"/>
                    <a:pt x="426400" y="0"/>
                    <a:pt x="335276" y="0"/>
                  </a:cubicBezTo>
                  <a:lnTo>
                    <a:pt x="137181" y="0"/>
                  </a:lnTo>
                  <a:cubicBezTo>
                    <a:pt x="115886" y="0"/>
                    <a:pt x="104248" y="12623"/>
                    <a:pt x="104248" y="34652"/>
                  </a:cubicBezTo>
                  <a:lnTo>
                    <a:pt x="104248" y="111628"/>
                  </a:lnTo>
                  <a:lnTo>
                    <a:pt x="58933" y="85887"/>
                  </a:lnTo>
                  <a:cubicBezTo>
                    <a:pt x="28229" y="68561"/>
                    <a:pt x="0" y="83412"/>
                    <a:pt x="0" y="114846"/>
                  </a:cubicBezTo>
                  <a:lnTo>
                    <a:pt x="0" y="417306"/>
                  </a:lnTo>
                  <a:cubicBezTo>
                    <a:pt x="0" y="433889"/>
                    <a:pt x="10152" y="444037"/>
                    <a:pt x="26000" y="444037"/>
                  </a:cubicBezTo>
                  <a:cubicBezTo>
                    <a:pt x="41848" y="444037"/>
                    <a:pt x="52000" y="433889"/>
                    <a:pt x="52000" y="417306"/>
                  </a:cubicBezTo>
                  <a:lnTo>
                    <a:pt x="52000" y="141577"/>
                  </a:lnTo>
                  <a:lnTo>
                    <a:pt x="104743" y="171526"/>
                  </a:lnTo>
                  <a:lnTo>
                    <a:pt x="104743" y="365576"/>
                  </a:lnTo>
                  <a:cubicBezTo>
                    <a:pt x="104743" y="388347"/>
                    <a:pt x="128267" y="397752"/>
                    <a:pt x="151048" y="384387"/>
                  </a:cubicBezTo>
                  <a:lnTo>
                    <a:pt x="319924" y="286867"/>
                  </a:lnTo>
                  <a:cubicBezTo>
                    <a:pt x="332552" y="279689"/>
                    <a:pt x="337257" y="270283"/>
                    <a:pt x="337257" y="260878"/>
                  </a:cubicBezTo>
                  <a:cubicBezTo>
                    <a:pt x="337257" y="252215"/>
                    <a:pt x="332552" y="242067"/>
                    <a:pt x="319924" y="234889"/>
                  </a:cubicBezTo>
                  <a:lnTo>
                    <a:pt x="156495" y="141329"/>
                  </a:lnTo>
                  <a:lnTo>
                    <a:pt x="156495" y="51978"/>
                  </a:lnTo>
                  <a:lnTo>
                    <a:pt x="330076" y="51978"/>
                  </a:lnTo>
                  <a:cubicBezTo>
                    <a:pt x="406343" y="51978"/>
                    <a:pt x="443981" y="92817"/>
                    <a:pt x="443981" y="148507"/>
                  </a:cubicBezTo>
                  <a:cubicBezTo>
                    <a:pt x="443981" y="184644"/>
                    <a:pt x="426648" y="213603"/>
                    <a:pt x="407086" y="233404"/>
                  </a:cubicBezTo>
                  <a:cubicBezTo>
                    <a:pt x="395200" y="245285"/>
                    <a:pt x="392229" y="252958"/>
                    <a:pt x="392229" y="261620"/>
                  </a:cubicBezTo>
                  <a:cubicBezTo>
                    <a:pt x="392229" y="271768"/>
                    <a:pt x="396933" y="280431"/>
                    <a:pt x="416495" y="290579"/>
                  </a:cubicBezTo>
                  <a:cubicBezTo>
                    <a:pt x="462800" y="314093"/>
                    <a:pt x="495981" y="354933"/>
                    <a:pt x="495981" y="406168"/>
                  </a:cubicBezTo>
                  <a:cubicBezTo>
                    <a:pt x="495981" y="473738"/>
                    <a:pt x="446457" y="522498"/>
                    <a:pt x="363257" y="522498"/>
                  </a:cubicBezTo>
                  <a:lnTo>
                    <a:pt x="135448" y="522498"/>
                  </a:lnTo>
                  <a:cubicBezTo>
                    <a:pt x="115143" y="522498"/>
                    <a:pt x="104743" y="532646"/>
                    <a:pt x="104743" y="548487"/>
                  </a:cubicBezTo>
                  <a:cubicBezTo>
                    <a:pt x="104743" y="564328"/>
                    <a:pt x="114895" y="574476"/>
                    <a:pt x="135448" y="574476"/>
                  </a:cubicBezTo>
                  <a:lnTo>
                    <a:pt x="363257" y="574476"/>
                  </a:lnTo>
                  <a:cubicBezTo>
                    <a:pt x="460324" y="574476"/>
                    <a:pt x="522476" y="522003"/>
                    <a:pt x="542038" y="454680"/>
                  </a:cubicBezTo>
                  <a:cubicBezTo>
                    <a:pt x="546495" y="439582"/>
                    <a:pt x="548724" y="423988"/>
                    <a:pt x="548724" y="407900"/>
                  </a:cubicBezTo>
                  <a:cubicBezTo>
                    <a:pt x="548476" y="341814"/>
                    <a:pt x="510095" y="286867"/>
                    <a:pt x="454133" y="254690"/>
                  </a:cubicBezTo>
                  <a:lnTo>
                    <a:pt x="454133" y="254690"/>
                  </a:lnTo>
                  <a:close/>
                  <a:moveTo>
                    <a:pt x="263962" y="261125"/>
                  </a:moveTo>
                  <a:lnTo>
                    <a:pt x="156248" y="322508"/>
                  </a:lnTo>
                  <a:lnTo>
                    <a:pt x="156248" y="201475"/>
                  </a:lnTo>
                  <a:lnTo>
                    <a:pt x="263962" y="26112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313794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Light Aqua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13CA2F66-F7B2-0661-A018-AF5E783A70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F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32572EA-EDCA-90C6-895E-54A33E6F00DE}"/>
              </a:ext>
            </a:extLst>
          </p:cNvPr>
          <p:cNvSpPr/>
          <p:nvPr userDrawn="1"/>
        </p:nvSpPr>
        <p:spPr>
          <a:xfrm>
            <a:off x="6267600" y="-1"/>
            <a:ext cx="5924400" cy="6858000"/>
          </a:xfrm>
          <a:prstGeom prst="rect">
            <a:avLst/>
          </a:prstGeom>
          <a:solidFill>
            <a:srgbClr val="5A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B9E76-4435-1188-2C8F-4D4AB1844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 | Date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9A7304-2E4A-8BB6-D9A5-60DB2D416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052000"/>
            <a:ext cx="5634000" cy="2340000"/>
          </a:xfrm>
        </p:spPr>
        <p:txBody>
          <a:bodyPr anchor="t" anchorCtr="0"/>
          <a:lstStyle>
            <a:lvl1pPr>
              <a:lnSpc>
                <a:spcPct val="840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de-DE"/>
              <a:t>Chapter </a:t>
            </a:r>
            <a:br>
              <a:rPr lang="de-DE"/>
            </a:br>
            <a:r>
              <a:rPr lang="de-DE" err="1"/>
              <a:t>Bold</a:t>
            </a:r>
            <a:r>
              <a:rPr lang="de-DE"/>
              <a:t> 60pt</a:t>
            </a:r>
            <a:br>
              <a:rPr lang="de-DE"/>
            </a:br>
            <a:r>
              <a:rPr lang="de-DE" err="1"/>
              <a:t>Subline</a:t>
            </a:r>
            <a:r>
              <a:rPr lang="de-DE"/>
              <a:t> Reg.</a:t>
            </a:r>
          </a:p>
        </p:txBody>
      </p:sp>
      <p:sp>
        <p:nvSpPr>
          <p:cNvPr id="26" name="Freihandform 25">
            <a:extLst>
              <a:ext uri="{FF2B5EF4-FFF2-40B4-BE49-F238E27FC236}">
                <a16:creationId xmlns:a16="http://schemas.microsoft.com/office/drawing/2014/main" id="{02C4154B-A745-7B27-8F51-903D60113A6E}"/>
              </a:ext>
            </a:extLst>
          </p:cNvPr>
          <p:cNvSpPr/>
          <p:nvPr/>
        </p:nvSpPr>
        <p:spPr>
          <a:xfrm>
            <a:off x="4884419" y="6492960"/>
            <a:ext cx="777449" cy="365040"/>
          </a:xfrm>
          <a:custGeom>
            <a:avLst/>
            <a:gdLst>
              <a:gd name="connsiteX0" fmla="*/ 107803 w 777449"/>
              <a:gd name="connsiteY0" fmla="*/ 2 h 365040"/>
              <a:gd name="connsiteX1" fmla="*/ 161853 w 777449"/>
              <a:gd name="connsiteY1" fmla="*/ 14356 h 365040"/>
              <a:gd name="connsiteX2" fmla="*/ 777449 w 777449"/>
              <a:gd name="connsiteY2" fmla="*/ 365040 h 365040"/>
              <a:gd name="connsiteX3" fmla="*/ 0 w 777449"/>
              <a:gd name="connsiteY3" fmla="*/ 365040 h 365040"/>
              <a:gd name="connsiteX4" fmla="*/ 0 w 777449"/>
              <a:gd name="connsiteY4" fmla="*/ 108770 h 365040"/>
              <a:gd name="connsiteX5" fmla="*/ 53952 w 777449"/>
              <a:gd name="connsiteY5" fmla="*/ 14885 h 365040"/>
              <a:gd name="connsiteX6" fmla="*/ 107803 w 777449"/>
              <a:gd name="connsiteY6" fmla="*/ 2 h 365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7449" h="365040">
                <a:moveTo>
                  <a:pt x="107803" y="2"/>
                </a:moveTo>
                <a:cubicBezTo>
                  <a:pt x="126348" y="-98"/>
                  <a:pt x="144927" y="4677"/>
                  <a:pt x="161853" y="14356"/>
                </a:cubicBezTo>
                <a:lnTo>
                  <a:pt x="777449" y="365040"/>
                </a:lnTo>
                <a:lnTo>
                  <a:pt x="0" y="365040"/>
                </a:lnTo>
                <a:lnTo>
                  <a:pt x="0" y="108770"/>
                </a:lnTo>
                <a:cubicBezTo>
                  <a:pt x="0" y="69784"/>
                  <a:pt x="20100" y="34512"/>
                  <a:pt x="53952" y="14885"/>
                </a:cubicBezTo>
                <a:cubicBezTo>
                  <a:pt x="70745" y="5073"/>
                  <a:pt x="89257" y="101"/>
                  <a:pt x="107803" y="2"/>
                </a:cubicBezTo>
                <a:close/>
              </a:path>
            </a:pathLst>
          </a:custGeom>
          <a:solidFill>
            <a:srgbClr val="5AF0FF"/>
          </a:solidFill>
          <a:ln w="948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1" name="Freihandform 30">
            <a:extLst>
              <a:ext uri="{FF2B5EF4-FFF2-40B4-BE49-F238E27FC236}">
                <a16:creationId xmlns:a16="http://schemas.microsoft.com/office/drawing/2014/main" id="{2BD3EE54-ED1B-4111-CD88-526FF5C47CEA}"/>
              </a:ext>
            </a:extLst>
          </p:cNvPr>
          <p:cNvSpPr/>
          <p:nvPr/>
        </p:nvSpPr>
        <p:spPr>
          <a:xfrm>
            <a:off x="4884419" y="4577472"/>
            <a:ext cx="1247474" cy="1385373"/>
          </a:xfrm>
          <a:custGeom>
            <a:avLst/>
            <a:gdLst>
              <a:gd name="connsiteX0" fmla="*/ 23746 w 448035"/>
              <a:gd name="connsiteY0" fmla="*/ 490991 h 497562"/>
              <a:gd name="connsiteX1" fmla="*/ 47777 w 448035"/>
              <a:gd name="connsiteY1" fmla="*/ 497563 h 497562"/>
              <a:gd name="connsiteX2" fmla="*/ 71427 w 448035"/>
              <a:gd name="connsiteY2" fmla="*/ 491277 h 497562"/>
              <a:gd name="connsiteX3" fmla="*/ 423910 w 448035"/>
              <a:gd name="connsiteY3" fmla="*/ 290489 h 497562"/>
              <a:gd name="connsiteX4" fmla="*/ 448036 w 448035"/>
              <a:gd name="connsiteY4" fmla="*/ 248865 h 497562"/>
              <a:gd name="connsiteX5" fmla="*/ 423910 w 448035"/>
              <a:gd name="connsiteY5" fmla="*/ 207241 h 497562"/>
              <a:gd name="connsiteX6" fmla="*/ 71522 w 448035"/>
              <a:gd name="connsiteY6" fmla="*/ 6359 h 497562"/>
              <a:gd name="connsiteX7" fmla="*/ 23841 w 448035"/>
              <a:gd name="connsiteY7" fmla="*/ 6644 h 497562"/>
              <a:gd name="connsiteX8" fmla="*/ 0 w 448035"/>
              <a:gd name="connsiteY8" fmla="*/ 48078 h 497562"/>
              <a:gd name="connsiteX9" fmla="*/ 0 w 448035"/>
              <a:gd name="connsiteY9" fmla="*/ 449557 h 497562"/>
              <a:gd name="connsiteX10" fmla="*/ 23746 w 448035"/>
              <a:gd name="connsiteY10" fmla="*/ 490991 h 497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8035" h="497562">
                <a:moveTo>
                  <a:pt x="23746" y="490991"/>
                </a:moveTo>
                <a:cubicBezTo>
                  <a:pt x="31249" y="495372"/>
                  <a:pt x="39513" y="497563"/>
                  <a:pt x="47777" y="497563"/>
                </a:cubicBezTo>
                <a:cubicBezTo>
                  <a:pt x="56040" y="497563"/>
                  <a:pt x="64019" y="495467"/>
                  <a:pt x="71427" y="491277"/>
                </a:cubicBezTo>
                <a:lnTo>
                  <a:pt x="423910" y="290489"/>
                </a:lnTo>
                <a:cubicBezTo>
                  <a:pt x="439012" y="281822"/>
                  <a:pt x="448036" y="266296"/>
                  <a:pt x="448036" y="248865"/>
                </a:cubicBezTo>
                <a:cubicBezTo>
                  <a:pt x="448036" y="231434"/>
                  <a:pt x="439012" y="215813"/>
                  <a:pt x="423910" y="207241"/>
                </a:cubicBezTo>
                <a:lnTo>
                  <a:pt x="71522" y="6359"/>
                </a:lnTo>
                <a:cubicBezTo>
                  <a:pt x="56515" y="-2214"/>
                  <a:pt x="38753" y="-2119"/>
                  <a:pt x="23841" y="6644"/>
                </a:cubicBezTo>
                <a:cubicBezTo>
                  <a:pt x="8928" y="15312"/>
                  <a:pt x="0" y="30838"/>
                  <a:pt x="0" y="48078"/>
                </a:cubicBezTo>
                <a:lnTo>
                  <a:pt x="0" y="449557"/>
                </a:lnTo>
                <a:cubicBezTo>
                  <a:pt x="0" y="466797"/>
                  <a:pt x="8928" y="482323"/>
                  <a:pt x="23746" y="490991"/>
                </a:cubicBezTo>
                <a:close/>
              </a:path>
            </a:pathLst>
          </a:custGeom>
          <a:solidFill>
            <a:srgbClr val="5AF0FF"/>
          </a:solidFill>
          <a:ln w="948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2" name="Freihandform 31">
            <a:extLst>
              <a:ext uri="{FF2B5EF4-FFF2-40B4-BE49-F238E27FC236}">
                <a16:creationId xmlns:a16="http://schemas.microsoft.com/office/drawing/2014/main" id="{F053359C-264E-6E8E-849E-7A75EA7A003C}"/>
              </a:ext>
            </a:extLst>
          </p:cNvPr>
          <p:cNvSpPr/>
          <p:nvPr/>
        </p:nvSpPr>
        <p:spPr>
          <a:xfrm>
            <a:off x="5891759" y="5707751"/>
            <a:ext cx="674118" cy="748379"/>
          </a:xfrm>
          <a:custGeom>
            <a:avLst/>
            <a:gdLst>
              <a:gd name="connsiteX0" fmla="*/ 12823 w 242112"/>
              <a:gd name="connsiteY0" fmla="*/ 3512 h 268783"/>
              <a:gd name="connsiteX1" fmla="*/ 0 w 242112"/>
              <a:gd name="connsiteY1" fmla="*/ 25896 h 268783"/>
              <a:gd name="connsiteX2" fmla="*/ 0 w 242112"/>
              <a:gd name="connsiteY2" fmla="*/ 242876 h 268783"/>
              <a:gd name="connsiteX3" fmla="*/ 12823 w 242112"/>
              <a:gd name="connsiteY3" fmla="*/ 265259 h 268783"/>
              <a:gd name="connsiteX4" fmla="*/ 25835 w 242112"/>
              <a:gd name="connsiteY4" fmla="*/ 268784 h 268783"/>
              <a:gd name="connsiteX5" fmla="*/ 38563 w 242112"/>
              <a:gd name="connsiteY5" fmla="*/ 265355 h 268783"/>
              <a:gd name="connsiteX6" fmla="*/ 229004 w 242112"/>
              <a:gd name="connsiteY6" fmla="*/ 156865 h 268783"/>
              <a:gd name="connsiteX7" fmla="*/ 242112 w 242112"/>
              <a:gd name="connsiteY7" fmla="*/ 134386 h 268783"/>
              <a:gd name="connsiteX8" fmla="*/ 229004 w 242112"/>
              <a:gd name="connsiteY8" fmla="*/ 111907 h 268783"/>
              <a:gd name="connsiteX9" fmla="*/ 38563 w 242112"/>
              <a:gd name="connsiteY9" fmla="*/ 3417 h 268783"/>
              <a:gd name="connsiteX10" fmla="*/ 12823 w 242112"/>
              <a:gd name="connsiteY10" fmla="*/ 3512 h 268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2112" h="268783">
                <a:moveTo>
                  <a:pt x="12823" y="3512"/>
                </a:moveTo>
                <a:cubicBezTo>
                  <a:pt x="4749" y="8180"/>
                  <a:pt x="0" y="16562"/>
                  <a:pt x="0" y="25896"/>
                </a:cubicBezTo>
                <a:lnTo>
                  <a:pt x="0" y="242876"/>
                </a:lnTo>
                <a:cubicBezTo>
                  <a:pt x="0" y="252210"/>
                  <a:pt x="4844" y="260592"/>
                  <a:pt x="12823" y="265259"/>
                </a:cubicBezTo>
                <a:cubicBezTo>
                  <a:pt x="16907" y="267641"/>
                  <a:pt x="21371" y="268784"/>
                  <a:pt x="25835" y="268784"/>
                </a:cubicBezTo>
                <a:cubicBezTo>
                  <a:pt x="30300" y="268784"/>
                  <a:pt x="34574" y="267641"/>
                  <a:pt x="38563" y="265355"/>
                </a:cubicBezTo>
                <a:lnTo>
                  <a:pt x="229004" y="156865"/>
                </a:lnTo>
                <a:cubicBezTo>
                  <a:pt x="237173" y="152198"/>
                  <a:pt x="242112" y="143816"/>
                  <a:pt x="242112" y="134386"/>
                </a:cubicBezTo>
                <a:cubicBezTo>
                  <a:pt x="242112" y="124956"/>
                  <a:pt x="237268" y="116574"/>
                  <a:pt x="229004" y="111907"/>
                </a:cubicBezTo>
                <a:lnTo>
                  <a:pt x="38563" y="3417"/>
                </a:lnTo>
                <a:cubicBezTo>
                  <a:pt x="30490" y="-1155"/>
                  <a:pt x="20801" y="-1155"/>
                  <a:pt x="12823" y="3512"/>
                </a:cubicBezTo>
                <a:close/>
              </a:path>
            </a:pathLst>
          </a:custGeom>
          <a:solidFill>
            <a:srgbClr val="5AF0FF"/>
          </a:solidFill>
          <a:ln w="948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4" name="Freihandform 33">
            <a:extLst>
              <a:ext uri="{FF2B5EF4-FFF2-40B4-BE49-F238E27FC236}">
                <a16:creationId xmlns:a16="http://schemas.microsoft.com/office/drawing/2014/main" id="{90118DE4-2E8E-8922-0C65-414F86AF9D18}"/>
              </a:ext>
            </a:extLst>
          </p:cNvPr>
          <p:cNvSpPr/>
          <p:nvPr/>
        </p:nvSpPr>
        <p:spPr>
          <a:xfrm>
            <a:off x="5334006" y="3701727"/>
            <a:ext cx="674118" cy="748379"/>
          </a:xfrm>
          <a:custGeom>
            <a:avLst/>
            <a:gdLst>
              <a:gd name="connsiteX0" fmla="*/ 12823 w 242112"/>
              <a:gd name="connsiteY0" fmla="*/ 265259 h 268783"/>
              <a:gd name="connsiteX1" fmla="*/ 25835 w 242112"/>
              <a:gd name="connsiteY1" fmla="*/ 268784 h 268783"/>
              <a:gd name="connsiteX2" fmla="*/ 38563 w 242112"/>
              <a:gd name="connsiteY2" fmla="*/ 265355 h 268783"/>
              <a:gd name="connsiteX3" fmla="*/ 229004 w 242112"/>
              <a:gd name="connsiteY3" fmla="*/ 156865 h 268783"/>
              <a:gd name="connsiteX4" fmla="*/ 242112 w 242112"/>
              <a:gd name="connsiteY4" fmla="*/ 134386 h 268783"/>
              <a:gd name="connsiteX5" fmla="*/ 229004 w 242112"/>
              <a:gd name="connsiteY5" fmla="*/ 111907 h 268783"/>
              <a:gd name="connsiteX6" fmla="*/ 38563 w 242112"/>
              <a:gd name="connsiteY6" fmla="*/ 3417 h 268783"/>
              <a:gd name="connsiteX7" fmla="*/ 12823 w 242112"/>
              <a:gd name="connsiteY7" fmla="*/ 3512 h 268783"/>
              <a:gd name="connsiteX8" fmla="*/ 0 w 242112"/>
              <a:gd name="connsiteY8" fmla="*/ 25896 h 268783"/>
              <a:gd name="connsiteX9" fmla="*/ 0 w 242112"/>
              <a:gd name="connsiteY9" fmla="*/ 242876 h 268783"/>
              <a:gd name="connsiteX10" fmla="*/ 12823 w 242112"/>
              <a:gd name="connsiteY10" fmla="*/ 265259 h 268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2112" h="268783">
                <a:moveTo>
                  <a:pt x="12823" y="265259"/>
                </a:moveTo>
                <a:cubicBezTo>
                  <a:pt x="16907" y="267641"/>
                  <a:pt x="21371" y="268784"/>
                  <a:pt x="25835" y="268784"/>
                </a:cubicBezTo>
                <a:cubicBezTo>
                  <a:pt x="30300" y="268784"/>
                  <a:pt x="34574" y="267641"/>
                  <a:pt x="38563" y="265355"/>
                </a:cubicBezTo>
                <a:lnTo>
                  <a:pt x="229004" y="156865"/>
                </a:lnTo>
                <a:cubicBezTo>
                  <a:pt x="237173" y="152198"/>
                  <a:pt x="242112" y="143816"/>
                  <a:pt x="242112" y="134386"/>
                </a:cubicBezTo>
                <a:cubicBezTo>
                  <a:pt x="242112" y="124956"/>
                  <a:pt x="237268" y="116574"/>
                  <a:pt x="229004" y="111907"/>
                </a:cubicBezTo>
                <a:lnTo>
                  <a:pt x="38563" y="3417"/>
                </a:lnTo>
                <a:cubicBezTo>
                  <a:pt x="30490" y="-1155"/>
                  <a:pt x="20801" y="-1155"/>
                  <a:pt x="12823" y="3512"/>
                </a:cubicBezTo>
                <a:cubicBezTo>
                  <a:pt x="4749" y="8180"/>
                  <a:pt x="0" y="16562"/>
                  <a:pt x="0" y="25896"/>
                </a:cubicBezTo>
                <a:lnTo>
                  <a:pt x="0" y="242876"/>
                </a:lnTo>
                <a:cubicBezTo>
                  <a:pt x="0" y="252210"/>
                  <a:pt x="4844" y="260592"/>
                  <a:pt x="12823" y="265259"/>
                </a:cubicBezTo>
                <a:close/>
              </a:path>
            </a:pathLst>
          </a:custGeom>
          <a:solidFill>
            <a:srgbClr val="5AF0FF"/>
          </a:solidFill>
          <a:ln w="948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0CCD593D-C7AD-61A4-18C9-99AFCD53847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67022" y="0"/>
            <a:ext cx="5924977" cy="6858000"/>
          </a:xfrm>
          <a:custGeom>
            <a:avLst/>
            <a:gdLst>
              <a:gd name="connsiteX0" fmla="*/ 1038332 w 5924977"/>
              <a:gd name="connsiteY0" fmla="*/ 5880832 h 6858000"/>
              <a:gd name="connsiteX1" fmla="*/ 995189 w 5924977"/>
              <a:gd name="connsiteY1" fmla="*/ 5892833 h 6858000"/>
              <a:gd name="connsiteX2" fmla="*/ 952082 w 5924977"/>
              <a:gd name="connsiteY2" fmla="*/ 5967887 h 6858000"/>
              <a:gd name="connsiteX3" fmla="*/ 952082 w 5924977"/>
              <a:gd name="connsiteY3" fmla="*/ 6695349 h 6858000"/>
              <a:gd name="connsiteX4" fmla="*/ 995189 w 5924977"/>
              <a:gd name="connsiteY4" fmla="*/ 6770403 h 6858000"/>
              <a:gd name="connsiteX5" fmla="*/ 1038825 w 5924977"/>
              <a:gd name="connsiteY5" fmla="*/ 6782337 h 6858000"/>
              <a:gd name="connsiteX6" fmla="*/ 1081670 w 5924977"/>
              <a:gd name="connsiteY6" fmla="*/ 6770932 h 6858000"/>
              <a:gd name="connsiteX7" fmla="*/ 1720349 w 5924977"/>
              <a:gd name="connsiteY7" fmla="*/ 6407069 h 6858000"/>
              <a:gd name="connsiteX8" fmla="*/ 1764249 w 5924977"/>
              <a:gd name="connsiteY8" fmla="*/ 6331486 h 6858000"/>
              <a:gd name="connsiteX9" fmla="*/ 1720349 w 5924977"/>
              <a:gd name="connsiteY9" fmla="*/ 6255903 h 6858000"/>
              <a:gd name="connsiteX10" fmla="*/ 1720349 w 5924977"/>
              <a:gd name="connsiteY10" fmla="*/ 6256167 h 6858000"/>
              <a:gd name="connsiteX11" fmla="*/ 1081670 w 5924977"/>
              <a:gd name="connsiteY11" fmla="*/ 5892304 h 6858000"/>
              <a:gd name="connsiteX12" fmla="*/ 1038332 w 5924977"/>
              <a:gd name="connsiteY12" fmla="*/ 5880832 h 6858000"/>
              <a:gd name="connsiteX13" fmla="*/ 557105 w 5924977"/>
              <a:gd name="connsiteY13" fmla="*/ 4319097 h 6858000"/>
              <a:gd name="connsiteX14" fmla="*/ 485302 w 5924977"/>
              <a:gd name="connsiteY14" fmla="*/ 4338986 h 6858000"/>
              <a:gd name="connsiteX15" fmla="*/ 413633 w 5924977"/>
              <a:gd name="connsiteY15" fmla="*/ 4463900 h 6858000"/>
              <a:gd name="connsiteX16" fmla="*/ 413633 w 5924977"/>
              <a:gd name="connsiteY16" fmla="*/ 5671917 h 6858000"/>
              <a:gd name="connsiteX17" fmla="*/ 485302 w 5924977"/>
              <a:gd name="connsiteY17" fmla="*/ 5796566 h 6858000"/>
              <a:gd name="connsiteX18" fmla="*/ 485302 w 5924977"/>
              <a:gd name="connsiteY18" fmla="*/ 5797095 h 6858000"/>
              <a:gd name="connsiteX19" fmla="*/ 557767 w 5924977"/>
              <a:gd name="connsiteY19" fmla="*/ 5816986 h 6858000"/>
              <a:gd name="connsiteX20" fmla="*/ 628906 w 5924977"/>
              <a:gd name="connsiteY20" fmla="*/ 5797891 h 6858000"/>
              <a:gd name="connsiteX21" fmla="*/ 1689672 w 5924977"/>
              <a:gd name="connsiteY21" fmla="*/ 5193484 h 6858000"/>
              <a:gd name="connsiteX22" fmla="*/ 1762398 w 5924977"/>
              <a:gd name="connsiteY22" fmla="*/ 5068042 h 6858000"/>
              <a:gd name="connsiteX23" fmla="*/ 1689672 w 5924977"/>
              <a:gd name="connsiteY23" fmla="*/ 4942597 h 6858000"/>
              <a:gd name="connsiteX24" fmla="*/ 628906 w 5924977"/>
              <a:gd name="connsiteY24" fmla="*/ 4338193 h 6858000"/>
              <a:gd name="connsiteX25" fmla="*/ 557105 w 5924977"/>
              <a:gd name="connsiteY25" fmla="*/ 4319097 h 6858000"/>
              <a:gd name="connsiteX26" fmla="*/ 0 w 5924977"/>
              <a:gd name="connsiteY26" fmla="*/ 0 h 6858000"/>
              <a:gd name="connsiteX27" fmla="*/ 5924977 w 5924977"/>
              <a:gd name="connsiteY27" fmla="*/ 0 h 6858000"/>
              <a:gd name="connsiteX28" fmla="*/ 5924977 w 5924977"/>
              <a:gd name="connsiteY28" fmla="*/ 6858000 h 6858000"/>
              <a:gd name="connsiteX29" fmla="*/ 4313595 w 5924977"/>
              <a:gd name="connsiteY29" fmla="*/ 6858000 h 6858000"/>
              <a:gd name="connsiteX30" fmla="*/ 4572326 w 5924977"/>
              <a:gd name="connsiteY30" fmla="*/ 6710592 h 6858000"/>
              <a:gd name="connsiteX31" fmla="*/ 4600626 w 5924977"/>
              <a:gd name="connsiteY31" fmla="*/ 6661797 h 6858000"/>
              <a:gd name="connsiteX32" fmla="*/ 4572326 w 5924977"/>
              <a:gd name="connsiteY32" fmla="*/ 6612996 h 6858000"/>
              <a:gd name="connsiteX33" fmla="*/ 4158971 w 5924977"/>
              <a:gd name="connsiteY33" fmla="*/ 6377495 h 6858000"/>
              <a:gd name="connsiteX34" fmla="*/ 4131069 w 5924977"/>
              <a:gd name="connsiteY34" fmla="*/ 6370068 h 6858000"/>
              <a:gd name="connsiteX35" fmla="*/ 4103168 w 5924977"/>
              <a:gd name="connsiteY35" fmla="*/ 6377759 h 6858000"/>
              <a:gd name="connsiteX36" fmla="*/ 4075400 w 5924977"/>
              <a:gd name="connsiteY36" fmla="*/ 6426290 h 6858000"/>
              <a:gd name="connsiteX37" fmla="*/ 4075400 w 5924977"/>
              <a:gd name="connsiteY37" fmla="*/ 6858000 h 6858000"/>
              <a:gd name="connsiteX38" fmla="*/ 2898193 w 5924977"/>
              <a:gd name="connsiteY38" fmla="*/ 6858000 h 6858000"/>
              <a:gd name="connsiteX39" fmla="*/ 3686107 w 5924977"/>
              <a:gd name="connsiteY39" fmla="*/ 6409191 h 6858000"/>
              <a:gd name="connsiteX40" fmla="*/ 3782637 w 5924977"/>
              <a:gd name="connsiteY40" fmla="*/ 6242906 h 6858000"/>
              <a:gd name="connsiteX41" fmla="*/ 3686107 w 5924977"/>
              <a:gd name="connsiteY41" fmla="*/ 6076621 h 6858000"/>
              <a:gd name="connsiteX42" fmla="*/ 2278633 w 5924977"/>
              <a:gd name="connsiteY42" fmla="*/ 5274903 h 6858000"/>
              <a:gd name="connsiteX43" fmla="*/ 2183327 w 5924977"/>
              <a:gd name="connsiteY43" fmla="*/ 5249675 h 6858000"/>
              <a:gd name="connsiteX44" fmla="*/ 2088219 w 5924977"/>
              <a:gd name="connsiteY44" fmla="*/ 5275964 h 6858000"/>
              <a:gd name="connsiteX45" fmla="*/ 1993276 w 5924977"/>
              <a:gd name="connsiteY45" fmla="*/ 5441453 h 6858000"/>
              <a:gd name="connsiteX46" fmla="*/ 1993276 w 5924977"/>
              <a:gd name="connsiteY46" fmla="*/ 6858000 h 6858000"/>
              <a:gd name="connsiteX47" fmla="*/ 473717 w 5924977"/>
              <a:gd name="connsiteY47" fmla="*/ 6858000 h 6858000"/>
              <a:gd name="connsiteX48" fmla="*/ 358362 w 5924977"/>
              <a:gd name="connsiteY48" fmla="*/ 6792286 h 6858000"/>
              <a:gd name="connsiteX49" fmla="*/ 304312 w 5924977"/>
              <a:gd name="connsiteY49" fmla="*/ 6777932 h 6858000"/>
              <a:gd name="connsiteX50" fmla="*/ 250461 w 5924977"/>
              <a:gd name="connsiteY50" fmla="*/ 6792815 h 6858000"/>
              <a:gd name="connsiteX51" fmla="*/ 210791 w 5924977"/>
              <a:gd name="connsiteY51" fmla="*/ 6832498 h 6858000"/>
              <a:gd name="connsiteX52" fmla="*/ 204071 w 5924977"/>
              <a:gd name="connsiteY52" fmla="*/ 6858000 h 6858000"/>
              <a:gd name="connsiteX53" fmla="*/ 0 w 5924977"/>
              <a:gd name="connsiteY53" fmla="*/ 6858000 h 6858000"/>
              <a:gd name="connsiteX54" fmla="*/ 0 w 5924977"/>
              <a:gd name="connsiteY54" fmla="*/ 6294795 h 6858000"/>
              <a:gd name="connsiteX55" fmla="*/ 263799 w 5924977"/>
              <a:gd name="connsiteY55" fmla="*/ 6144514 h 6858000"/>
              <a:gd name="connsiteX56" fmla="*/ 300296 w 5924977"/>
              <a:gd name="connsiteY56" fmla="*/ 6081925 h 6858000"/>
              <a:gd name="connsiteX57" fmla="*/ 263799 w 5924977"/>
              <a:gd name="connsiteY57" fmla="*/ 6019337 h 6858000"/>
              <a:gd name="connsiteX58" fmla="*/ 0 w 5924977"/>
              <a:gd name="connsiteY58" fmla="*/ 586905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924977" h="6858000">
                <a:moveTo>
                  <a:pt x="1038332" y="5880832"/>
                </a:moveTo>
                <a:cubicBezTo>
                  <a:pt x="1023488" y="5880898"/>
                  <a:pt x="1008678" y="5884876"/>
                  <a:pt x="995189" y="5892833"/>
                </a:cubicBezTo>
                <a:cubicBezTo>
                  <a:pt x="968215" y="5908481"/>
                  <a:pt x="952082" y="5936594"/>
                  <a:pt x="952082" y="5967887"/>
                </a:cubicBezTo>
                <a:lnTo>
                  <a:pt x="952082" y="6695349"/>
                </a:lnTo>
                <a:cubicBezTo>
                  <a:pt x="952082" y="6726642"/>
                  <a:pt x="968215" y="6754756"/>
                  <a:pt x="995189" y="6770403"/>
                </a:cubicBezTo>
                <a:cubicBezTo>
                  <a:pt x="1008941" y="6778358"/>
                  <a:pt x="1023751" y="6782337"/>
                  <a:pt x="1038825" y="6782337"/>
                </a:cubicBezTo>
                <a:cubicBezTo>
                  <a:pt x="1053902" y="6782337"/>
                  <a:pt x="1068183" y="6778623"/>
                  <a:pt x="1081670" y="6770932"/>
                </a:cubicBezTo>
                <a:lnTo>
                  <a:pt x="1720349" y="6407069"/>
                </a:lnTo>
                <a:cubicBezTo>
                  <a:pt x="1747852" y="6391421"/>
                  <a:pt x="1764249" y="6363311"/>
                  <a:pt x="1764249" y="6331486"/>
                </a:cubicBezTo>
                <a:cubicBezTo>
                  <a:pt x="1764249" y="6299661"/>
                  <a:pt x="1747852" y="6271548"/>
                  <a:pt x="1720349" y="6255903"/>
                </a:cubicBezTo>
                <a:lnTo>
                  <a:pt x="1720349" y="6256167"/>
                </a:lnTo>
                <a:lnTo>
                  <a:pt x="1081670" y="5892304"/>
                </a:lnTo>
                <a:cubicBezTo>
                  <a:pt x="1068051" y="5884612"/>
                  <a:pt x="1053175" y="5880766"/>
                  <a:pt x="1038332" y="5880832"/>
                </a:cubicBezTo>
                <a:close/>
                <a:moveTo>
                  <a:pt x="557105" y="4319097"/>
                </a:moveTo>
                <a:cubicBezTo>
                  <a:pt x="532444" y="4319230"/>
                  <a:pt x="507782" y="4325860"/>
                  <a:pt x="485302" y="4338986"/>
                </a:cubicBezTo>
                <a:cubicBezTo>
                  <a:pt x="440608" y="4365243"/>
                  <a:pt x="413633" y="4411655"/>
                  <a:pt x="413633" y="4463900"/>
                </a:cubicBezTo>
                <a:lnTo>
                  <a:pt x="413633" y="5671917"/>
                </a:lnTo>
                <a:cubicBezTo>
                  <a:pt x="413633" y="5723898"/>
                  <a:pt x="440343" y="5770574"/>
                  <a:pt x="485302" y="5796566"/>
                </a:cubicBezTo>
                <a:lnTo>
                  <a:pt x="485302" y="5797095"/>
                </a:lnTo>
                <a:cubicBezTo>
                  <a:pt x="508047" y="5810354"/>
                  <a:pt x="532905" y="5816986"/>
                  <a:pt x="557767" y="5816986"/>
                </a:cubicBezTo>
                <a:cubicBezTo>
                  <a:pt x="582625" y="5816986"/>
                  <a:pt x="606693" y="5810621"/>
                  <a:pt x="628906" y="5797891"/>
                </a:cubicBezTo>
                <a:lnTo>
                  <a:pt x="1689672" y="5193484"/>
                </a:lnTo>
                <a:cubicBezTo>
                  <a:pt x="1735159" y="5167492"/>
                  <a:pt x="1762398" y="5120816"/>
                  <a:pt x="1762398" y="5068042"/>
                </a:cubicBezTo>
                <a:cubicBezTo>
                  <a:pt x="1762398" y="5015265"/>
                  <a:pt x="1735159" y="4968589"/>
                  <a:pt x="1689672" y="4942597"/>
                </a:cubicBezTo>
                <a:lnTo>
                  <a:pt x="628906" y="4338193"/>
                </a:lnTo>
                <a:cubicBezTo>
                  <a:pt x="606427" y="4325329"/>
                  <a:pt x="581766" y="4318964"/>
                  <a:pt x="557105" y="4319097"/>
                </a:cubicBezTo>
                <a:close/>
                <a:moveTo>
                  <a:pt x="0" y="0"/>
                </a:moveTo>
                <a:lnTo>
                  <a:pt x="5924977" y="0"/>
                </a:lnTo>
                <a:lnTo>
                  <a:pt x="5924977" y="6858000"/>
                </a:lnTo>
                <a:lnTo>
                  <a:pt x="4313595" y="6858000"/>
                </a:lnTo>
                <a:lnTo>
                  <a:pt x="4572326" y="6710592"/>
                </a:lnTo>
                <a:cubicBezTo>
                  <a:pt x="4590045" y="6700515"/>
                  <a:pt x="4600626" y="6682217"/>
                  <a:pt x="4600626" y="6661797"/>
                </a:cubicBezTo>
                <a:cubicBezTo>
                  <a:pt x="4600626" y="6641374"/>
                  <a:pt x="4590045" y="6623075"/>
                  <a:pt x="4572326" y="6612996"/>
                </a:cubicBezTo>
                <a:lnTo>
                  <a:pt x="4158971" y="6377495"/>
                </a:lnTo>
                <a:cubicBezTo>
                  <a:pt x="4150244" y="6372455"/>
                  <a:pt x="4140657" y="6370001"/>
                  <a:pt x="4131069" y="6370068"/>
                </a:cubicBezTo>
                <a:cubicBezTo>
                  <a:pt x="4121482" y="6370134"/>
                  <a:pt x="4111895" y="6372720"/>
                  <a:pt x="4103168" y="6377759"/>
                </a:cubicBezTo>
                <a:cubicBezTo>
                  <a:pt x="4085713" y="6387836"/>
                  <a:pt x="4075400" y="6406134"/>
                  <a:pt x="4075400" y="6426290"/>
                </a:cubicBezTo>
                <a:lnTo>
                  <a:pt x="4075400" y="6858000"/>
                </a:lnTo>
                <a:lnTo>
                  <a:pt x="2898193" y="6858000"/>
                </a:lnTo>
                <a:lnTo>
                  <a:pt x="3686107" y="6409191"/>
                </a:lnTo>
                <a:cubicBezTo>
                  <a:pt x="3746407" y="6374713"/>
                  <a:pt x="3782637" y="6312656"/>
                  <a:pt x="3782637" y="6242906"/>
                </a:cubicBezTo>
                <a:cubicBezTo>
                  <a:pt x="3782637" y="6173156"/>
                  <a:pt x="3746672" y="6111099"/>
                  <a:pt x="3686107" y="6076621"/>
                </a:cubicBezTo>
                <a:lnTo>
                  <a:pt x="2278633" y="5274903"/>
                </a:lnTo>
                <a:cubicBezTo>
                  <a:pt x="2248749" y="5257930"/>
                  <a:pt x="2216021" y="5249509"/>
                  <a:pt x="2183327" y="5249675"/>
                </a:cubicBezTo>
                <a:cubicBezTo>
                  <a:pt x="2150632" y="5249840"/>
                  <a:pt x="2117971" y="5258592"/>
                  <a:pt x="2088219" y="5275964"/>
                </a:cubicBezTo>
                <a:cubicBezTo>
                  <a:pt x="2028715" y="5310704"/>
                  <a:pt x="1993276" y="5372499"/>
                  <a:pt x="1993276" y="5441453"/>
                </a:cubicBezTo>
                <a:lnTo>
                  <a:pt x="1993276" y="6858000"/>
                </a:lnTo>
                <a:lnTo>
                  <a:pt x="473717" y="6858000"/>
                </a:lnTo>
                <a:lnTo>
                  <a:pt x="358362" y="6792286"/>
                </a:lnTo>
                <a:cubicBezTo>
                  <a:pt x="341436" y="6782607"/>
                  <a:pt x="322857" y="6777832"/>
                  <a:pt x="304312" y="6777932"/>
                </a:cubicBezTo>
                <a:cubicBezTo>
                  <a:pt x="285766" y="6778031"/>
                  <a:pt x="267254" y="6783003"/>
                  <a:pt x="250461" y="6792815"/>
                </a:cubicBezTo>
                <a:cubicBezTo>
                  <a:pt x="233535" y="6802629"/>
                  <a:pt x="220047" y="6816353"/>
                  <a:pt x="210791" y="6832498"/>
                </a:cubicBezTo>
                <a:lnTo>
                  <a:pt x="204071" y="6858000"/>
                </a:lnTo>
                <a:lnTo>
                  <a:pt x="0" y="6858000"/>
                </a:lnTo>
                <a:lnTo>
                  <a:pt x="0" y="6294795"/>
                </a:lnTo>
                <a:lnTo>
                  <a:pt x="263799" y="6144514"/>
                </a:lnTo>
                <a:cubicBezTo>
                  <a:pt x="286544" y="6131520"/>
                  <a:pt x="300296" y="6108182"/>
                  <a:pt x="300296" y="6081925"/>
                </a:cubicBezTo>
                <a:cubicBezTo>
                  <a:pt x="300296" y="6055669"/>
                  <a:pt x="286809" y="6032331"/>
                  <a:pt x="263799" y="6019337"/>
                </a:cubicBezTo>
                <a:lnTo>
                  <a:pt x="0" y="58690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72000" tIns="72000">
            <a:noAutofit/>
          </a:bodyPr>
          <a:lstStyle>
            <a:lvl1pPr>
              <a:defRPr sz="1200"/>
            </a:lvl1pPr>
          </a:lstStyle>
          <a:p>
            <a:r>
              <a:rPr lang="en-GB" noProof="0"/>
              <a:t>Insert image (16,5 x 19,05 cm) and place to background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EDBCEC-6AF4-1866-DE4E-8C94323C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33750-B9DF-4859-8502-A236C27DE94C}" type="slidenum">
              <a:rPr lang="de-DE" smtClean="0"/>
              <a:t>‹#›</a:t>
            </a:fld>
            <a:endParaRPr lang="de-DE"/>
          </a:p>
        </p:txBody>
      </p: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BFB444F2-3004-2176-BF59-C7C2A1342D49}"/>
              </a:ext>
            </a:extLst>
          </p:cNvPr>
          <p:cNvGrpSpPr/>
          <p:nvPr userDrawn="1"/>
        </p:nvGrpSpPr>
        <p:grpSpPr>
          <a:xfrm>
            <a:off x="360000" y="359802"/>
            <a:ext cx="1403751" cy="620018"/>
            <a:chOff x="360000" y="359802"/>
            <a:chExt cx="1403751" cy="620018"/>
          </a:xfrm>
        </p:grpSpPr>
        <p:sp>
          <p:nvSpPr>
            <p:cNvPr id="53" name="Freihandform 52">
              <a:extLst>
                <a:ext uri="{FF2B5EF4-FFF2-40B4-BE49-F238E27FC236}">
                  <a16:creationId xmlns:a16="http://schemas.microsoft.com/office/drawing/2014/main" id="{84AB6A93-210B-778A-782E-48C60BB97C91}"/>
                </a:ext>
              </a:extLst>
            </p:cNvPr>
            <p:cNvSpPr/>
            <p:nvPr/>
          </p:nvSpPr>
          <p:spPr>
            <a:xfrm>
              <a:off x="1118209" y="360050"/>
              <a:ext cx="135199" cy="151477"/>
            </a:xfrm>
            <a:custGeom>
              <a:avLst/>
              <a:gdLst>
                <a:gd name="connsiteX0" fmla="*/ 248 w 135199"/>
                <a:gd name="connsiteY0" fmla="*/ 0 h 151477"/>
                <a:gd name="connsiteX1" fmla="*/ 72800 w 135199"/>
                <a:gd name="connsiteY1" fmla="*/ 0 h 151477"/>
                <a:gd name="connsiteX2" fmla="*/ 125295 w 135199"/>
                <a:gd name="connsiteY2" fmla="*/ 40592 h 151477"/>
                <a:gd name="connsiteX3" fmla="*/ 106724 w 135199"/>
                <a:gd name="connsiteY3" fmla="*/ 71531 h 151477"/>
                <a:gd name="connsiteX4" fmla="*/ 135200 w 135199"/>
                <a:gd name="connsiteY4" fmla="*/ 108658 h 151477"/>
                <a:gd name="connsiteX5" fmla="*/ 76514 w 135199"/>
                <a:gd name="connsiteY5" fmla="*/ 151477 h 151477"/>
                <a:gd name="connsiteX6" fmla="*/ 0 w 135199"/>
                <a:gd name="connsiteY6" fmla="*/ 151477 h 151477"/>
                <a:gd name="connsiteX7" fmla="*/ 248 w 135199"/>
                <a:gd name="connsiteY7" fmla="*/ 0 h 151477"/>
                <a:gd name="connsiteX8" fmla="*/ 248 w 135199"/>
                <a:gd name="connsiteY8" fmla="*/ 0 h 151477"/>
                <a:gd name="connsiteX9" fmla="*/ 66114 w 135199"/>
                <a:gd name="connsiteY9" fmla="*/ 59403 h 151477"/>
                <a:gd name="connsiteX10" fmla="*/ 82457 w 135199"/>
                <a:gd name="connsiteY10" fmla="*/ 46037 h 151477"/>
                <a:gd name="connsiteX11" fmla="*/ 66114 w 135199"/>
                <a:gd name="connsiteY11" fmla="*/ 32672 h 151477"/>
                <a:gd name="connsiteX12" fmla="*/ 42590 w 135199"/>
                <a:gd name="connsiteY12" fmla="*/ 32672 h 151477"/>
                <a:gd name="connsiteX13" fmla="*/ 42590 w 135199"/>
                <a:gd name="connsiteY13" fmla="*/ 59403 h 151477"/>
                <a:gd name="connsiteX14" fmla="*/ 66114 w 135199"/>
                <a:gd name="connsiteY14" fmla="*/ 59403 h 151477"/>
                <a:gd name="connsiteX15" fmla="*/ 66114 w 135199"/>
                <a:gd name="connsiteY15" fmla="*/ 59403 h 151477"/>
                <a:gd name="connsiteX16" fmla="*/ 74781 w 135199"/>
                <a:gd name="connsiteY16" fmla="*/ 118558 h 151477"/>
                <a:gd name="connsiteX17" fmla="*/ 92114 w 135199"/>
                <a:gd name="connsiteY17" fmla="*/ 104203 h 151477"/>
                <a:gd name="connsiteX18" fmla="*/ 74781 w 135199"/>
                <a:gd name="connsiteY18" fmla="*/ 89847 h 151477"/>
                <a:gd name="connsiteX19" fmla="*/ 42590 w 135199"/>
                <a:gd name="connsiteY19" fmla="*/ 89847 h 151477"/>
                <a:gd name="connsiteX20" fmla="*/ 42590 w 135199"/>
                <a:gd name="connsiteY20" fmla="*/ 118311 h 151477"/>
                <a:gd name="connsiteX21" fmla="*/ 74781 w 135199"/>
                <a:gd name="connsiteY21" fmla="*/ 118558 h 151477"/>
                <a:gd name="connsiteX22" fmla="*/ 74781 w 135199"/>
                <a:gd name="connsiteY22" fmla="*/ 118558 h 15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5199" h="151477">
                  <a:moveTo>
                    <a:pt x="248" y="0"/>
                  </a:moveTo>
                  <a:lnTo>
                    <a:pt x="72800" y="0"/>
                  </a:lnTo>
                  <a:cubicBezTo>
                    <a:pt x="106971" y="0"/>
                    <a:pt x="125295" y="14108"/>
                    <a:pt x="125295" y="40592"/>
                  </a:cubicBezTo>
                  <a:cubicBezTo>
                    <a:pt x="125295" y="54700"/>
                    <a:pt x="118114" y="65096"/>
                    <a:pt x="106724" y="71531"/>
                  </a:cubicBezTo>
                  <a:cubicBezTo>
                    <a:pt x="123562" y="76976"/>
                    <a:pt x="135200" y="88857"/>
                    <a:pt x="135200" y="108658"/>
                  </a:cubicBezTo>
                  <a:cubicBezTo>
                    <a:pt x="135200" y="136627"/>
                    <a:pt x="111429" y="151477"/>
                    <a:pt x="76514" y="151477"/>
                  </a:cubicBezTo>
                  <a:lnTo>
                    <a:pt x="0" y="151477"/>
                  </a:lnTo>
                  <a:lnTo>
                    <a:pt x="248" y="0"/>
                  </a:lnTo>
                  <a:lnTo>
                    <a:pt x="248" y="0"/>
                  </a:lnTo>
                  <a:close/>
                  <a:moveTo>
                    <a:pt x="66114" y="59403"/>
                  </a:moveTo>
                  <a:cubicBezTo>
                    <a:pt x="77009" y="59403"/>
                    <a:pt x="82457" y="54453"/>
                    <a:pt x="82457" y="46037"/>
                  </a:cubicBezTo>
                  <a:cubicBezTo>
                    <a:pt x="82457" y="37622"/>
                    <a:pt x="76762" y="32672"/>
                    <a:pt x="66114" y="32672"/>
                  </a:cubicBezTo>
                  <a:lnTo>
                    <a:pt x="42590" y="32672"/>
                  </a:lnTo>
                  <a:lnTo>
                    <a:pt x="42590" y="59403"/>
                  </a:lnTo>
                  <a:lnTo>
                    <a:pt x="66114" y="59403"/>
                  </a:lnTo>
                  <a:lnTo>
                    <a:pt x="66114" y="59403"/>
                  </a:lnTo>
                  <a:close/>
                  <a:moveTo>
                    <a:pt x="74781" y="118558"/>
                  </a:moveTo>
                  <a:cubicBezTo>
                    <a:pt x="85676" y="118558"/>
                    <a:pt x="92114" y="113361"/>
                    <a:pt x="92114" y="104203"/>
                  </a:cubicBezTo>
                  <a:cubicBezTo>
                    <a:pt x="92114" y="95292"/>
                    <a:pt x="85676" y="89847"/>
                    <a:pt x="74781" y="89847"/>
                  </a:cubicBezTo>
                  <a:lnTo>
                    <a:pt x="42590" y="89847"/>
                  </a:lnTo>
                  <a:lnTo>
                    <a:pt x="42590" y="118311"/>
                  </a:lnTo>
                  <a:lnTo>
                    <a:pt x="74781" y="118558"/>
                  </a:lnTo>
                  <a:lnTo>
                    <a:pt x="74781" y="11855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4" name="Freihandform 53">
              <a:extLst>
                <a:ext uri="{FF2B5EF4-FFF2-40B4-BE49-F238E27FC236}">
                  <a16:creationId xmlns:a16="http://schemas.microsoft.com/office/drawing/2014/main" id="{5A9AC48D-BE96-9336-3069-041B628576DF}"/>
                </a:ext>
              </a:extLst>
            </p:cNvPr>
            <p:cNvSpPr/>
            <p:nvPr/>
          </p:nvSpPr>
          <p:spPr>
            <a:xfrm>
              <a:off x="1264304" y="390741"/>
              <a:ext cx="120342" cy="123261"/>
            </a:xfrm>
            <a:custGeom>
              <a:avLst/>
              <a:gdLst>
                <a:gd name="connsiteX0" fmla="*/ 0 w 120342"/>
                <a:gd name="connsiteY0" fmla="*/ 90589 h 123261"/>
                <a:gd name="connsiteX1" fmla="*/ 36400 w 120342"/>
                <a:gd name="connsiteY1" fmla="*/ 54453 h 123261"/>
                <a:gd name="connsiteX2" fmla="*/ 65124 w 120342"/>
                <a:gd name="connsiteY2" fmla="*/ 47770 h 123261"/>
                <a:gd name="connsiteX3" fmla="*/ 72057 w 120342"/>
                <a:gd name="connsiteY3" fmla="*/ 40840 h 123261"/>
                <a:gd name="connsiteX4" fmla="*/ 57943 w 120342"/>
                <a:gd name="connsiteY4" fmla="*/ 32177 h 123261"/>
                <a:gd name="connsiteX5" fmla="*/ 29467 w 120342"/>
                <a:gd name="connsiteY5" fmla="*/ 49007 h 123261"/>
                <a:gd name="connsiteX6" fmla="*/ 495 w 120342"/>
                <a:gd name="connsiteY6" fmla="*/ 31682 h 123261"/>
                <a:gd name="connsiteX7" fmla="*/ 59429 w 120342"/>
                <a:gd name="connsiteY7" fmla="*/ 0 h 123261"/>
                <a:gd name="connsiteX8" fmla="*/ 109695 w 120342"/>
                <a:gd name="connsiteY8" fmla="*/ 49007 h 123261"/>
                <a:gd name="connsiteX9" fmla="*/ 109695 w 120342"/>
                <a:gd name="connsiteY9" fmla="*/ 84649 h 123261"/>
                <a:gd name="connsiteX10" fmla="*/ 116381 w 120342"/>
                <a:gd name="connsiteY10" fmla="*/ 90589 h 123261"/>
                <a:gd name="connsiteX11" fmla="*/ 120343 w 120342"/>
                <a:gd name="connsiteY11" fmla="*/ 90589 h 123261"/>
                <a:gd name="connsiteX12" fmla="*/ 120343 w 120342"/>
                <a:gd name="connsiteY12" fmla="*/ 120538 h 123261"/>
                <a:gd name="connsiteX13" fmla="*/ 103257 w 120342"/>
                <a:gd name="connsiteY13" fmla="*/ 122519 h 123261"/>
                <a:gd name="connsiteX14" fmla="*/ 77752 w 120342"/>
                <a:gd name="connsiteY14" fmla="*/ 108658 h 123261"/>
                <a:gd name="connsiteX15" fmla="*/ 74781 w 120342"/>
                <a:gd name="connsiteY15" fmla="*/ 105935 h 123261"/>
                <a:gd name="connsiteX16" fmla="*/ 71067 w 120342"/>
                <a:gd name="connsiteY16" fmla="*/ 109153 h 123261"/>
                <a:gd name="connsiteX17" fmla="*/ 39371 w 120342"/>
                <a:gd name="connsiteY17" fmla="*/ 123261 h 123261"/>
                <a:gd name="connsiteX18" fmla="*/ 0 w 120342"/>
                <a:gd name="connsiteY18" fmla="*/ 90589 h 123261"/>
                <a:gd name="connsiteX19" fmla="*/ 0 w 120342"/>
                <a:gd name="connsiteY19" fmla="*/ 90589 h 123261"/>
                <a:gd name="connsiteX20" fmla="*/ 50762 w 120342"/>
                <a:gd name="connsiteY20" fmla="*/ 94797 h 123261"/>
                <a:gd name="connsiteX21" fmla="*/ 72057 w 120342"/>
                <a:gd name="connsiteY21" fmla="*/ 70541 h 123261"/>
                <a:gd name="connsiteX22" fmla="*/ 72057 w 120342"/>
                <a:gd name="connsiteY22" fmla="*/ 68561 h 123261"/>
                <a:gd name="connsiteX23" fmla="*/ 64133 w 120342"/>
                <a:gd name="connsiteY23" fmla="*/ 72769 h 123261"/>
                <a:gd name="connsiteX24" fmla="*/ 49524 w 120342"/>
                <a:gd name="connsiteY24" fmla="*/ 75986 h 123261"/>
                <a:gd name="connsiteX25" fmla="*/ 38629 w 120342"/>
                <a:gd name="connsiteY25" fmla="*/ 85887 h 123261"/>
                <a:gd name="connsiteX26" fmla="*/ 50762 w 120342"/>
                <a:gd name="connsiteY26" fmla="*/ 94797 h 123261"/>
                <a:gd name="connsiteX27" fmla="*/ 50762 w 120342"/>
                <a:gd name="connsiteY27" fmla="*/ 94797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0342" h="123261">
                  <a:moveTo>
                    <a:pt x="0" y="90589"/>
                  </a:moveTo>
                  <a:cubicBezTo>
                    <a:pt x="0" y="72521"/>
                    <a:pt x="11390" y="60393"/>
                    <a:pt x="36400" y="54453"/>
                  </a:cubicBezTo>
                  <a:lnTo>
                    <a:pt x="65124" y="47770"/>
                  </a:lnTo>
                  <a:cubicBezTo>
                    <a:pt x="70076" y="46532"/>
                    <a:pt x="72057" y="44305"/>
                    <a:pt x="72057" y="40840"/>
                  </a:cubicBezTo>
                  <a:cubicBezTo>
                    <a:pt x="72057" y="35394"/>
                    <a:pt x="67600" y="32177"/>
                    <a:pt x="57943" y="32177"/>
                  </a:cubicBezTo>
                  <a:cubicBezTo>
                    <a:pt x="46800" y="32177"/>
                    <a:pt x="35162" y="38612"/>
                    <a:pt x="29467" y="49007"/>
                  </a:cubicBezTo>
                  <a:lnTo>
                    <a:pt x="495" y="31682"/>
                  </a:lnTo>
                  <a:cubicBezTo>
                    <a:pt x="9905" y="14356"/>
                    <a:pt x="30705" y="0"/>
                    <a:pt x="59429" y="0"/>
                  </a:cubicBezTo>
                  <a:cubicBezTo>
                    <a:pt x="94343" y="0"/>
                    <a:pt x="109695" y="17326"/>
                    <a:pt x="109695" y="49007"/>
                  </a:cubicBezTo>
                  <a:lnTo>
                    <a:pt x="109695" y="84649"/>
                  </a:lnTo>
                  <a:cubicBezTo>
                    <a:pt x="109695" y="89104"/>
                    <a:pt x="111676" y="90589"/>
                    <a:pt x="116381" y="90589"/>
                  </a:cubicBezTo>
                  <a:lnTo>
                    <a:pt x="120343" y="90589"/>
                  </a:lnTo>
                  <a:lnTo>
                    <a:pt x="120343" y="120538"/>
                  </a:lnTo>
                  <a:cubicBezTo>
                    <a:pt x="115886" y="121776"/>
                    <a:pt x="109448" y="122519"/>
                    <a:pt x="103257" y="122519"/>
                  </a:cubicBezTo>
                  <a:cubicBezTo>
                    <a:pt x="88400" y="122519"/>
                    <a:pt x="81962" y="117568"/>
                    <a:pt x="77752" y="108658"/>
                  </a:cubicBezTo>
                  <a:cubicBezTo>
                    <a:pt x="76762" y="106925"/>
                    <a:pt x="76267" y="105935"/>
                    <a:pt x="74781" y="105935"/>
                  </a:cubicBezTo>
                  <a:cubicBezTo>
                    <a:pt x="73295" y="105935"/>
                    <a:pt x="72800" y="106925"/>
                    <a:pt x="71067" y="109153"/>
                  </a:cubicBezTo>
                  <a:cubicBezTo>
                    <a:pt x="64629" y="117816"/>
                    <a:pt x="53981" y="123261"/>
                    <a:pt x="39371" y="123261"/>
                  </a:cubicBezTo>
                  <a:cubicBezTo>
                    <a:pt x="14610" y="123261"/>
                    <a:pt x="0" y="108905"/>
                    <a:pt x="0" y="90589"/>
                  </a:cubicBezTo>
                  <a:lnTo>
                    <a:pt x="0" y="90589"/>
                  </a:lnTo>
                  <a:close/>
                  <a:moveTo>
                    <a:pt x="50762" y="94797"/>
                  </a:moveTo>
                  <a:cubicBezTo>
                    <a:pt x="62400" y="94797"/>
                    <a:pt x="72057" y="87619"/>
                    <a:pt x="72057" y="70541"/>
                  </a:cubicBezTo>
                  <a:lnTo>
                    <a:pt x="72057" y="68561"/>
                  </a:lnTo>
                  <a:cubicBezTo>
                    <a:pt x="70571" y="70541"/>
                    <a:pt x="68343" y="71779"/>
                    <a:pt x="64133" y="72769"/>
                  </a:cubicBezTo>
                  <a:lnTo>
                    <a:pt x="49524" y="75986"/>
                  </a:lnTo>
                  <a:cubicBezTo>
                    <a:pt x="42590" y="77471"/>
                    <a:pt x="38629" y="80689"/>
                    <a:pt x="38629" y="85887"/>
                  </a:cubicBezTo>
                  <a:cubicBezTo>
                    <a:pt x="38629" y="90837"/>
                    <a:pt x="43086" y="94797"/>
                    <a:pt x="50762" y="94797"/>
                  </a:cubicBezTo>
                  <a:lnTo>
                    <a:pt x="50762" y="94797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5" name="Freihandform 54">
              <a:extLst>
                <a:ext uri="{FF2B5EF4-FFF2-40B4-BE49-F238E27FC236}">
                  <a16:creationId xmlns:a16="http://schemas.microsoft.com/office/drawing/2014/main" id="{297C6029-9C47-FFA1-D488-0AB3B8E86463}"/>
                </a:ext>
              </a:extLst>
            </p:cNvPr>
            <p:cNvSpPr/>
            <p:nvPr/>
          </p:nvSpPr>
          <p:spPr>
            <a:xfrm>
              <a:off x="1397028" y="394454"/>
              <a:ext cx="113409" cy="120785"/>
            </a:xfrm>
            <a:custGeom>
              <a:avLst/>
              <a:gdLst>
                <a:gd name="connsiteX0" fmla="*/ 56705 w 113409"/>
                <a:gd name="connsiteY0" fmla="*/ 120786 h 120785"/>
                <a:gd name="connsiteX1" fmla="*/ 0 w 113409"/>
                <a:gd name="connsiteY1" fmla="*/ 70541 h 120785"/>
                <a:gd name="connsiteX2" fmla="*/ 0 w 113409"/>
                <a:gd name="connsiteY2" fmla="*/ 0 h 120785"/>
                <a:gd name="connsiteX3" fmla="*/ 40610 w 113409"/>
                <a:gd name="connsiteY3" fmla="*/ 0 h 120785"/>
                <a:gd name="connsiteX4" fmla="*/ 40610 w 113409"/>
                <a:gd name="connsiteY4" fmla="*/ 67571 h 120785"/>
                <a:gd name="connsiteX5" fmla="*/ 56705 w 113409"/>
                <a:gd name="connsiteY5" fmla="*/ 85639 h 120785"/>
                <a:gd name="connsiteX6" fmla="*/ 72800 w 113409"/>
                <a:gd name="connsiteY6" fmla="*/ 67571 h 120785"/>
                <a:gd name="connsiteX7" fmla="*/ 72800 w 113409"/>
                <a:gd name="connsiteY7" fmla="*/ 0 h 120785"/>
                <a:gd name="connsiteX8" fmla="*/ 113410 w 113409"/>
                <a:gd name="connsiteY8" fmla="*/ 0 h 120785"/>
                <a:gd name="connsiteX9" fmla="*/ 113410 w 113409"/>
                <a:gd name="connsiteY9" fmla="*/ 70541 h 120785"/>
                <a:gd name="connsiteX10" fmla="*/ 56705 w 113409"/>
                <a:gd name="connsiteY10" fmla="*/ 120786 h 120785"/>
                <a:gd name="connsiteX11" fmla="*/ 56705 w 113409"/>
                <a:gd name="connsiteY11" fmla="*/ 120786 h 12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409" h="120785">
                  <a:moveTo>
                    <a:pt x="56705" y="120786"/>
                  </a:moveTo>
                  <a:cubicBezTo>
                    <a:pt x="19810" y="120786"/>
                    <a:pt x="0" y="102223"/>
                    <a:pt x="0" y="70541"/>
                  </a:cubicBezTo>
                  <a:lnTo>
                    <a:pt x="0" y="0"/>
                  </a:lnTo>
                  <a:lnTo>
                    <a:pt x="40610" y="0"/>
                  </a:lnTo>
                  <a:lnTo>
                    <a:pt x="40610" y="67571"/>
                  </a:lnTo>
                  <a:cubicBezTo>
                    <a:pt x="40610" y="79204"/>
                    <a:pt x="46552" y="85639"/>
                    <a:pt x="56705" y="85639"/>
                  </a:cubicBezTo>
                  <a:cubicBezTo>
                    <a:pt x="66857" y="85639"/>
                    <a:pt x="72800" y="79204"/>
                    <a:pt x="72800" y="67571"/>
                  </a:cubicBezTo>
                  <a:lnTo>
                    <a:pt x="72800" y="0"/>
                  </a:lnTo>
                  <a:lnTo>
                    <a:pt x="113410" y="0"/>
                  </a:lnTo>
                  <a:lnTo>
                    <a:pt x="113410" y="70541"/>
                  </a:lnTo>
                  <a:cubicBezTo>
                    <a:pt x="113410" y="102223"/>
                    <a:pt x="93600" y="120786"/>
                    <a:pt x="56705" y="120786"/>
                  </a:cubicBezTo>
                  <a:lnTo>
                    <a:pt x="56705" y="120786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6" name="Freihandform 55">
              <a:extLst>
                <a:ext uri="{FF2B5EF4-FFF2-40B4-BE49-F238E27FC236}">
                  <a16:creationId xmlns:a16="http://schemas.microsoft.com/office/drawing/2014/main" id="{6C3713FB-3163-3AB0-41B6-034A627996B1}"/>
                </a:ext>
              </a:extLst>
            </p:cNvPr>
            <p:cNvSpPr/>
            <p:nvPr/>
          </p:nvSpPr>
          <p:spPr>
            <a:xfrm>
              <a:off x="1524552" y="391236"/>
              <a:ext cx="120342" cy="123261"/>
            </a:xfrm>
            <a:custGeom>
              <a:avLst/>
              <a:gdLst>
                <a:gd name="connsiteX0" fmla="*/ 64381 w 120342"/>
                <a:gd name="connsiteY0" fmla="*/ 123261 h 123261"/>
                <a:gd name="connsiteX1" fmla="*/ 0 w 120342"/>
                <a:gd name="connsiteY1" fmla="*/ 61631 h 123261"/>
                <a:gd name="connsiteX2" fmla="*/ 61410 w 120342"/>
                <a:gd name="connsiteY2" fmla="*/ 0 h 123261"/>
                <a:gd name="connsiteX3" fmla="*/ 120343 w 120342"/>
                <a:gd name="connsiteY3" fmla="*/ 61631 h 123261"/>
                <a:gd name="connsiteX4" fmla="*/ 120343 w 120342"/>
                <a:gd name="connsiteY4" fmla="*/ 71284 h 123261"/>
                <a:gd name="connsiteX5" fmla="*/ 39124 w 120342"/>
                <a:gd name="connsiteY5" fmla="*/ 71284 h 123261"/>
                <a:gd name="connsiteX6" fmla="*/ 64133 w 120342"/>
                <a:gd name="connsiteY6" fmla="*/ 89847 h 123261"/>
                <a:gd name="connsiteX7" fmla="*/ 87905 w 120342"/>
                <a:gd name="connsiteY7" fmla="*/ 77966 h 123261"/>
                <a:gd name="connsiteX8" fmla="*/ 116133 w 120342"/>
                <a:gd name="connsiteY8" fmla="*/ 98757 h 123261"/>
                <a:gd name="connsiteX9" fmla="*/ 64381 w 120342"/>
                <a:gd name="connsiteY9" fmla="*/ 123261 h 123261"/>
                <a:gd name="connsiteX10" fmla="*/ 64381 w 120342"/>
                <a:gd name="connsiteY10" fmla="*/ 123261 h 123261"/>
                <a:gd name="connsiteX11" fmla="*/ 81467 w 120342"/>
                <a:gd name="connsiteY11" fmla="*/ 46285 h 123261"/>
                <a:gd name="connsiteX12" fmla="*/ 61162 w 120342"/>
                <a:gd name="connsiteY12" fmla="*/ 31434 h 123261"/>
                <a:gd name="connsiteX13" fmla="*/ 40114 w 120342"/>
                <a:gd name="connsiteY13" fmla="*/ 46285 h 123261"/>
                <a:gd name="connsiteX14" fmla="*/ 81467 w 120342"/>
                <a:gd name="connsiteY14" fmla="*/ 4628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0342" h="123261">
                  <a:moveTo>
                    <a:pt x="64381" y="123261"/>
                  </a:moveTo>
                  <a:cubicBezTo>
                    <a:pt x="23771" y="123261"/>
                    <a:pt x="0" y="97272"/>
                    <a:pt x="0" y="61631"/>
                  </a:cubicBezTo>
                  <a:cubicBezTo>
                    <a:pt x="0" y="25989"/>
                    <a:pt x="25752" y="0"/>
                    <a:pt x="61410" y="0"/>
                  </a:cubicBezTo>
                  <a:cubicBezTo>
                    <a:pt x="97067" y="0"/>
                    <a:pt x="120343" y="25494"/>
                    <a:pt x="120343" y="61631"/>
                  </a:cubicBezTo>
                  <a:lnTo>
                    <a:pt x="120343" y="71284"/>
                  </a:lnTo>
                  <a:lnTo>
                    <a:pt x="39124" y="71284"/>
                  </a:lnTo>
                  <a:cubicBezTo>
                    <a:pt x="41352" y="84154"/>
                    <a:pt x="51752" y="89847"/>
                    <a:pt x="64133" y="89847"/>
                  </a:cubicBezTo>
                  <a:cubicBezTo>
                    <a:pt x="75276" y="89847"/>
                    <a:pt x="81467" y="85639"/>
                    <a:pt x="87905" y="77966"/>
                  </a:cubicBezTo>
                  <a:lnTo>
                    <a:pt x="116133" y="98757"/>
                  </a:lnTo>
                  <a:cubicBezTo>
                    <a:pt x="104991" y="114351"/>
                    <a:pt x="86419" y="123261"/>
                    <a:pt x="64381" y="123261"/>
                  </a:cubicBezTo>
                  <a:lnTo>
                    <a:pt x="64381" y="123261"/>
                  </a:lnTo>
                  <a:close/>
                  <a:moveTo>
                    <a:pt x="81467" y="46285"/>
                  </a:moveTo>
                  <a:cubicBezTo>
                    <a:pt x="78743" y="36879"/>
                    <a:pt x="71562" y="31434"/>
                    <a:pt x="61162" y="31434"/>
                  </a:cubicBezTo>
                  <a:cubicBezTo>
                    <a:pt x="50514" y="31434"/>
                    <a:pt x="42838" y="36879"/>
                    <a:pt x="40114" y="46285"/>
                  </a:cubicBezTo>
                  <a:lnTo>
                    <a:pt x="81467" y="4628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7" name="Freihandform 56">
              <a:extLst>
                <a:ext uri="{FF2B5EF4-FFF2-40B4-BE49-F238E27FC236}">
                  <a16:creationId xmlns:a16="http://schemas.microsoft.com/office/drawing/2014/main" id="{B183DA77-B612-32DC-3877-EBBAB2D1DFB7}"/>
                </a:ext>
              </a:extLst>
            </p:cNvPr>
            <p:cNvSpPr/>
            <p:nvPr/>
          </p:nvSpPr>
          <p:spPr>
            <a:xfrm>
              <a:off x="1660247" y="392226"/>
              <a:ext cx="73295" cy="119053"/>
            </a:xfrm>
            <a:custGeom>
              <a:avLst/>
              <a:gdLst>
                <a:gd name="connsiteX0" fmla="*/ 0 w 73295"/>
                <a:gd name="connsiteY0" fmla="*/ 2228 h 119053"/>
                <a:gd name="connsiteX1" fmla="*/ 40362 w 73295"/>
                <a:gd name="connsiteY1" fmla="*/ 2228 h 119053"/>
                <a:gd name="connsiteX2" fmla="*/ 40362 w 73295"/>
                <a:gd name="connsiteY2" fmla="*/ 17078 h 119053"/>
                <a:gd name="connsiteX3" fmla="*/ 41848 w 73295"/>
                <a:gd name="connsiteY3" fmla="*/ 19058 h 119053"/>
                <a:gd name="connsiteX4" fmla="*/ 46057 w 73295"/>
                <a:gd name="connsiteY4" fmla="*/ 14603 h 119053"/>
                <a:gd name="connsiteX5" fmla="*/ 72057 w 73295"/>
                <a:gd name="connsiteY5" fmla="*/ 0 h 119053"/>
                <a:gd name="connsiteX6" fmla="*/ 72800 w 73295"/>
                <a:gd name="connsiteY6" fmla="*/ 0 h 119053"/>
                <a:gd name="connsiteX7" fmla="*/ 73295 w 73295"/>
                <a:gd name="connsiteY7" fmla="*/ 40840 h 119053"/>
                <a:gd name="connsiteX8" fmla="*/ 64629 w 73295"/>
                <a:gd name="connsiteY8" fmla="*/ 40840 h 119053"/>
                <a:gd name="connsiteX9" fmla="*/ 40610 w 73295"/>
                <a:gd name="connsiteY9" fmla="*/ 65838 h 119053"/>
                <a:gd name="connsiteX10" fmla="*/ 40610 w 73295"/>
                <a:gd name="connsiteY10" fmla="*/ 119053 h 119053"/>
                <a:gd name="connsiteX11" fmla="*/ 248 w 73295"/>
                <a:gd name="connsiteY11" fmla="*/ 119053 h 119053"/>
                <a:gd name="connsiteX12" fmla="*/ 0 w 73295"/>
                <a:gd name="connsiteY12" fmla="*/ 2228 h 119053"/>
                <a:gd name="connsiteX13" fmla="*/ 0 w 73295"/>
                <a:gd name="connsiteY13" fmla="*/ 2228 h 11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295" h="119053">
                  <a:moveTo>
                    <a:pt x="0" y="2228"/>
                  </a:moveTo>
                  <a:lnTo>
                    <a:pt x="40362" y="2228"/>
                  </a:lnTo>
                  <a:lnTo>
                    <a:pt x="40362" y="17078"/>
                  </a:lnTo>
                  <a:cubicBezTo>
                    <a:pt x="40362" y="18563"/>
                    <a:pt x="40857" y="19058"/>
                    <a:pt x="41848" y="19058"/>
                  </a:cubicBezTo>
                  <a:cubicBezTo>
                    <a:pt x="43086" y="19058"/>
                    <a:pt x="43581" y="18316"/>
                    <a:pt x="46057" y="14603"/>
                  </a:cubicBezTo>
                  <a:cubicBezTo>
                    <a:pt x="52248" y="4455"/>
                    <a:pt x="60914" y="0"/>
                    <a:pt x="72057" y="0"/>
                  </a:cubicBezTo>
                  <a:lnTo>
                    <a:pt x="72800" y="0"/>
                  </a:lnTo>
                  <a:lnTo>
                    <a:pt x="73295" y="40840"/>
                  </a:lnTo>
                  <a:lnTo>
                    <a:pt x="64629" y="40840"/>
                  </a:lnTo>
                  <a:cubicBezTo>
                    <a:pt x="48286" y="40840"/>
                    <a:pt x="40610" y="48512"/>
                    <a:pt x="40610" y="65838"/>
                  </a:cubicBezTo>
                  <a:lnTo>
                    <a:pt x="40610" y="119053"/>
                  </a:lnTo>
                  <a:lnTo>
                    <a:pt x="248" y="119053"/>
                  </a:lnTo>
                  <a:lnTo>
                    <a:pt x="0" y="2228"/>
                  </a:lnTo>
                  <a:lnTo>
                    <a:pt x="0" y="222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8" name="Freihandform 57">
              <a:extLst>
                <a:ext uri="{FF2B5EF4-FFF2-40B4-BE49-F238E27FC236}">
                  <a16:creationId xmlns:a16="http://schemas.microsoft.com/office/drawing/2014/main" id="{20F1904A-404E-76D9-89BA-D43574E951A0}"/>
                </a:ext>
              </a:extLst>
            </p:cNvPr>
            <p:cNvSpPr/>
            <p:nvPr/>
          </p:nvSpPr>
          <p:spPr>
            <a:xfrm>
              <a:off x="1118457" y="572415"/>
              <a:ext cx="166152" cy="151477"/>
            </a:xfrm>
            <a:custGeom>
              <a:avLst/>
              <a:gdLst>
                <a:gd name="connsiteX0" fmla="*/ 80229 w 166152"/>
                <a:gd name="connsiteY0" fmla="*/ 116578 h 151477"/>
                <a:gd name="connsiteX1" fmla="*/ 38876 w 166152"/>
                <a:gd name="connsiteY1" fmla="*/ 64601 h 151477"/>
                <a:gd name="connsiteX2" fmla="*/ 38876 w 166152"/>
                <a:gd name="connsiteY2" fmla="*/ 151477 h 151477"/>
                <a:gd name="connsiteX3" fmla="*/ 0 w 166152"/>
                <a:gd name="connsiteY3" fmla="*/ 151477 h 151477"/>
                <a:gd name="connsiteX4" fmla="*/ 0 w 166152"/>
                <a:gd name="connsiteY4" fmla="*/ 0 h 151477"/>
                <a:gd name="connsiteX5" fmla="*/ 34171 w 166152"/>
                <a:gd name="connsiteY5" fmla="*/ 0 h 151477"/>
                <a:gd name="connsiteX6" fmla="*/ 84438 w 166152"/>
                <a:gd name="connsiteY6" fmla="*/ 63611 h 151477"/>
                <a:gd name="connsiteX7" fmla="*/ 132971 w 166152"/>
                <a:gd name="connsiteY7" fmla="*/ 0 h 151477"/>
                <a:gd name="connsiteX8" fmla="*/ 166152 w 166152"/>
                <a:gd name="connsiteY8" fmla="*/ 0 h 151477"/>
                <a:gd name="connsiteX9" fmla="*/ 166152 w 166152"/>
                <a:gd name="connsiteY9" fmla="*/ 151477 h 151477"/>
                <a:gd name="connsiteX10" fmla="*/ 127029 w 166152"/>
                <a:gd name="connsiteY10" fmla="*/ 151477 h 151477"/>
                <a:gd name="connsiteX11" fmla="*/ 127029 w 166152"/>
                <a:gd name="connsiteY11" fmla="*/ 66086 h 151477"/>
                <a:gd name="connsiteX12" fmla="*/ 87657 w 166152"/>
                <a:gd name="connsiteY12" fmla="*/ 116826 h 151477"/>
                <a:gd name="connsiteX13" fmla="*/ 83695 w 166152"/>
                <a:gd name="connsiteY13" fmla="*/ 119301 h 151477"/>
                <a:gd name="connsiteX14" fmla="*/ 80229 w 166152"/>
                <a:gd name="connsiteY14" fmla="*/ 116578 h 151477"/>
                <a:gd name="connsiteX15" fmla="*/ 80229 w 166152"/>
                <a:gd name="connsiteY15" fmla="*/ 116578 h 15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6152" h="151477">
                  <a:moveTo>
                    <a:pt x="80229" y="116578"/>
                  </a:moveTo>
                  <a:lnTo>
                    <a:pt x="38876" y="64601"/>
                  </a:lnTo>
                  <a:lnTo>
                    <a:pt x="38876" y="151477"/>
                  </a:lnTo>
                  <a:lnTo>
                    <a:pt x="0" y="151477"/>
                  </a:lnTo>
                  <a:lnTo>
                    <a:pt x="0" y="0"/>
                  </a:lnTo>
                  <a:lnTo>
                    <a:pt x="34171" y="0"/>
                  </a:lnTo>
                  <a:lnTo>
                    <a:pt x="84438" y="63611"/>
                  </a:lnTo>
                  <a:lnTo>
                    <a:pt x="132971" y="0"/>
                  </a:lnTo>
                  <a:lnTo>
                    <a:pt x="166152" y="0"/>
                  </a:lnTo>
                  <a:lnTo>
                    <a:pt x="166152" y="151477"/>
                  </a:lnTo>
                  <a:lnTo>
                    <a:pt x="127029" y="151477"/>
                  </a:lnTo>
                  <a:lnTo>
                    <a:pt x="127029" y="66086"/>
                  </a:lnTo>
                  <a:lnTo>
                    <a:pt x="87657" y="116826"/>
                  </a:lnTo>
                  <a:cubicBezTo>
                    <a:pt x="86171" y="118806"/>
                    <a:pt x="85181" y="119301"/>
                    <a:pt x="83695" y="119301"/>
                  </a:cubicBezTo>
                  <a:cubicBezTo>
                    <a:pt x="82210" y="119301"/>
                    <a:pt x="81714" y="118806"/>
                    <a:pt x="80229" y="116578"/>
                  </a:cubicBezTo>
                  <a:lnTo>
                    <a:pt x="80229" y="11657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9" name="Freihandform 58">
              <a:extLst>
                <a:ext uri="{FF2B5EF4-FFF2-40B4-BE49-F238E27FC236}">
                  <a16:creationId xmlns:a16="http://schemas.microsoft.com/office/drawing/2014/main" id="{E6E2F6D9-28AC-2AA2-33FA-D42728F47746}"/>
                </a:ext>
              </a:extLst>
            </p:cNvPr>
            <p:cNvSpPr/>
            <p:nvPr/>
          </p:nvSpPr>
          <p:spPr>
            <a:xfrm>
              <a:off x="1298971" y="603354"/>
              <a:ext cx="120342" cy="123261"/>
            </a:xfrm>
            <a:custGeom>
              <a:avLst/>
              <a:gdLst>
                <a:gd name="connsiteX0" fmla="*/ 64381 w 120342"/>
                <a:gd name="connsiteY0" fmla="*/ 123261 h 123261"/>
                <a:gd name="connsiteX1" fmla="*/ 0 w 120342"/>
                <a:gd name="connsiteY1" fmla="*/ 61631 h 123261"/>
                <a:gd name="connsiteX2" fmla="*/ 61409 w 120342"/>
                <a:gd name="connsiteY2" fmla="*/ 0 h 123261"/>
                <a:gd name="connsiteX3" fmla="*/ 120343 w 120342"/>
                <a:gd name="connsiteY3" fmla="*/ 61631 h 123261"/>
                <a:gd name="connsiteX4" fmla="*/ 120343 w 120342"/>
                <a:gd name="connsiteY4" fmla="*/ 71284 h 123261"/>
                <a:gd name="connsiteX5" fmla="*/ 39124 w 120342"/>
                <a:gd name="connsiteY5" fmla="*/ 71284 h 123261"/>
                <a:gd name="connsiteX6" fmla="*/ 64133 w 120342"/>
                <a:gd name="connsiteY6" fmla="*/ 89847 h 123261"/>
                <a:gd name="connsiteX7" fmla="*/ 87905 w 120342"/>
                <a:gd name="connsiteY7" fmla="*/ 77966 h 123261"/>
                <a:gd name="connsiteX8" fmla="*/ 116133 w 120342"/>
                <a:gd name="connsiteY8" fmla="*/ 98757 h 123261"/>
                <a:gd name="connsiteX9" fmla="*/ 64381 w 120342"/>
                <a:gd name="connsiteY9" fmla="*/ 123261 h 123261"/>
                <a:gd name="connsiteX10" fmla="*/ 64381 w 120342"/>
                <a:gd name="connsiteY10" fmla="*/ 123261 h 123261"/>
                <a:gd name="connsiteX11" fmla="*/ 81219 w 120342"/>
                <a:gd name="connsiteY11" fmla="*/ 46285 h 123261"/>
                <a:gd name="connsiteX12" fmla="*/ 60914 w 120342"/>
                <a:gd name="connsiteY12" fmla="*/ 31434 h 123261"/>
                <a:gd name="connsiteX13" fmla="*/ 39867 w 120342"/>
                <a:gd name="connsiteY13" fmla="*/ 46285 h 123261"/>
                <a:gd name="connsiteX14" fmla="*/ 81219 w 120342"/>
                <a:gd name="connsiteY14" fmla="*/ 4628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0342" h="123261">
                  <a:moveTo>
                    <a:pt x="64381" y="123261"/>
                  </a:moveTo>
                  <a:cubicBezTo>
                    <a:pt x="23771" y="123261"/>
                    <a:pt x="0" y="97272"/>
                    <a:pt x="0" y="61631"/>
                  </a:cubicBezTo>
                  <a:cubicBezTo>
                    <a:pt x="0" y="25989"/>
                    <a:pt x="25752" y="0"/>
                    <a:pt x="61409" y="0"/>
                  </a:cubicBezTo>
                  <a:cubicBezTo>
                    <a:pt x="97067" y="0"/>
                    <a:pt x="120343" y="25494"/>
                    <a:pt x="120343" y="61631"/>
                  </a:cubicBezTo>
                  <a:lnTo>
                    <a:pt x="120343" y="71284"/>
                  </a:lnTo>
                  <a:lnTo>
                    <a:pt x="39124" y="71284"/>
                  </a:lnTo>
                  <a:cubicBezTo>
                    <a:pt x="41352" y="84154"/>
                    <a:pt x="51752" y="89847"/>
                    <a:pt x="64133" y="89847"/>
                  </a:cubicBezTo>
                  <a:cubicBezTo>
                    <a:pt x="75276" y="89847"/>
                    <a:pt x="81467" y="85639"/>
                    <a:pt x="87905" y="77966"/>
                  </a:cubicBezTo>
                  <a:lnTo>
                    <a:pt x="116133" y="98757"/>
                  </a:lnTo>
                  <a:cubicBezTo>
                    <a:pt x="104743" y="114351"/>
                    <a:pt x="86171" y="123261"/>
                    <a:pt x="64381" y="123261"/>
                  </a:cubicBezTo>
                  <a:lnTo>
                    <a:pt x="64381" y="123261"/>
                  </a:lnTo>
                  <a:close/>
                  <a:moveTo>
                    <a:pt x="81219" y="46285"/>
                  </a:moveTo>
                  <a:cubicBezTo>
                    <a:pt x="78495" y="36879"/>
                    <a:pt x="71314" y="31434"/>
                    <a:pt x="60914" y="31434"/>
                  </a:cubicBezTo>
                  <a:cubicBezTo>
                    <a:pt x="50267" y="31434"/>
                    <a:pt x="42590" y="36879"/>
                    <a:pt x="39867" y="46285"/>
                  </a:cubicBezTo>
                  <a:lnTo>
                    <a:pt x="81219" y="4628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0" name="Freihandform 59">
              <a:extLst>
                <a:ext uri="{FF2B5EF4-FFF2-40B4-BE49-F238E27FC236}">
                  <a16:creationId xmlns:a16="http://schemas.microsoft.com/office/drawing/2014/main" id="{B6557BE4-8CB9-F087-5102-9822B05B6516}"/>
                </a:ext>
              </a:extLst>
            </p:cNvPr>
            <p:cNvSpPr/>
            <p:nvPr/>
          </p:nvSpPr>
          <p:spPr>
            <a:xfrm>
              <a:off x="1432190" y="563505"/>
              <a:ext cx="126780" cy="163605"/>
            </a:xfrm>
            <a:custGeom>
              <a:avLst/>
              <a:gdLst>
                <a:gd name="connsiteX0" fmla="*/ 86419 w 126780"/>
                <a:gd name="connsiteY0" fmla="*/ 153705 h 163605"/>
                <a:gd name="connsiteX1" fmla="*/ 84686 w 126780"/>
                <a:gd name="connsiteY1" fmla="*/ 151725 h 163605"/>
                <a:gd name="connsiteX2" fmla="*/ 79981 w 126780"/>
                <a:gd name="connsiteY2" fmla="*/ 154448 h 163605"/>
                <a:gd name="connsiteX3" fmla="*/ 52990 w 126780"/>
                <a:gd name="connsiteY3" fmla="*/ 163606 h 163605"/>
                <a:gd name="connsiteX4" fmla="*/ 0 w 126780"/>
                <a:gd name="connsiteY4" fmla="*/ 101975 h 163605"/>
                <a:gd name="connsiteX5" fmla="*/ 52990 w 126780"/>
                <a:gd name="connsiteY5" fmla="*/ 40344 h 163605"/>
                <a:gd name="connsiteX6" fmla="*/ 79981 w 126780"/>
                <a:gd name="connsiteY6" fmla="*/ 49502 h 163605"/>
                <a:gd name="connsiteX7" fmla="*/ 84686 w 126780"/>
                <a:gd name="connsiteY7" fmla="*/ 52225 h 163605"/>
                <a:gd name="connsiteX8" fmla="*/ 86419 w 126780"/>
                <a:gd name="connsiteY8" fmla="*/ 50245 h 163605"/>
                <a:gd name="connsiteX9" fmla="*/ 86419 w 126780"/>
                <a:gd name="connsiteY9" fmla="*/ 0 h 163605"/>
                <a:gd name="connsiteX10" fmla="*/ 126781 w 126780"/>
                <a:gd name="connsiteY10" fmla="*/ 0 h 163605"/>
                <a:gd name="connsiteX11" fmla="*/ 126781 w 126780"/>
                <a:gd name="connsiteY11" fmla="*/ 160635 h 163605"/>
                <a:gd name="connsiteX12" fmla="*/ 86419 w 126780"/>
                <a:gd name="connsiteY12" fmla="*/ 160635 h 163605"/>
                <a:gd name="connsiteX13" fmla="*/ 86419 w 126780"/>
                <a:gd name="connsiteY13" fmla="*/ 153705 h 163605"/>
                <a:gd name="connsiteX14" fmla="*/ 86419 w 126780"/>
                <a:gd name="connsiteY14" fmla="*/ 153705 h 163605"/>
                <a:gd name="connsiteX15" fmla="*/ 64876 w 126780"/>
                <a:gd name="connsiteY15" fmla="*/ 127964 h 163605"/>
                <a:gd name="connsiteX16" fmla="*/ 88400 w 126780"/>
                <a:gd name="connsiteY16" fmla="*/ 101728 h 163605"/>
                <a:gd name="connsiteX17" fmla="*/ 64876 w 126780"/>
                <a:gd name="connsiteY17" fmla="*/ 75491 h 163605"/>
                <a:gd name="connsiteX18" fmla="*/ 40857 w 126780"/>
                <a:gd name="connsiteY18" fmla="*/ 101728 h 163605"/>
                <a:gd name="connsiteX19" fmla="*/ 64876 w 126780"/>
                <a:gd name="connsiteY19" fmla="*/ 127964 h 16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780" h="163605">
                  <a:moveTo>
                    <a:pt x="86419" y="153705"/>
                  </a:moveTo>
                  <a:cubicBezTo>
                    <a:pt x="86419" y="152220"/>
                    <a:pt x="85676" y="151725"/>
                    <a:pt x="84686" y="151725"/>
                  </a:cubicBezTo>
                  <a:cubicBezTo>
                    <a:pt x="83200" y="151725"/>
                    <a:pt x="82210" y="152715"/>
                    <a:pt x="79981" y="154448"/>
                  </a:cubicBezTo>
                  <a:cubicBezTo>
                    <a:pt x="75029" y="158655"/>
                    <a:pt x="66114" y="163606"/>
                    <a:pt x="52990" y="163606"/>
                  </a:cubicBezTo>
                  <a:cubicBezTo>
                    <a:pt x="22038" y="163606"/>
                    <a:pt x="0" y="138359"/>
                    <a:pt x="0" y="101975"/>
                  </a:cubicBezTo>
                  <a:cubicBezTo>
                    <a:pt x="0" y="65591"/>
                    <a:pt x="22038" y="40344"/>
                    <a:pt x="52990" y="40344"/>
                  </a:cubicBezTo>
                  <a:cubicBezTo>
                    <a:pt x="66114" y="40344"/>
                    <a:pt x="74781" y="45295"/>
                    <a:pt x="79981" y="49502"/>
                  </a:cubicBezTo>
                  <a:cubicBezTo>
                    <a:pt x="82210" y="51235"/>
                    <a:pt x="83448" y="52225"/>
                    <a:pt x="84686" y="52225"/>
                  </a:cubicBezTo>
                  <a:cubicBezTo>
                    <a:pt x="85924" y="52225"/>
                    <a:pt x="86419" y="51483"/>
                    <a:pt x="86419" y="50245"/>
                  </a:cubicBezTo>
                  <a:lnTo>
                    <a:pt x="86419" y="0"/>
                  </a:lnTo>
                  <a:lnTo>
                    <a:pt x="126781" y="0"/>
                  </a:lnTo>
                  <a:lnTo>
                    <a:pt x="126781" y="160635"/>
                  </a:lnTo>
                  <a:lnTo>
                    <a:pt x="86419" y="160635"/>
                  </a:lnTo>
                  <a:lnTo>
                    <a:pt x="86419" y="153705"/>
                  </a:lnTo>
                  <a:lnTo>
                    <a:pt x="86419" y="153705"/>
                  </a:lnTo>
                  <a:close/>
                  <a:moveTo>
                    <a:pt x="64876" y="127964"/>
                  </a:moveTo>
                  <a:cubicBezTo>
                    <a:pt x="79238" y="127964"/>
                    <a:pt x="88400" y="117321"/>
                    <a:pt x="88400" y="101728"/>
                  </a:cubicBezTo>
                  <a:cubicBezTo>
                    <a:pt x="88400" y="86134"/>
                    <a:pt x="79486" y="75491"/>
                    <a:pt x="64876" y="75491"/>
                  </a:cubicBezTo>
                  <a:cubicBezTo>
                    <a:pt x="50267" y="75491"/>
                    <a:pt x="40857" y="86134"/>
                    <a:pt x="40857" y="101728"/>
                  </a:cubicBezTo>
                  <a:cubicBezTo>
                    <a:pt x="40610" y="117321"/>
                    <a:pt x="49771" y="127964"/>
                    <a:pt x="64876" y="127964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1" name="Freihandform 60">
              <a:extLst>
                <a:ext uri="{FF2B5EF4-FFF2-40B4-BE49-F238E27FC236}">
                  <a16:creationId xmlns:a16="http://schemas.microsoft.com/office/drawing/2014/main" id="{32CB6F0B-2E03-7FAF-4A8F-E236AF333932}"/>
                </a:ext>
              </a:extLst>
            </p:cNvPr>
            <p:cNvSpPr/>
            <p:nvPr/>
          </p:nvSpPr>
          <p:spPr>
            <a:xfrm>
              <a:off x="1580266" y="555832"/>
              <a:ext cx="46552" cy="167813"/>
            </a:xfrm>
            <a:custGeom>
              <a:avLst/>
              <a:gdLst>
                <a:gd name="connsiteX0" fmla="*/ 23276 w 46552"/>
                <a:gd name="connsiteY0" fmla="*/ 0 h 167813"/>
                <a:gd name="connsiteX1" fmla="*/ 46552 w 46552"/>
                <a:gd name="connsiteY1" fmla="*/ 20544 h 167813"/>
                <a:gd name="connsiteX2" fmla="*/ 23276 w 46552"/>
                <a:gd name="connsiteY2" fmla="*/ 41087 h 167813"/>
                <a:gd name="connsiteX3" fmla="*/ 0 w 46552"/>
                <a:gd name="connsiteY3" fmla="*/ 20544 h 167813"/>
                <a:gd name="connsiteX4" fmla="*/ 23276 w 46552"/>
                <a:gd name="connsiteY4" fmla="*/ 0 h 167813"/>
                <a:gd name="connsiteX5" fmla="*/ 43333 w 46552"/>
                <a:gd name="connsiteY5" fmla="*/ 50740 h 167813"/>
                <a:gd name="connsiteX6" fmla="*/ 43333 w 46552"/>
                <a:gd name="connsiteY6" fmla="*/ 167813 h 167813"/>
                <a:gd name="connsiteX7" fmla="*/ 2971 w 46552"/>
                <a:gd name="connsiteY7" fmla="*/ 167813 h 167813"/>
                <a:gd name="connsiteX8" fmla="*/ 2971 w 46552"/>
                <a:gd name="connsiteY8" fmla="*/ 50740 h 167813"/>
                <a:gd name="connsiteX9" fmla="*/ 43333 w 46552"/>
                <a:gd name="connsiteY9" fmla="*/ 50740 h 16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552" h="167813">
                  <a:moveTo>
                    <a:pt x="23276" y="0"/>
                  </a:moveTo>
                  <a:cubicBezTo>
                    <a:pt x="36895" y="0"/>
                    <a:pt x="46552" y="8168"/>
                    <a:pt x="46552" y="20544"/>
                  </a:cubicBezTo>
                  <a:cubicBezTo>
                    <a:pt x="46552" y="32919"/>
                    <a:pt x="36895" y="41087"/>
                    <a:pt x="23276" y="41087"/>
                  </a:cubicBezTo>
                  <a:cubicBezTo>
                    <a:pt x="9657" y="41087"/>
                    <a:pt x="0" y="33167"/>
                    <a:pt x="0" y="20544"/>
                  </a:cubicBezTo>
                  <a:cubicBezTo>
                    <a:pt x="0" y="7920"/>
                    <a:pt x="9657" y="0"/>
                    <a:pt x="23276" y="0"/>
                  </a:cubicBezTo>
                  <a:close/>
                  <a:moveTo>
                    <a:pt x="43333" y="50740"/>
                  </a:moveTo>
                  <a:lnTo>
                    <a:pt x="43333" y="167813"/>
                  </a:lnTo>
                  <a:lnTo>
                    <a:pt x="2971" y="167813"/>
                  </a:lnTo>
                  <a:lnTo>
                    <a:pt x="2971" y="50740"/>
                  </a:lnTo>
                  <a:lnTo>
                    <a:pt x="43333" y="50740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2" name="Freihandform 61">
              <a:extLst>
                <a:ext uri="{FF2B5EF4-FFF2-40B4-BE49-F238E27FC236}">
                  <a16:creationId xmlns:a16="http://schemas.microsoft.com/office/drawing/2014/main" id="{E29293C3-9FC2-1BCA-7057-1C3FAC7CFD2C}"/>
                </a:ext>
              </a:extLst>
            </p:cNvPr>
            <p:cNvSpPr/>
            <p:nvPr/>
          </p:nvSpPr>
          <p:spPr>
            <a:xfrm>
              <a:off x="1641923" y="602859"/>
              <a:ext cx="120342" cy="123261"/>
            </a:xfrm>
            <a:custGeom>
              <a:avLst/>
              <a:gdLst>
                <a:gd name="connsiteX0" fmla="*/ 0 w 120342"/>
                <a:gd name="connsiteY0" fmla="*/ 90589 h 123261"/>
                <a:gd name="connsiteX1" fmla="*/ 36400 w 120342"/>
                <a:gd name="connsiteY1" fmla="*/ 54453 h 123261"/>
                <a:gd name="connsiteX2" fmla="*/ 65124 w 120342"/>
                <a:gd name="connsiteY2" fmla="*/ 47770 h 123261"/>
                <a:gd name="connsiteX3" fmla="*/ 72057 w 120342"/>
                <a:gd name="connsiteY3" fmla="*/ 40840 h 123261"/>
                <a:gd name="connsiteX4" fmla="*/ 57943 w 120342"/>
                <a:gd name="connsiteY4" fmla="*/ 32177 h 123261"/>
                <a:gd name="connsiteX5" fmla="*/ 29467 w 120342"/>
                <a:gd name="connsiteY5" fmla="*/ 49007 h 123261"/>
                <a:gd name="connsiteX6" fmla="*/ 495 w 120342"/>
                <a:gd name="connsiteY6" fmla="*/ 31682 h 123261"/>
                <a:gd name="connsiteX7" fmla="*/ 59429 w 120342"/>
                <a:gd name="connsiteY7" fmla="*/ 0 h 123261"/>
                <a:gd name="connsiteX8" fmla="*/ 109695 w 120342"/>
                <a:gd name="connsiteY8" fmla="*/ 49007 h 123261"/>
                <a:gd name="connsiteX9" fmla="*/ 109695 w 120342"/>
                <a:gd name="connsiteY9" fmla="*/ 84649 h 123261"/>
                <a:gd name="connsiteX10" fmla="*/ 116381 w 120342"/>
                <a:gd name="connsiteY10" fmla="*/ 90589 h 123261"/>
                <a:gd name="connsiteX11" fmla="*/ 120343 w 120342"/>
                <a:gd name="connsiteY11" fmla="*/ 90589 h 123261"/>
                <a:gd name="connsiteX12" fmla="*/ 120343 w 120342"/>
                <a:gd name="connsiteY12" fmla="*/ 120538 h 123261"/>
                <a:gd name="connsiteX13" fmla="*/ 103257 w 120342"/>
                <a:gd name="connsiteY13" fmla="*/ 122519 h 123261"/>
                <a:gd name="connsiteX14" fmla="*/ 77752 w 120342"/>
                <a:gd name="connsiteY14" fmla="*/ 108658 h 123261"/>
                <a:gd name="connsiteX15" fmla="*/ 74781 w 120342"/>
                <a:gd name="connsiteY15" fmla="*/ 105935 h 123261"/>
                <a:gd name="connsiteX16" fmla="*/ 71067 w 120342"/>
                <a:gd name="connsiteY16" fmla="*/ 109153 h 123261"/>
                <a:gd name="connsiteX17" fmla="*/ 39371 w 120342"/>
                <a:gd name="connsiteY17" fmla="*/ 123261 h 123261"/>
                <a:gd name="connsiteX18" fmla="*/ 0 w 120342"/>
                <a:gd name="connsiteY18" fmla="*/ 90589 h 123261"/>
                <a:gd name="connsiteX19" fmla="*/ 0 w 120342"/>
                <a:gd name="connsiteY19" fmla="*/ 90589 h 123261"/>
                <a:gd name="connsiteX20" fmla="*/ 50762 w 120342"/>
                <a:gd name="connsiteY20" fmla="*/ 95045 h 123261"/>
                <a:gd name="connsiteX21" fmla="*/ 72057 w 120342"/>
                <a:gd name="connsiteY21" fmla="*/ 70788 h 123261"/>
                <a:gd name="connsiteX22" fmla="*/ 72057 w 120342"/>
                <a:gd name="connsiteY22" fmla="*/ 68561 h 123261"/>
                <a:gd name="connsiteX23" fmla="*/ 64133 w 120342"/>
                <a:gd name="connsiteY23" fmla="*/ 72769 h 123261"/>
                <a:gd name="connsiteX24" fmla="*/ 49524 w 120342"/>
                <a:gd name="connsiteY24" fmla="*/ 75986 h 123261"/>
                <a:gd name="connsiteX25" fmla="*/ 38629 w 120342"/>
                <a:gd name="connsiteY25" fmla="*/ 85887 h 123261"/>
                <a:gd name="connsiteX26" fmla="*/ 50762 w 120342"/>
                <a:gd name="connsiteY26" fmla="*/ 95045 h 123261"/>
                <a:gd name="connsiteX27" fmla="*/ 50762 w 120342"/>
                <a:gd name="connsiteY27" fmla="*/ 9504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0342" h="123261">
                  <a:moveTo>
                    <a:pt x="0" y="90589"/>
                  </a:moveTo>
                  <a:cubicBezTo>
                    <a:pt x="0" y="72521"/>
                    <a:pt x="11390" y="60393"/>
                    <a:pt x="36400" y="54453"/>
                  </a:cubicBezTo>
                  <a:lnTo>
                    <a:pt x="65124" y="47770"/>
                  </a:lnTo>
                  <a:cubicBezTo>
                    <a:pt x="70076" y="46532"/>
                    <a:pt x="72057" y="44305"/>
                    <a:pt x="72057" y="40840"/>
                  </a:cubicBezTo>
                  <a:cubicBezTo>
                    <a:pt x="72057" y="35394"/>
                    <a:pt x="67600" y="32177"/>
                    <a:pt x="57943" y="32177"/>
                  </a:cubicBezTo>
                  <a:cubicBezTo>
                    <a:pt x="46800" y="32177"/>
                    <a:pt x="35162" y="38612"/>
                    <a:pt x="29467" y="49007"/>
                  </a:cubicBezTo>
                  <a:lnTo>
                    <a:pt x="495" y="31682"/>
                  </a:lnTo>
                  <a:cubicBezTo>
                    <a:pt x="9905" y="14356"/>
                    <a:pt x="30705" y="0"/>
                    <a:pt x="59429" y="0"/>
                  </a:cubicBezTo>
                  <a:cubicBezTo>
                    <a:pt x="94343" y="0"/>
                    <a:pt x="109695" y="17326"/>
                    <a:pt x="109695" y="49007"/>
                  </a:cubicBezTo>
                  <a:lnTo>
                    <a:pt x="109695" y="84649"/>
                  </a:lnTo>
                  <a:cubicBezTo>
                    <a:pt x="109695" y="89104"/>
                    <a:pt x="111676" y="90589"/>
                    <a:pt x="116381" y="90589"/>
                  </a:cubicBezTo>
                  <a:lnTo>
                    <a:pt x="120343" y="90589"/>
                  </a:lnTo>
                  <a:lnTo>
                    <a:pt x="120343" y="120538"/>
                  </a:lnTo>
                  <a:cubicBezTo>
                    <a:pt x="115886" y="121776"/>
                    <a:pt x="109448" y="122519"/>
                    <a:pt x="103257" y="122519"/>
                  </a:cubicBezTo>
                  <a:cubicBezTo>
                    <a:pt x="88400" y="122519"/>
                    <a:pt x="81962" y="117568"/>
                    <a:pt x="77752" y="108658"/>
                  </a:cubicBezTo>
                  <a:cubicBezTo>
                    <a:pt x="76762" y="106925"/>
                    <a:pt x="76267" y="105935"/>
                    <a:pt x="74781" y="105935"/>
                  </a:cubicBezTo>
                  <a:cubicBezTo>
                    <a:pt x="73295" y="105935"/>
                    <a:pt x="72800" y="106925"/>
                    <a:pt x="71067" y="109153"/>
                  </a:cubicBezTo>
                  <a:cubicBezTo>
                    <a:pt x="64629" y="117816"/>
                    <a:pt x="53981" y="123261"/>
                    <a:pt x="39371" y="123261"/>
                  </a:cubicBezTo>
                  <a:cubicBezTo>
                    <a:pt x="14609" y="123261"/>
                    <a:pt x="0" y="109153"/>
                    <a:pt x="0" y="90589"/>
                  </a:cubicBezTo>
                  <a:lnTo>
                    <a:pt x="0" y="90589"/>
                  </a:lnTo>
                  <a:close/>
                  <a:moveTo>
                    <a:pt x="50762" y="95045"/>
                  </a:moveTo>
                  <a:cubicBezTo>
                    <a:pt x="62400" y="95045"/>
                    <a:pt x="72057" y="87867"/>
                    <a:pt x="72057" y="70788"/>
                  </a:cubicBezTo>
                  <a:lnTo>
                    <a:pt x="72057" y="68561"/>
                  </a:lnTo>
                  <a:cubicBezTo>
                    <a:pt x="70571" y="70541"/>
                    <a:pt x="68343" y="71779"/>
                    <a:pt x="64133" y="72769"/>
                  </a:cubicBezTo>
                  <a:lnTo>
                    <a:pt x="49524" y="75986"/>
                  </a:lnTo>
                  <a:cubicBezTo>
                    <a:pt x="42591" y="77471"/>
                    <a:pt x="38629" y="80689"/>
                    <a:pt x="38629" y="85887"/>
                  </a:cubicBezTo>
                  <a:cubicBezTo>
                    <a:pt x="38629" y="90837"/>
                    <a:pt x="43086" y="95045"/>
                    <a:pt x="50762" y="95045"/>
                  </a:cubicBezTo>
                  <a:lnTo>
                    <a:pt x="50762" y="9504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3" name="Freihandform 62">
              <a:extLst>
                <a:ext uri="{FF2B5EF4-FFF2-40B4-BE49-F238E27FC236}">
                  <a16:creationId xmlns:a16="http://schemas.microsoft.com/office/drawing/2014/main" id="{7C71207E-FAC5-4E14-B529-240AA6D1CDAD}"/>
                </a:ext>
              </a:extLst>
            </p:cNvPr>
            <p:cNvSpPr/>
            <p:nvPr/>
          </p:nvSpPr>
          <p:spPr>
            <a:xfrm>
              <a:off x="1108552" y="779088"/>
              <a:ext cx="162438" cy="158413"/>
            </a:xfrm>
            <a:custGeom>
              <a:avLst/>
              <a:gdLst>
                <a:gd name="connsiteX0" fmla="*/ 0 w 162438"/>
                <a:gd name="connsiteY0" fmla="*/ 79451 h 158413"/>
                <a:gd name="connsiteX1" fmla="*/ 82705 w 162438"/>
                <a:gd name="connsiteY1" fmla="*/ 0 h 158413"/>
                <a:gd name="connsiteX2" fmla="*/ 153029 w 162438"/>
                <a:gd name="connsiteY2" fmla="*/ 37622 h 158413"/>
                <a:gd name="connsiteX3" fmla="*/ 117124 w 162438"/>
                <a:gd name="connsiteY3" fmla="*/ 57423 h 158413"/>
                <a:gd name="connsiteX4" fmla="*/ 82705 w 162438"/>
                <a:gd name="connsiteY4" fmla="*/ 37869 h 158413"/>
                <a:gd name="connsiteX5" fmla="*/ 43086 w 162438"/>
                <a:gd name="connsiteY5" fmla="*/ 79451 h 158413"/>
                <a:gd name="connsiteX6" fmla="*/ 82705 w 162438"/>
                <a:gd name="connsiteY6" fmla="*/ 120538 h 158413"/>
                <a:gd name="connsiteX7" fmla="*/ 116876 w 162438"/>
                <a:gd name="connsiteY7" fmla="*/ 100737 h 158413"/>
                <a:gd name="connsiteX8" fmla="*/ 92610 w 162438"/>
                <a:gd name="connsiteY8" fmla="*/ 77719 h 158413"/>
                <a:gd name="connsiteX9" fmla="*/ 89886 w 162438"/>
                <a:gd name="connsiteY9" fmla="*/ 73016 h 158413"/>
                <a:gd name="connsiteX10" fmla="*/ 94591 w 162438"/>
                <a:gd name="connsiteY10" fmla="*/ 69303 h 158413"/>
                <a:gd name="connsiteX11" fmla="*/ 162438 w 162438"/>
                <a:gd name="connsiteY11" fmla="*/ 69303 h 158413"/>
                <a:gd name="connsiteX12" fmla="*/ 162438 w 162438"/>
                <a:gd name="connsiteY12" fmla="*/ 74254 h 158413"/>
                <a:gd name="connsiteX13" fmla="*/ 82952 w 162438"/>
                <a:gd name="connsiteY13" fmla="*/ 158408 h 158413"/>
                <a:gd name="connsiteX14" fmla="*/ 0 w 162438"/>
                <a:gd name="connsiteY14" fmla="*/ 79451 h 158413"/>
                <a:gd name="connsiteX15" fmla="*/ 0 w 162438"/>
                <a:gd name="connsiteY15" fmla="*/ 79451 h 15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2438" h="158413">
                  <a:moveTo>
                    <a:pt x="0" y="79451"/>
                  </a:moveTo>
                  <a:cubicBezTo>
                    <a:pt x="0" y="34652"/>
                    <a:pt x="32190" y="0"/>
                    <a:pt x="82705" y="0"/>
                  </a:cubicBezTo>
                  <a:cubicBezTo>
                    <a:pt x="114895" y="0"/>
                    <a:pt x="137924" y="14356"/>
                    <a:pt x="153029" y="37622"/>
                  </a:cubicBezTo>
                  <a:lnTo>
                    <a:pt x="117124" y="57423"/>
                  </a:lnTo>
                  <a:cubicBezTo>
                    <a:pt x="110933" y="45790"/>
                    <a:pt x="99791" y="37869"/>
                    <a:pt x="82705" y="37869"/>
                  </a:cubicBezTo>
                  <a:cubicBezTo>
                    <a:pt x="58686" y="37869"/>
                    <a:pt x="43086" y="54700"/>
                    <a:pt x="43086" y="79451"/>
                  </a:cubicBezTo>
                  <a:cubicBezTo>
                    <a:pt x="43086" y="104203"/>
                    <a:pt x="58438" y="120538"/>
                    <a:pt x="82705" y="120538"/>
                  </a:cubicBezTo>
                  <a:cubicBezTo>
                    <a:pt x="98800" y="120538"/>
                    <a:pt x="111429" y="112866"/>
                    <a:pt x="116876" y="100737"/>
                  </a:cubicBezTo>
                  <a:lnTo>
                    <a:pt x="92610" y="77719"/>
                  </a:lnTo>
                  <a:cubicBezTo>
                    <a:pt x="90629" y="75986"/>
                    <a:pt x="89886" y="74254"/>
                    <a:pt x="89886" y="73016"/>
                  </a:cubicBezTo>
                  <a:cubicBezTo>
                    <a:pt x="89886" y="71036"/>
                    <a:pt x="91371" y="69303"/>
                    <a:pt x="94591" y="69303"/>
                  </a:cubicBezTo>
                  <a:lnTo>
                    <a:pt x="162438" y="69303"/>
                  </a:lnTo>
                  <a:lnTo>
                    <a:pt x="162438" y="74254"/>
                  </a:lnTo>
                  <a:cubicBezTo>
                    <a:pt x="162438" y="138359"/>
                    <a:pt x="120095" y="158408"/>
                    <a:pt x="82952" y="158408"/>
                  </a:cubicBezTo>
                  <a:cubicBezTo>
                    <a:pt x="32190" y="158903"/>
                    <a:pt x="0" y="124251"/>
                    <a:pt x="0" y="79451"/>
                  </a:cubicBezTo>
                  <a:lnTo>
                    <a:pt x="0" y="79451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4" name="Freihandform 63">
              <a:extLst>
                <a:ext uri="{FF2B5EF4-FFF2-40B4-BE49-F238E27FC236}">
                  <a16:creationId xmlns:a16="http://schemas.microsoft.com/office/drawing/2014/main" id="{5233119D-8322-FE5E-572C-A63542A87255}"/>
                </a:ext>
              </a:extLst>
            </p:cNvPr>
            <p:cNvSpPr/>
            <p:nvPr/>
          </p:nvSpPr>
          <p:spPr>
            <a:xfrm>
              <a:off x="1285599" y="814977"/>
              <a:ext cx="73295" cy="119053"/>
            </a:xfrm>
            <a:custGeom>
              <a:avLst/>
              <a:gdLst>
                <a:gd name="connsiteX0" fmla="*/ 0 w 73295"/>
                <a:gd name="connsiteY0" fmla="*/ 2228 h 119053"/>
                <a:gd name="connsiteX1" fmla="*/ 40362 w 73295"/>
                <a:gd name="connsiteY1" fmla="*/ 2228 h 119053"/>
                <a:gd name="connsiteX2" fmla="*/ 40362 w 73295"/>
                <a:gd name="connsiteY2" fmla="*/ 17078 h 119053"/>
                <a:gd name="connsiteX3" fmla="*/ 41848 w 73295"/>
                <a:gd name="connsiteY3" fmla="*/ 19058 h 119053"/>
                <a:gd name="connsiteX4" fmla="*/ 46057 w 73295"/>
                <a:gd name="connsiteY4" fmla="*/ 14603 h 119053"/>
                <a:gd name="connsiteX5" fmla="*/ 72057 w 73295"/>
                <a:gd name="connsiteY5" fmla="*/ 0 h 119053"/>
                <a:gd name="connsiteX6" fmla="*/ 72800 w 73295"/>
                <a:gd name="connsiteY6" fmla="*/ 0 h 119053"/>
                <a:gd name="connsiteX7" fmla="*/ 73295 w 73295"/>
                <a:gd name="connsiteY7" fmla="*/ 40840 h 119053"/>
                <a:gd name="connsiteX8" fmla="*/ 64629 w 73295"/>
                <a:gd name="connsiteY8" fmla="*/ 40840 h 119053"/>
                <a:gd name="connsiteX9" fmla="*/ 40610 w 73295"/>
                <a:gd name="connsiteY9" fmla="*/ 65838 h 119053"/>
                <a:gd name="connsiteX10" fmla="*/ 40610 w 73295"/>
                <a:gd name="connsiteY10" fmla="*/ 119053 h 119053"/>
                <a:gd name="connsiteX11" fmla="*/ 248 w 73295"/>
                <a:gd name="connsiteY11" fmla="*/ 119053 h 119053"/>
                <a:gd name="connsiteX12" fmla="*/ 248 w 73295"/>
                <a:gd name="connsiteY12" fmla="*/ 2228 h 119053"/>
                <a:gd name="connsiteX13" fmla="*/ 0 w 73295"/>
                <a:gd name="connsiteY13" fmla="*/ 2228 h 119053"/>
                <a:gd name="connsiteX14" fmla="*/ 0 w 73295"/>
                <a:gd name="connsiteY14" fmla="*/ 2228 h 11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295" h="119053">
                  <a:moveTo>
                    <a:pt x="0" y="2228"/>
                  </a:moveTo>
                  <a:lnTo>
                    <a:pt x="40362" y="2228"/>
                  </a:lnTo>
                  <a:lnTo>
                    <a:pt x="40362" y="17078"/>
                  </a:lnTo>
                  <a:cubicBezTo>
                    <a:pt x="40362" y="18563"/>
                    <a:pt x="40857" y="19058"/>
                    <a:pt x="41848" y="19058"/>
                  </a:cubicBezTo>
                  <a:cubicBezTo>
                    <a:pt x="42838" y="19058"/>
                    <a:pt x="43581" y="18316"/>
                    <a:pt x="46057" y="14603"/>
                  </a:cubicBezTo>
                  <a:cubicBezTo>
                    <a:pt x="52248" y="4455"/>
                    <a:pt x="60914" y="0"/>
                    <a:pt x="72057" y="0"/>
                  </a:cubicBezTo>
                  <a:lnTo>
                    <a:pt x="72800" y="0"/>
                  </a:lnTo>
                  <a:lnTo>
                    <a:pt x="73295" y="40840"/>
                  </a:lnTo>
                  <a:lnTo>
                    <a:pt x="64629" y="40840"/>
                  </a:lnTo>
                  <a:cubicBezTo>
                    <a:pt x="48286" y="40840"/>
                    <a:pt x="40610" y="48512"/>
                    <a:pt x="40610" y="65838"/>
                  </a:cubicBezTo>
                  <a:lnTo>
                    <a:pt x="40610" y="119053"/>
                  </a:lnTo>
                  <a:lnTo>
                    <a:pt x="248" y="119053"/>
                  </a:lnTo>
                  <a:lnTo>
                    <a:pt x="248" y="2228"/>
                  </a:lnTo>
                  <a:lnTo>
                    <a:pt x="0" y="2228"/>
                  </a:lnTo>
                  <a:lnTo>
                    <a:pt x="0" y="222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5" name="Freihandform 64">
              <a:extLst>
                <a:ext uri="{FF2B5EF4-FFF2-40B4-BE49-F238E27FC236}">
                  <a16:creationId xmlns:a16="http://schemas.microsoft.com/office/drawing/2014/main" id="{8899F622-D5AC-E655-4D07-53885E3F1467}"/>
                </a:ext>
              </a:extLst>
            </p:cNvPr>
            <p:cNvSpPr/>
            <p:nvPr/>
          </p:nvSpPr>
          <p:spPr>
            <a:xfrm>
              <a:off x="1364095" y="814235"/>
              <a:ext cx="129504" cy="123261"/>
            </a:xfrm>
            <a:custGeom>
              <a:avLst/>
              <a:gdLst>
                <a:gd name="connsiteX0" fmla="*/ 0 w 129504"/>
                <a:gd name="connsiteY0" fmla="*/ 61631 h 123261"/>
                <a:gd name="connsiteX1" fmla="*/ 64876 w 129504"/>
                <a:gd name="connsiteY1" fmla="*/ 0 h 123261"/>
                <a:gd name="connsiteX2" fmla="*/ 129505 w 129504"/>
                <a:gd name="connsiteY2" fmla="*/ 61631 h 123261"/>
                <a:gd name="connsiteX3" fmla="*/ 64876 w 129504"/>
                <a:gd name="connsiteY3" fmla="*/ 123261 h 123261"/>
                <a:gd name="connsiteX4" fmla="*/ 0 w 129504"/>
                <a:gd name="connsiteY4" fmla="*/ 61631 h 123261"/>
                <a:gd name="connsiteX5" fmla="*/ 0 w 129504"/>
                <a:gd name="connsiteY5" fmla="*/ 61631 h 123261"/>
                <a:gd name="connsiteX6" fmla="*/ 64876 w 129504"/>
                <a:gd name="connsiteY6" fmla="*/ 87619 h 123261"/>
                <a:gd name="connsiteX7" fmla="*/ 89143 w 129504"/>
                <a:gd name="connsiteY7" fmla="*/ 61631 h 123261"/>
                <a:gd name="connsiteX8" fmla="*/ 64876 w 129504"/>
                <a:gd name="connsiteY8" fmla="*/ 35642 h 123261"/>
                <a:gd name="connsiteX9" fmla="*/ 40362 w 129504"/>
                <a:gd name="connsiteY9" fmla="*/ 61631 h 123261"/>
                <a:gd name="connsiteX10" fmla="*/ 64876 w 129504"/>
                <a:gd name="connsiteY10" fmla="*/ 87619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9504" h="123261">
                  <a:moveTo>
                    <a:pt x="0" y="61631"/>
                  </a:moveTo>
                  <a:cubicBezTo>
                    <a:pt x="0" y="25494"/>
                    <a:pt x="27238" y="0"/>
                    <a:pt x="64876" y="0"/>
                  </a:cubicBezTo>
                  <a:cubicBezTo>
                    <a:pt x="102514" y="0"/>
                    <a:pt x="129505" y="25246"/>
                    <a:pt x="129505" y="61631"/>
                  </a:cubicBezTo>
                  <a:cubicBezTo>
                    <a:pt x="129505" y="98015"/>
                    <a:pt x="102019" y="123261"/>
                    <a:pt x="64876" y="123261"/>
                  </a:cubicBezTo>
                  <a:cubicBezTo>
                    <a:pt x="27733" y="123261"/>
                    <a:pt x="0" y="98015"/>
                    <a:pt x="0" y="61631"/>
                  </a:cubicBezTo>
                  <a:lnTo>
                    <a:pt x="0" y="61631"/>
                  </a:lnTo>
                  <a:close/>
                  <a:moveTo>
                    <a:pt x="64876" y="87619"/>
                  </a:moveTo>
                  <a:cubicBezTo>
                    <a:pt x="79733" y="87619"/>
                    <a:pt x="89143" y="76976"/>
                    <a:pt x="89143" y="61631"/>
                  </a:cubicBezTo>
                  <a:cubicBezTo>
                    <a:pt x="89143" y="46285"/>
                    <a:pt x="79733" y="35642"/>
                    <a:pt x="64876" y="35642"/>
                  </a:cubicBezTo>
                  <a:cubicBezTo>
                    <a:pt x="50019" y="35642"/>
                    <a:pt x="40362" y="46285"/>
                    <a:pt x="40362" y="61631"/>
                  </a:cubicBezTo>
                  <a:cubicBezTo>
                    <a:pt x="40362" y="76976"/>
                    <a:pt x="49771" y="87619"/>
                    <a:pt x="64876" y="87619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6" name="Freihandform 65">
              <a:extLst>
                <a:ext uri="{FF2B5EF4-FFF2-40B4-BE49-F238E27FC236}">
                  <a16:creationId xmlns:a16="http://schemas.microsoft.com/office/drawing/2014/main" id="{C3CEC9F4-AAF6-D7B0-9DBD-DEA0DDD5EAD7}"/>
                </a:ext>
              </a:extLst>
            </p:cNvPr>
            <p:cNvSpPr/>
            <p:nvPr/>
          </p:nvSpPr>
          <p:spPr>
            <a:xfrm>
              <a:off x="1505238" y="817452"/>
              <a:ext cx="113409" cy="120538"/>
            </a:xfrm>
            <a:custGeom>
              <a:avLst/>
              <a:gdLst>
                <a:gd name="connsiteX0" fmla="*/ 56705 w 113409"/>
                <a:gd name="connsiteY0" fmla="*/ 120538 h 120538"/>
                <a:gd name="connsiteX1" fmla="*/ 0 w 113409"/>
                <a:gd name="connsiteY1" fmla="*/ 70293 h 120538"/>
                <a:gd name="connsiteX2" fmla="*/ 0 w 113409"/>
                <a:gd name="connsiteY2" fmla="*/ 0 h 120538"/>
                <a:gd name="connsiteX3" fmla="*/ 40610 w 113409"/>
                <a:gd name="connsiteY3" fmla="*/ 0 h 120538"/>
                <a:gd name="connsiteX4" fmla="*/ 40610 w 113409"/>
                <a:gd name="connsiteY4" fmla="*/ 67571 h 120538"/>
                <a:gd name="connsiteX5" fmla="*/ 56705 w 113409"/>
                <a:gd name="connsiteY5" fmla="*/ 85639 h 120538"/>
                <a:gd name="connsiteX6" fmla="*/ 72800 w 113409"/>
                <a:gd name="connsiteY6" fmla="*/ 67571 h 120538"/>
                <a:gd name="connsiteX7" fmla="*/ 72800 w 113409"/>
                <a:gd name="connsiteY7" fmla="*/ 0 h 120538"/>
                <a:gd name="connsiteX8" fmla="*/ 113409 w 113409"/>
                <a:gd name="connsiteY8" fmla="*/ 0 h 120538"/>
                <a:gd name="connsiteX9" fmla="*/ 113409 w 113409"/>
                <a:gd name="connsiteY9" fmla="*/ 70541 h 120538"/>
                <a:gd name="connsiteX10" fmla="*/ 56705 w 113409"/>
                <a:gd name="connsiteY10" fmla="*/ 120538 h 120538"/>
                <a:gd name="connsiteX11" fmla="*/ 56705 w 113409"/>
                <a:gd name="connsiteY11" fmla="*/ 120538 h 12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409" h="120538">
                  <a:moveTo>
                    <a:pt x="56705" y="120538"/>
                  </a:moveTo>
                  <a:cubicBezTo>
                    <a:pt x="19810" y="120538"/>
                    <a:pt x="0" y="101975"/>
                    <a:pt x="0" y="70293"/>
                  </a:cubicBezTo>
                  <a:lnTo>
                    <a:pt x="0" y="0"/>
                  </a:lnTo>
                  <a:lnTo>
                    <a:pt x="40610" y="0"/>
                  </a:lnTo>
                  <a:lnTo>
                    <a:pt x="40610" y="67571"/>
                  </a:lnTo>
                  <a:cubicBezTo>
                    <a:pt x="40610" y="79204"/>
                    <a:pt x="46552" y="85639"/>
                    <a:pt x="56705" y="85639"/>
                  </a:cubicBezTo>
                  <a:cubicBezTo>
                    <a:pt x="66857" y="85639"/>
                    <a:pt x="72800" y="79204"/>
                    <a:pt x="72800" y="67571"/>
                  </a:cubicBezTo>
                  <a:lnTo>
                    <a:pt x="72800" y="0"/>
                  </a:lnTo>
                  <a:lnTo>
                    <a:pt x="113409" y="0"/>
                  </a:lnTo>
                  <a:lnTo>
                    <a:pt x="113409" y="70541"/>
                  </a:lnTo>
                  <a:cubicBezTo>
                    <a:pt x="113409" y="101975"/>
                    <a:pt x="93600" y="120538"/>
                    <a:pt x="56705" y="120538"/>
                  </a:cubicBezTo>
                  <a:lnTo>
                    <a:pt x="56705" y="12053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7" name="Freihandform 66">
              <a:extLst>
                <a:ext uri="{FF2B5EF4-FFF2-40B4-BE49-F238E27FC236}">
                  <a16:creationId xmlns:a16="http://schemas.microsoft.com/office/drawing/2014/main" id="{D39165C8-F7BF-7FD2-50BB-1BF128E22807}"/>
                </a:ext>
              </a:extLst>
            </p:cNvPr>
            <p:cNvSpPr/>
            <p:nvPr/>
          </p:nvSpPr>
          <p:spPr>
            <a:xfrm>
              <a:off x="1636723" y="813987"/>
              <a:ext cx="127028" cy="165833"/>
            </a:xfrm>
            <a:custGeom>
              <a:avLst/>
              <a:gdLst>
                <a:gd name="connsiteX0" fmla="*/ 0 w 127028"/>
                <a:gd name="connsiteY0" fmla="*/ 3218 h 165833"/>
                <a:gd name="connsiteX1" fmla="*/ 40610 w 127028"/>
                <a:gd name="connsiteY1" fmla="*/ 3218 h 165833"/>
                <a:gd name="connsiteX2" fmla="*/ 40610 w 127028"/>
                <a:gd name="connsiteY2" fmla="*/ 9900 h 165833"/>
                <a:gd name="connsiteX3" fmla="*/ 42343 w 127028"/>
                <a:gd name="connsiteY3" fmla="*/ 11881 h 165833"/>
                <a:gd name="connsiteX4" fmla="*/ 47048 w 127028"/>
                <a:gd name="connsiteY4" fmla="*/ 9158 h 165833"/>
                <a:gd name="connsiteX5" fmla="*/ 74038 w 127028"/>
                <a:gd name="connsiteY5" fmla="*/ 0 h 165833"/>
                <a:gd name="connsiteX6" fmla="*/ 127029 w 127028"/>
                <a:gd name="connsiteY6" fmla="*/ 61631 h 165833"/>
                <a:gd name="connsiteX7" fmla="*/ 74038 w 127028"/>
                <a:gd name="connsiteY7" fmla="*/ 123261 h 165833"/>
                <a:gd name="connsiteX8" fmla="*/ 47048 w 127028"/>
                <a:gd name="connsiteY8" fmla="*/ 114103 h 165833"/>
                <a:gd name="connsiteX9" fmla="*/ 42343 w 127028"/>
                <a:gd name="connsiteY9" fmla="*/ 111381 h 165833"/>
                <a:gd name="connsiteX10" fmla="*/ 40610 w 127028"/>
                <a:gd name="connsiteY10" fmla="*/ 113361 h 165833"/>
                <a:gd name="connsiteX11" fmla="*/ 40610 w 127028"/>
                <a:gd name="connsiteY11" fmla="*/ 165833 h 165833"/>
                <a:gd name="connsiteX12" fmla="*/ 248 w 127028"/>
                <a:gd name="connsiteY12" fmla="*/ 165833 h 165833"/>
                <a:gd name="connsiteX13" fmla="*/ 248 w 127028"/>
                <a:gd name="connsiteY13" fmla="*/ 3218 h 165833"/>
                <a:gd name="connsiteX14" fmla="*/ 0 w 127028"/>
                <a:gd name="connsiteY14" fmla="*/ 3218 h 165833"/>
                <a:gd name="connsiteX15" fmla="*/ 0 w 127028"/>
                <a:gd name="connsiteY15" fmla="*/ 3218 h 165833"/>
                <a:gd name="connsiteX16" fmla="*/ 62152 w 127028"/>
                <a:gd name="connsiteY16" fmla="*/ 88114 h 165833"/>
                <a:gd name="connsiteX17" fmla="*/ 86172 w 127028"/>
                <a:gd name="connsiteY17" fmla="*/ 61878 h 165833"/>
                <a:gd name="connsiteX18" fmla="*/ 62152 w 127028"/>
                <a:gd name="connsiteY18" fmla="*/ 35642 h 165833"/>
                <a:gd name="connsiteX19" fmla="*/ 38629 w 127028"/>
                <a:gd name="connsiteY19" fmla="*/ 61878 h 165833"/>
                <a:gd name="connsiteX20" fmla="*/ 62152 w 127028"/>
                <a:gd name="connsiteY20" fmla="*/ 88114 h 16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7028" h="165833">
                  <a:moveTo>
                    <a:pt x="0" y="3218"/>
                  </a:moveTo>
                  <a:lnTo>
                    <a:pt x="40610" y="3218"/>
                  </a:lnTo>
                  <a:lnTo>
                    <a:pt x="40610" y="9900"/>
                  </a:lnTo>
                  <a:cubicBezTo>
                    <a:pt x="40610" y="11386"/>
                    <a:pt x="41352" y="11881"/>
                    <a:pt x="42343" y="11881"/>
                  </a:cubicBezTo>
                  <a:cubicBezTo>
                    <a:pt x="43829" y="11881"/>
                    <a:pt x="44819" y="10891"/>
                    <a:pt x="47048" y="9158"/>
                  </a:cubicBezTo>
                  <a:cubicBezTo>
                    <a:pt x="52000" y="4950"/>
                    <a:pt x="60914" y="0"/>
                    <a:pt x="74038" y="0"/>
                  </a:cubicBezTo>
                  <a:cubicBezTo>
                    <a:pt x="104991" y="0"/>
                    <a:pt x="127029" y="25246"/>
                    <a:pt x="127029" y="61631"/>
                  </a:cubicBezTo>
                  <a:cubicBezTo>
                    <a:pt x="127029" y="98015"/>
                    <a:pt x="104991" y="123261"/>
                    <a:pt x="74038" y="123261"/>
                  </a:cubicBezTo>
                  <a:cubicBezTo>
                    <a:pt x="60914" y="123261"/>
                    <a:pt x="52248" y="118311"/>
                    <a:pt x="47048" y="114103"/>
                  </a:cubicBezTo>
                  <a:cubicBezTo>
                    <a:pt x="44819" y="112371"/>
                    <a:pt x="43581" y="111381"/>
                    <a:pt x="42343" y="111381"/>
                  </a:cubicBezTo>
                  <a:cubicBezTo>
                    <a:pt x="41105" y="111381"/>
                    <a:pt x="40610" y="112123"/>
                    <a:pt x="40610" y="113361"/>
                  </a:cubicBezTo>
                  <a:lnTo>
                    <a:pt x="40610" y="165833"/>
                  </a:lnTo>
                  <a:lnTo>
                    <a:pt x="248" y="165833"/>
                  </a:lnTo>
                  <a:lnTo>
                    <a:pt x="248" y="3218"/>
                  </a:lnTo>
                  <a:lnTo>
                    <a:pt x="0" y="3218"/>
                  </a:lnTo>
                  <a:lnTo>
                    <a:pt x="0" y="3218"/>
                  </a:lnTo>
                  <a:close/>
                  <a:moveTo>
                    <a:pt x="62152" y="88114"/>
                  </a:moveTo>
                  <a:cubicBezTo>
                    <a:pt x="77010" y="88114"/>
                    <a:pt x="86172" y="77471"/>
                    <a:pt x="86172" y="61878"/>
                  </a:cubicBezTo>
                  <a:cubicBezTo>
                    <a:pt x="86172" y="46285"/>
                    <a:pt x="77010" y="35642"/>
                    <a:pt x="62152" y="35642"/>
                  </a:cubicBezTo>
                  <a:cubicBezTo>
                    <a:pt x="47295" y="35642"/>
                    <a:pt x="38629" y="46285"/>
                    <a:pt x="38629" y="61878"/>
                  </a:cubicBezTo>
                  <a:cubicBezTo>
                    <a:pt x="38629" y="77471"/>
                    <a:pt x="47543" y="88114"/>
                    <a:pt x="62152" y="88114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8" name="Freihandform 67">
              <a:extLst>
                <a:ext uri="{FF2B5EF4-FFF2-40B4-BE49-F238E27FC236}">
                  <a16:creationId xmlns:a16="http://schemas.microsoft.com/office/drawing/2014/main" id="{1AD7FD6C-BC48-C17F-8033-91F30DAC1869}"/>
                </a:ext>
              </a:extLst>
            </p:cNvPr>
            <p:cNvSpPr/>
            <p:nvPr/>
          </p:nvSpPr>
          <p:spPr>
            <a:xfrm>
              <a:off x="360000" y="359802"/>
              <a:ext cx="548723" cy="574475"/>
            </a:xfrm>
            <a:custGeom>
              <a:avLst/>
              <a:gdLst>
                <a:gd name="connsiteX0" fmla="*/ 454133 w 548723"/>
                <a:gd name="connsiteY0" fmla="*/ 254690 h 574475"/>
                <a:gd name="connsiteX1" fmla="*/ 496476 w 548723"/>
                <a:gd name="connsiteY1" fmla="*/ 143805 h 574475"/>
                <a:gd name="connsiteX2" fmla="*/ 494248 w 548723"/>
                <a:gd name="connsiteY2" fmla="*/ 118806 h 574475"/>
                <a:gd name="connsiteX3" fmla="*/ 335276 w 548723"/>
                <a:gd name="connsiteY3" fmla="*/ 0 h 574475"/>
                <a:gd name="connsiteX4" fmla="*/ 137181 w 548723"/>
                <a:gd name="connsiteY4" fmla="*/ 0 h 574475"/>
                <a:gd name="connsiteX5" fmla="*/ 104248 w 548723"/>
                <a:gd name="connsiteY5" fmla="*/ 34652 h 574475"/>
                <a:gd name="connsiteX6" fmla="*/ 104248 w 548723"/>
                <a:gd name="connsiteY6" fmla="*/ 111628 h 574475"/>
                <a:gd name="connsiteX7" fmla="*/ 58933 w 548723"/>
                <a:gd name="connsiteY7" fmla="*/ 85887 h 574475"/>
                <a:gd name="connsiteX8" fmla="*/ 0 w 548723"/>
                <a:gd name="connsiteY8" fmla="*/ 114846 h 574475"/>
                <a:gd name="connsiteX9" fmla="*/ 0 w 548723"/>
                <a:gd name="connsiteY9" fmla="*/ 417306 h 574475"/>
                <a:gd name="connsiteX10" fmla="*/ 26000 w 548723"/>
                <a:gd name="connsiteY10" fmla="*/ 444037 h 574475"/>
                <a:gd name="connsiteX11" fmla="*/ 52000 w 548723"/>
                <a:gd name="connsiteY11" fmla="*/ 417306 h 574475"/>
                <a:gd name="connsiteX12" fmla="*/ 52000 w 548723"/>
                <a:gd name="connsiteY12" fmla="*/ 141577 h 574475"/>
                <a:gd name="connsiteX13" fmla="*/ 104743 w 548723"/>
                <a:gd name="connsiteY13" fmla="*/ 171526 h 574475"/>
                <a:gd name="connsiteX14" fmla="*/ 104743 w 548723"/>
                <a:gd name="connsiteY14" fmla="*/ 365576 h 574475"/>
                <a:gd name="connsiteX15" fmla="*/ 151048 w 548723"/>
                <a:gd name="connsiteY15" fmla="*/ 384387 h 574475"/>
                <a:gd name="connsiteX16" fmla="*/ 319924 w 548723"/>
                <a:gd name="connsiteY16" fmla="*/ 286867 h 574475"/>
                <a:gd name="connsiteX17" fmla="*/ 337257 w 548723"/>
                <a:gd name="connsiteY17" fmla="*/ 260878 h 574475"/>
                <a:gd name="connsiteX18" fmla="*/ 319924 w 548723"/>
                <a:gd name="connsiteY18" fmla="*/ 234889 h 574475"/>
                <a:gd name="connsiteX19" fmla="*/ 156495 w 548723"/>
                <a:gd name="connsiteY19" fmla="*/ 141329 h 574475"/>
                <a:gd name="connsiteX20" fmla="*/ 156495 w 548723"/>
                <a:gd name="connsiteY20" fmla="*/ 51978 h 574475"/>
                <a:gd name="connsiteX21" fmla="*/ 330076 w 548723"/>
                <a:gd name="connsiteY21" fmla="*/ 51978 h 574475"/>
                <a:gd name="connsiteX22" fmla="*/ 443981 w 548723"/>
                <a:gd name="connsiteY22" fmla="*/ 148507 h 574475"/>
                <a:gd name="connsiteX23" fmla="*/ 407086 w 548723"/>
                <a:gd name="connsiteY23" fmla="*/ 233404 h 574475"/>
                <a:gd name="connsiteX24" fmla="*/ 392229 w 548723"/>
                <a:gd name="connsiteY24" fmla="*/ 261620 h 574475"/>
                <a:gd name="connsiteX25" fmla="*/ 416495 w 548723"/>
                <a:gd name="connsiteY25" fmla="*/ 290579 h 574475"/>
                <a:gd name="connsiteX26" fmla="*/ 495981 w 548723"/>
                <a:gd name="connsiteY26" fmla="*/ 406168 h 574475"/>
                <a:gd name="connsiteX27" fmla="*/ 363257 w 548723"/>
                <a:gd name="connsiteY27" fmla="*/ 522498 h 574475"/>
                <a:gd name="connsiteX28" fmla="*/ 135448 w 548723"/>
                <a:gd name="connsiteY28" fmla="*/ 522498 h 574475"/>
                <a:gd name="connsiteX29" fmla="*/ 104743 w 548723"/>
                <a:gd name="connsiteY29" fmla="*/ 548487 h 574475"/>
                <a:gd name="connsiteX30" fmla="*/ 135448 w 548723"/>
                <a:gd name="connsiteY30" fmla="*/ 574476 h 574475"/>
                <a:gd name="connsiteX31" fmla="*/ 363257 w 548723"/>
                <a:gd name="connsiteY31" fmla="*/ 574476 h 574475"/>
                <a:gd name="connsiteX32" fmla="*/ 542038 w 548723"/>
                <a:gd name="connsiteY32" fmla="*/ 454680 h 574475"/>
                <a:gd name="connsiteX33" fmla="*/ 548724 w 548723"/>
                <a:gd name="connsiteY33" fmla="*/ 407900 h 574475"/>
                <a:gd name="connsiteX34" fmla="*/ 454133 w 548723"/>
                <a:gd name="connsiteY34" fmla="*/ 254690 h 574475"/>
                <a:gd name="connsiteX35" fmla="*/ 454133 w 548723"/>
                <a:gd name="connsiteY35" fmla="*/ 254690 h 574475"/>
                <a:gd name="connsiteX36" fmla="*/ 263962 w 548723"/>
                <a:gd name="connsiteY36" fmla="*/ 261125 h 574475"/>
                <a:gd name="connsiteX37" fmla="*/ 156248 w 548723"/>
                <a:gd name="connsiteY37" fmla="*/ 322508 h 574475"/>
                <a:gd name="connsiteX38" fmla="*/ 156248 w 548723"/>
                <a:gd name="connsiteY38" fmla="*/ 201475 h 574475"/>
                <a:gd name="connsiteX39" fmla="*/ 263962 w 548723"/>
                <a:gd name="connsiteY39" fmla="*/ 261125 h 57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48723" h="574475">
                  <a:moveTo>
                    <a:pt x="454133" y="254690"/>
                  </a:moveTo>
                  <a:cubicBezTo>
                    <a:pt x="484095" y="222514"/>
                    <a:pt x="496476" y="185634"/>
                    <a:pt x="496476" y="143805"/>
                  </a:cubicBezTo>
                  <a:cubicBezTo>
                    <a:pt x="496476" y="135389"/>
                    <a:pt x="495733" y="126974"/>
                    <a:pt x="494248" y="118806"/>
                  </a:cubicBezTo>
                  <a:cubicBezTo>
                    <a:pt x="482857" y="52473"/>
                    <a:pt x="426400" y="0"/>
                    <a:pt x="335276" y="0"/>
                  </a:cubicBezTo>
                  <a:lnTo>
                    <a:pt x="137181" y="0"/>
                  </a:lnTo>
                  <a:cubicBezTo>
                    <a:pt x="115886" y="0"/>
                    <a:pt x="104248" y="12623"/>
                    <a:pt x="104248" y="34652"/>
                  </a:cubicBezTo>
                  <a:lnTo>
                    <a:pt x="104248" y="111628"/>
                  </a:lnTo>
                  <a:lnTo>
                    <a:pt x="58933" y="85887"/>
                  </a:lnTo>
                  <a:cubicBezTo>
                    <a:pt x="28229" y="68561"/>
                    <a:pt x="0" y="83412"/>
                    <a:pt x="0" y="114846"/>
                  </a:cubicBezTo>
                  <a:lnTo>
                    <a:pt x="0" y="417306"/>
                  </a:lnTo>
                  <a:cubicBezTo>
                    <a:pt x="0" y="433889"/>
                    <a:pt x="10152" y="444037"/>
                    <a:pt x="26000" y="444037"/>
                  </a:cubicBezTo>
                  <a:cubicBezTo>
                    <a:pt x="41848" y="444037"/>
                    <a:pt x="52000" y="433889"/>
                    <a:pt x="52000" y="417306"/>
                  </a:cubicBezTo>
                  <a:lnTo>
                    <a:pt x="52000" y="141577"/>
                  </a:lnTo>
                  <a:lnTo>
                    <a:pt x="104743" y="171526"/>
                  </a:lnTo>
                  <a:lnTo>
                    <a:pt x="104743" y="365576"/>
                  </a:lnTo>
                  <a:cubicBezTo>
                    <a:pt x="104743" y="388347"/>
                    <a:pt x="128267" y="397752"/>
                    <a:pt x="151048" y="384387"/>
                  </a:cubicBezTo>
                  <a:lnTo>
                    <a:pt x="319924" y="286867"/>
                  </a:lnTo>
                  <a:cubicBezTo>
                    <a:pt x="332552" y="279689"/>
                    <a:pt x="337257" y="270283"/>
                    <a:pt x="337257" y="260878"/>
                  </a:cubicBezTo>
                  <a:cubicBezTo>
                    <a:pt x="337257" y="252215"/>
                    <a:pt x="332552" y="242067"/>
                    <a:pt x="319924" y="234889"/>
                  </a:cubicBezTo>
                  <a:lnTo>
                    <a:pt x="156495" y="141329"/>
                  </a:lnTo>
                  <a:lnTo>
                    <a:pt x="156495" y="51978"/>
                  </a:lnTo>
                  <a:lnTo>
                    <a:pt x="330076" y="51978"/>
                  </a:lnTo>
                  <a:cubicBezTo>
                    <a:pt x="406343" y="51978"/>
                    <a:pt x="443981" y="92817"/>
                    <a:pt x="443981" y="148507"/>
                  </a:cubicBezTo>
                  <a:cubicBezTo>
                    <a:pt x="443981" y="184644"/>
                    <a:pt x="426648" y="213603"/>
                    <a:pt x="407086" y="233404"/>
                  </a:cubicBezTo>
                  <a:cubicBezTo>
                    <a:pt x="395200" y="245285"/>
                    <a:pt x="392229" y="252958"/>
                    <a:pt x="392229" y="261620"/>
                  </a:cubicBezTo>
                  <a:cubicBezTo>
                    <a:pt x="392229" y="271768"/>
                    <a:pt x="396933" y="280431"/>
                    <a:pt x="416495" y="290579"/>
                  </a:cubicBezTo>
                  <a:cubicBezTo>
                    <a:pt x="462800" y="314093"/>
                    <a:pt x="495981" y="354933"/>
                    <a:pt x="495981" y="406168"/>
                  </a:cubicBezTo>
                  <a:cubicBezTo>
                    <a:pt x="495981" y="473738"/>
                    <a:pt x="446457" y="522498"/>
                    <a:pt x="363257" y="522498"/>
                  </a:cubicBezTo>
                  <a:lnTo>
                    <a:pt x="135448" y="522498"/>
                  </a:lnTo>
                  <a:cubicBezTo>
                    <a:pt x="115143" y="522498"/>
                    <a:pt x="104743" y="532646"/>
                    <a:pt x="104743" y="548487"/>
                  </a:cubicBezTo>
                  <a:cubicBezTo>
                    <a:pt x="104743" y="564328"/>
                    <a:pt x="114895" y="574476"/>
                    <a:pt x="135448" y="574476"/>
                  </a:cubicBezTo>
                  <a:lnTo>
                    <a:pt x="363257" y="574476"/>
                  </a:lnTo>
                  <a:cubicBezTo>
                    <a:pt x="460324" y="574476"/>
                    <a:pt x="522476" y="522003"/>
                    <a:pt x="542038" y="454680"/>
                  </a:cubicBezTo>
                  <a:cubicBezTo>
                    <a:pt x="546495" y="439582"/>
                    <a:pt x="548724" y="423988"/>
                    <a:pt x="548724" y="407900"/>
                  </a:cubicBezTo>
                  <a:cubicBezTo>
                    <a:pt x="548476" y="341814"/>
                    <a:pt x="510095" y="286867"/>
                    <a:pt x="454133" y="254690"/>
                  </a:cubicBezTo>
                  <a:lnTo>
                    <a:pt x="454133" y="254690"/>
                  </a:lnTo>
                  <a:close/>
                  <a:moveTo>
                    <a:pt x="263962" y="261125"/>
                  </a:moveTo>
                  <a:lnTo>
                    <a:pt x="156248" y="322508"/>
                  </a:lnTo>
                  <a:lnTo>
                    <a:pt x="156248" y="201475"/>
                  </a:lnTo>
                  <a:lnTo>
                    <a:pt x="263962" y="26112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638051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Light Taffy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C0DB761-41F9-7311-EF0D-F455FEE02F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32572EA-EDCA-90C6-895E-54A33E6F00DE}"/>
              </a:ext>
            </a:extLst>
          </p:cNvPr>
          <p:cNvSpPr/>
          <p:nvPr userDrawn="1"/>
        </p:nvSpPr>
        <p:spPr>
          <a:xfrm>
            <a:off x="6267600" y="-1"/>
            <a:ext cx="5924400" cy="6858000"/>
          </a:xfrm>
          <a:prstGeom prst="rect">
            <a:avLst/>
          </a:prstGeom>
          <a:solidFill>
            <a:srgbClr val="FF7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Bildplatzhalter 38">
            <a:extLst>
              <a:ext uri="{FF2B5EF4-FFF2-40B4-BE49-F238E27FC236}">
                <a16:creationId xmlns:a16="http://schemas.microsoft.com/office/drawing/2014/main" id="{FF2B8764-6A28-2DE1-AA72-85DCC314763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67022" y="0"/>
            <a:ext cx="5924977" cy="6858000"/>
          </a:xfrm>
          <a:custGeom>
            <a:avLst/>
            <a:gdLst>
              <a:gd name="connsiteX0" fmla="*/ 929061 w 5924977"/>
              <a:gd name="connsiteY0" fmla="*/ 4184779 h 6858000"/>
              <a:gd name="connsiteX1" fmla="*/ 819165 w 5924977"/>
              <a:gd name="connsiteY1" fmla="*/ 4215222 h 6858000"/>
              <a:gd name="connsiteX2" fmla="*/ 709472 w 5924977"/>
              <a:gd name="connsiteY2" fmla="*/ 4406406 h 6858000"/>
              <a:gd name="connsiteX3" fmla="*/ 709472 w 5924977"/>
              <a:gd name="connsiteY3" fmla="*/ 6255318 h 6858000"/>
              <a:gd name="connsiteX4" fmla="*/ 819165 w 5924977"/>
              <a:gd name="connsiteY4" fmla="*/ 6446096 h 6858000"/>
              <a:gd name="connsiteX5" fmla="*/ 819165 w 5924977"/>
              <a:gd name="connsiteY5" fmla="*/ 6446907 h 6858000"/>
              <a:gd name="connsiteX6" fmla="*/ 930073 w 5924977"/>
              <a:gd name="connsiteY6" fmla="*/ 6477351 h 6858000"/>
              <a:gd name="connsiteX7" fmla="*/ 1038956 w 5924977"/>
              <a:gd name="connsiteY7" fmla="*/ 6448125 h 6858000"/>
              <a:gd name="connsiteX8" fmla="*/ 2662495 w 5924977"/>
              <a:gd name="connsiteY8" fmla="*/ 5523060 h 6858000"/>
              <a:gd name="connsiteX9" fmla="*/ 2773806 w 5924977"/>
              <a:gd name="connsiteY9" fmla="*/ 5331065 h 6858000"/>
              <a:gd name="connsiteX10" fmla="*/ 2662495 w 5924977"/>
              <a:gd name="connsiteY10" fmla="*/ 5139071 h 6858000"/>
              <a:gd name="connsiteX11" fmla="*/ 1038956 w 5924977"/>
              <a:gd name="connsiteY11" fmla="*/ 4214006 h 6858000"/>
              <a:gd name="connsiteX12" fmla="*/ 929061 w 5924977"/>
              <a:gd name="connsiteY12" fmla="*/ 4184779 h 6858000"/>
              <a:gd name="connsiteX13" fmla="*/ 0 w 5924977"/>
              <a:gd name="connsiteY13" fmla="*/ 0 h 6858000"/>
              <a:gd name="connsiteX14" fmla="*/ 5924977 w 5924977"/>
              <a:gd name="connsiteY14" fmla="*/ 0 h 6858000"/>
              <a:gd name="connsiteX15" fmla="*/ 5924977 w 5924977"/>
              <a:gd name="connsiteY15" fmla="*/ 6858000 h 6858000"/>
              <a:gd name="connsiteX16" fmla="*/ 5688735 w 5924977"/>
              <a:gd name="connsiteY16" fmla="*/ 6858000 h 6858000"/>
              <a:gd name="connsiteX17" fmla="*/ 3563922 w 5924977"/>
              <a:gd name="connsiteY17" fmla="*/ 5647674 h 6858000"/>
              <a:gd name="connsiteX18" fmla="*/ 3418052 w 5924977"/>
              <a:gd name="connsiteY18" fmla="*/ 5609062 h 6858000"/>
              <a:gd name="connsiteX19" fmla="*/ 3272486 w 5924977"/>
              <a:gd name="connsiteY19" fmla="*/ 5649298 h 6858000"/>
              <a:gd name="connsiteX20" fmla="*/ 3127173 w 5924977"/>
              <a:gd name="connsiteY20" fmla="*/ 5902584 h 6858000"/>
              <a:gd name="connsiteX21" fmla="*/ 3127173 w 5924977"/>
              <a:gd name="connsiteY21" fmla="*/ 6858000 h 6858000"/>
              <a:gd name="connsiteX22" fmla="*/ 2197724 w 5924977"/>
              <a:gd name="connsiteY22" fmla="*/ 6858000 h 6858000"/>
              <a:gd name="connsiteX23" fmla="*/ 1731926 w 5924977"/>
              <a:gd name="connsiteY23" fmla="*/ 6592630 h 6858000"/>
              <a:gd name="connsiteX24" fmla="*/ 1665594 w 5924977"/>
              <a:gd name="connsiteY24" fmla="*/ 6575074 h 6858000"/>
              <a:gd name="connsiteX25" fmla="*/ 1599567 w 5924977"/>
              <a:gd name="connsiteY25" fmla="*/ 6593441 h 6858000"/>
              <a:gd name="connsiteX26" fmla="*/ 1533588 w 5924977"/>
              <a:gd name="connsiteY26" fmla="*/ 6708313 h 6858000"/>
              <a:gd name="connsiteX27" fmla="*/ 1533588 w 5924977"/>
              <a:gd name="connsiteY27" fmla="*/ 6858000 h 6858000"/>
              <a:gd name="connsiteX28" fmla="*/ 528949 w 5924977"/>
              <a:gd name="connsiteY28" fmla="*/ 6858000 h 6858000"/>
              <a:gd name="connsiteX29" fmla="*/ 520817 w 5924977"/>
              <a:gd name="connsiteY29" fmla="*/ 6827346 h 6858000"/>
              <a:gd name="connsiteX30" fmla="*/ 479681 w 5924977"/>
              <a:gd name="connsiteY30" fmla="*/ 6787060 h 6858000"/>
              <a:gd name="connsiteX31" fmla="*/ 0 w 5924977"/>
              <a:gd name="connsiteY31" fmla="*/ 65137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924977" h="6858000">
                <a:moveTo>
                  <a:pt x="929061" y="4184779"/>
                </a:moveTo>
                <a:cubicBezTo>
                  <a:pt x="891316" y="4184982"/>
                  <a:pt x="853571" y="4195129"/>
                  <a:pt x="819165" y="4215222"/>
                </a:cubicBezTo>
                <a:cubicBezTo>
                  <a:pt x="750760" y="4255408"/>
                  <a:pt x="709472" y="4326441"/>
                  <a:pt x="709472" y="4406406"/>
                </a:cubicBezTo>
                <a:lnTo>
                  <a:pt x="709472" y="6255318"/>
                </a:lnTo>
                <a:cubicBezTo>
                  <a:pt x="709472" y="6334876"/>
                  <a:pt x="750355" y="6406316"/>
                  <a:pt x="819165" y="6446096"/>
                </a:cubicBezTo>
                <a:lnTo>
                  <a:pt x="819165" y="6446907"/>
                </a:lnTo>
                <a:cubicBezTo>
                  <a:pt x="853976" y="6467203"/>
                  <a:pt x="892024" y="6477351"/>
                  <a:pt x="930073" y="6477351"/>
                </a:cubicBezTo>
                <a:cubicBezTo>
                  <a:pt x="968120" y="6477351"/>
                  <a:pt x="1004956" y="6467608"/>
                  <a:pt x="1038956" y="6448125"/>
                </a:cubicBezTo>
                <a:lnTo>
                  <a:pt x="2662495" y="5523060"/>
                </a:lnTo>
                <a:cubicBezTo>
                  <a:pt x="2732116" y="5483280"/>
                  <a:pt x="2773806" y="5411841"/>
                  <a:pt x="2773806" y="5331065"/>
                </a:cubicBezTo>
                <a:cubicBezTo>
                  <a:pt x="2773806" y="5250288"/>
                  <a:pt x="2732116" y="5178849"/>
                  <a:pt x="2662495" y="5139071"/>
                </a:cubicBezTo>
                <a:lnTo>
                  <a:pt x="1038956" y="4214006"/>
                </a:lnTo>
                <a:cubicBezTo>
                  <a:pt x="1004551" y="4194319"/>
                  <a:pt x="966806" y="4184576"/>
                  <a:pt x="929061" y="4184779"/>
                </a:cubicBezTo>
                <a:close/>
                <a:moveTo>
                  <a:pt x="0" y="0"/>
                </a:moveTo>
                <a:lnTo>
                  <a:pt x="5924977" y="0"/>
                </a:lnTo>
                <a:lnTo>
                  <a:pt x="5924977" y="6858000"/>
                </a:lnTo>
                <a:lnTo>
                  <a:pt x="5688735" y="6858000"/>
                </a:lnTo>
                <a:lnTo>
                  <a:pt x="3563922" y="5647674"/>
                </a:lnTo>
                <a:cubicBezTo>
                  <a:pt x="3518182" y="5621696"/>
                  <a:pt x="3468092" y="5608808"/>
                  <a:pt x="3418052" y="5609062"/>
                </a:cubicBezTo>
                <a:cubicBezTo>
                  <a:pt x="3368012" y="5609316"/>
                  <a:pt x="3318023" y="5622711"/>
                  <a:pt x="3272486" y="5649298"/>
                </a:cubicBezTo>
                <a:cubicBezTo>
                  <a:pt x="3181412" y="5702471"/>
                  <a:pt x="3127173" y="5797049"/>
                  <a:pt x="3127173" y="5902584"/>
                </a:cubicBezTo>
                <a:lnTo>
                  <a:pt x="3127173" y="6858000"/>
                </a:lnTo>
                <a:lnTo>
                  <a:pt x="2197724" y="6858000"/>
                </a:lnTo>
                <a:lnTo>
                  <a:pt x="1731926" y="6592630"/>
                </a:lnTo>
                <a:cubicBezTo>
                  <a:pt x="1711080" y="6580859"/>
                  <a:pt x="1688312" y="6574972"/>
                  <a:pt x="1665594" y="6575074"/>
                </a:cubicBezTo>
                <a:cubicBezTo>
                  <a:pt x="1642877" y="6575176"/>
                  <a:pt x="1620210" y="6581264"/>
                  <a:pt x="1599567" y="6593441"/>
                </a:cubicBezTo>
                <a:cubicBezTo>
                  <a:pt x="1558279" y="6617389"/>
                  <a:pt x="1533588" y="6660416"/>
                  <a:pt x="1533588" y="6708313"/>
                </a:cubicBezTo>
                <a:lnTo>
                  <a:pt x="1533588" y="6858000"/>
                </a:lnTo>
                <a:lnTo>
                  <a:pt x="528949" y="6858000"/>
                </a:lnTo>
                <a:lnTo>
                  <a:pt x="520817" y="6827346"/>
                </a:lnTo>
                <a:cubicBezTo>
                  <a:pt x="511254" y="6810907"/>
                  <a:pt x="497289" y="6797005"/>
                  <a:pt x="479681" y="6787060"/>
                </a:cubicBezTo>
                <a:lnTo>
                  <a:pt x="0" y="65137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72000" tIns="72000">
            <a:noAutofit/>
          </a:bodyPr>
          <a:lstStyle>
            <a:lvl1pPr>
              <a:defRPr sz="1200"/>
            </a:lvl1pPr>
          </a:lstStyle>
          <a:p>
            <a:r>
              <a:rPr lang="en-GB" noProof="0"/>
              <a:t>Insert image (16,5 x 19,05 cm) and place to background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B9E76-4435-1188-2C8F-4D4AB1844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 | Date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EDBCEC-6AF4-1866-DE4E-8C94323C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33750-B9DF-4859-8502-A236C27DE94C}" type="slidenum">
              <a:rPr lang="de-DE" smtClean="0"/>
              <a:t>‹#›</a:t>
            </a:fld>
            <a:endParaRPr lang="de-DE"/>
          </a:p>
        </p:txBody>
      </p:sp>
      <p:sp>
        <p:nvSpPr>
          <p:cNvPr id="29" name="Freihandform 28">
            <a:extLst>
              <a:ext uri="{FF2B5EF4-FFF2-40B4-BE49-F238E27FC236}">
                <a16:creationId xmlns:a16="http://schemas.microsoft.com/office/drawing/2014/main" id="{344A3714-9012-9E91-C3B1-F5B89C9D96A4}"/>
              </a:ext>
            </a:extLst>
          </p:cNvPr>
          <p:cNvSpPr/>
          <p:nvPr userDrawn="1"/>
        </p:nvSpPr>
        <p:spPr>
          <a:xfrm>
            <a:off x="4227288" y="4580232"/>
            <a:ext cx="1909307" cy="2120367"/>
          </a:xfrm>
          <a:custGeom>
            <a:avLst/>
            <a:gdLst>
              <a:gd name="connsiteX0" fmla="*/ 55254 w 1042534"/>
              <a:gd name="connsiteY0" fmla="*/ 1142486 h 1157779"/>
              <a:gd name="connsiteX1" fmla="*/ 111171 w 1042534"/>
              <a:gd name="connsiteY1" fmla="*/ 1157779 h 1157779"/>
              <a:gd name="connsiteX2" fmla="*/ 166204 w 1042534"/>
              <a:gd name="connsiteY2" fmla="*/ 1143151 h 1157779"/>
              <a:gd name="connsiteX3" fmla="*/ 986396 w 1042534"/>
              <a:gd name="connsiteY3" fmla="*/ 675940 h 1157779"/>
              <a:gd name="connsiteX4" fmla="*/ 1042534 w 1042534"/>
              <a:gd name="connsiteY4" fmla="*/ 579084 h 1157779"/>
              <a:gd name="connsiteX5" fmla="*/ 986396 w 1042534"/>
              <a:gd name="connsiteY5" fmla="*/ 482229 h 1157779"/>
              <a:gd name="connsiteX6" fmla="*/ 166425 w 1042534"/>
              <a:gd name="connsiteY6" fmla="*/ 14796 h 1157779"/>
              <a:gd name="connsiteX7" fmla="*/ 55475 w 1042534"/>
              <a:gd name="connsiteY7" fmla="*/ 15461 h 1157779"/>
              <a:gd name="connsiteX8" fmla="*/ 0 w 1042534"/>
              <a:gd name="connsiteY8" fmla="*/ 111873 h 1157779"/>
              <a:gd name="connsiteX9" fmla="*/ 0 w 1042534"/>
              <a:gd name="connsiteY9" fmla="*/ 1046074 h 1157779"/>
              <a:gd name="connsiteX10" fmla="*/ 55254 w 1042534"/>
              <a:gd name="connsiteY10" fmla="*/ 1142486 h 115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534" h="1157779">
                <a:moveTo>
                  <a:pt x="55254" y="1142486"/>
                </a:moveTo>
                <a:cubicBezTo>
                  <a:pt x="72714" y="1152682"/>
                  <a:pt x="91943" y="1157779"/>
                  <a:pt x="111171" y="1157779"/>
                </a:cubicBezTo>
                <a:cubicBezTo>
                  <a:pt x="130400" y="1157779"/>
                  <a:pt x="148965" y="1152903"/>
                  <a:pt x="166204" y="1143151"/>
                </a:cubicBezTo>
                <a:lnTo>
                  <a:pt x="986396" y="675940"/>
                </a:lnTo>
                <a:cubicBezTo>
                  <a:pt x="1021538" y="655771"/>
                  <a:pt x="1042534" y="619644"/>
                  <a:pt x="1042534" y="579084"/>
                </a:cubicBezTo>
                <a:cubicBezTo>
                  <a:pt x="1042534" y="538525"/>
                  <a:pt x="1021538" y="502176"/>
                  <a:pt x="986396" y="482229"/>
                </a:cubicBezTo>
                <a:lnTo>
                  <a:pt x="166425" y="14796"/>
                </a:lnTo>
                <a:cubicBezTo>
                  <a:pt x="131505" y="-5151"/>
                  <a:pt x="90175" y="-4930"/>
                  <a:pt x="55475" y="15461"/>
                </a:cubicBezTo>
                <a:cubicBezTo>
                  <a:pt x="20776" y="35630"/>
                  <a:pt x="0" y="71757"/>
                  <a:pt x="0" y="111873"/>
                </a:cubicBezTo>
                <a:lnTo>
                  <a:pt x="0" y="1046074"/>
                </a:lnTo>
                <a:cubicBezTo>
                  <a:pt x="0" y="1086190"/>
                  <a:pt x="20776" y="1122317"/>
                  <a:pt x="55254" y="1142486"/>
                </a:cubicBezTo>
                <a:close/>
              </a:path>
            </a:pathLst>
          </a:custGeom>
          <a:solidFill>
            <a:srgbClr val="FF78C8"/>
          </a:solidFill>
          <a:ln w="2209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0" name="Freihandform 29">
            <a:extLst>
              <a:ext uri="{FF2B5EF4-FFF2-40B4-BE49-F238E27FC236}">
                <a16:creationId xmlns:a16="http://schemas.microsoft.com/office/drawing/2014/main" id="{B77C2B43-5CE3-1505-2EAA-A25343AAA738}"/>
              </a:ext>
            </a:extLst>
          </p:cNvPr>
          <p:cNvSpPr/>
          <p:nvPr userDrawn="1"/>
        </p:nvSpPr>
        <p:spPr>
          <a:xfrm>
            <a:off x="5769062" y="6310168"/>
            <a:ext cx="1025171" cy="547833"/>
          </a:xfrm>
          <a:custGeom>
            <a:avLst/>
            <a:gdLst>
              <a:gd name="connsiteX0" fmla="*/ 109339 w 1025171"/>
              <a:gd name="connsiteY0" fmla="*/ 1 h 547833"/>
              <a:gd name="connsiteX1" fmla="*/ 164338 w 1025171"/>
              <a:gd name="connsiteY1" fmla="*/ 14564 h 547833"/>
              <a:gd name="connsiteX2" fmla="*/ 975903 w 1025171"/>
              <a:gd name="connsiteY2" fmla="*/ 476892 h 547833"/>
              <a:gd name="connsiteX3" fmla="*/ 1017039 w 1025171"/>
              <a:gd name="connsiteY3" fmla="*/ 517178 h 547833"/>
              <a:gd name="connsiteX4" fmla="*/ 1025171 w 1025171"/>
              <a:gd name="connsiteY4" fmla="*/ 547833 h 547833"/>
              <a:gd name="connsiteX5" fmla="*/ 0 w 1025171"/>
              <a:gd name="connsiteY5" fmla="*/ 547833 h 547833"/>
              <a:gd name="connsiteX6" fmla="*/ 0 w 1025171"/>
              <a:gd name="connsiteY6" fmla="*/ 110357 h 547833"/>
              <a:gd name="connsiteX7" fmla="*/ 54644 w 1025171"/>
              <a:gd name="connsiteY7" fmla="*/ 14968 h 547833"/>
              <a:gd name="connsiteX8" fmla="*/ 109339 w 1025171"/>
              <a:gd name="connsiteY8" fmla="*/ 1 h 547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5171" h="547833">
                <a:moveTo>
                  <a:pt x="109339" y="1"/>
                </a:moveTo>
                <a:cubicBezTo>
                  <a:pt x="128212" y="-50"/>
                  <a:pt x="147135" y="4822"/>
                  <a:pt x="164338" y="14564"/>
                </a:cubicBezTo>
                <a:lnTo>
                  <a:pt x="975903" y="476892"/>
                </a:lnTo>
                <a:cubicBezTo>
                  <a:pt x="993511" y="486837"/>
                  <a:pt x="1007476" y="500739"/>
                  <a:pt x="1017039" y="517178"/>
                </a:cubicBezTo>
                <a:lnTo>
                  <a:pt x="1025171" y="547833"/>
                </a:lnTo>
                <a:lnTo>
                  <a:pt x="0" y="547833"/>
                </a:lnTo>
                <a:lnTo>
                  <a:pt x="0" y="110357"/>
                </a:lnTo>
                <a:cubicBezTo>
                  <a:pt x="0" y="70577"/>
                  <a:pt x="20239" y="34857"/>
                  <a:pt x="54644" y="14968"/>
                </a:cubicBezTo>
                <a:cubicBezTo>
                  <a:pt x="71645" y="5024"/>
                  <a:pt x="90467" y="52"/>
                  <a:pt x="109339" y="1"/>
                </a:cubicBezTo>
                <a:close/>
              </a:path>
            </a:pathLst>
          </a:custGeom>
          <a:solidFill>
            <a:srgbClr val="FF78C8"/>
          </a:solidFill>
          <a:ln w="2209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3" name="Freihandform 32">
            <a:extLst>
              <a:ext uri="{FF2B5EF4-FFF2-40B4-BE49-F238E27FC236}">
                <a16:creationId xmlns:a16="http://schemas.microsoft.com/office/drawing/2014/main" id="{C4A117EF-256B-34FB-0EE5-EB9D68199478}"/>
              </a:ext>
            </a:extLst>
          </p:cNvPr>
          <p:cNvSpPr/>
          <p:nvPr userDrawn="1"/>
        </p:nvSpPr>
        <p:spPr>
          <a:xfrm>
            <a:off x="4915398" y="3239875"/>
            <a:ext cx="1031761" cy="1145422"/>
          </a:xfrm>
          <a:custGeom>
            <a:avLst/>
            <a:gdLst>
              <a:gd name="connsiteX0" fmla="*/ 29837 w 563370"/>
              <a:gd name="connsiteY0" fmla="*/ 617232 h 625432"/>
              <a:gd name="connsiteX1" fmla="*/ 60116 w 563370"/>
              <a:gd name="connsiteY1" fmla="*/ 625433 h 625432"/>
              <a:gd name="connsiteX2" fmla="*/ 89733 w 563370"/>
              <a:gd name="connsiteY2" fmla="*/ 617454 h 625432"/>
              <a:gd name="connsiteX3" fmla="*/ 532870 w 563370"/>
              <a:gd name="connsiteY3" fmla="*/ 365009 h 625432"/>
              <a:gd name="connsiteX4" fmla="*/ 563371 w 563370"/>
              <a:gd name="connsiteY4" fmla="*/ 312703 h 625432"/>
              <a:gd name="connsiteX5" fmla="*/ 532870 w 563370"/>
              <a:gd name="connsiteY5" fmla="*/ 260396 h 625432"/>
              <a:gd name="connsiteX6" fmla="*/ 89733 w 563370"/>
              <a:gd name="connsiteY6" fmla="*/ 7951 h 625432"/>
              <a:gd name="connsiteX7" fmla="*/ 29837 w 563370"/>
              <a:gd name="connsiteY7" fmla="*/ 8173 h 625432"/>
              <a:gd name="connsiteX8" fmla="*/ 0 w 563370"/>
              <a:gd name="connsiteY8" fmla="*/ 60258 h 625432"/>
              <a:gd name="connsiteX9" fmla="*/ 0 w 563370"/>
              <a:gd name="connsiteY9" fmla="*/ 565147 h 625432"/>
              <a:gd name="connsiteX10" fmla="*/ 29837 w 563370"/>
              <a:gd name="connsiteY10" fmla="*/ 617232 h 625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3370" h="625432">
                <a:moveTo>
                  <a:pt x="29837" y="617232"/>
                </a:moveTo>
                <a:cubicBezTo>
                  <a:pt x="39341" y="622773"/>
                  <a:pt x="49729" y="625433"/>
                  <a:pt x="60116" y="625433"/>
                </a:cubicBezTo>
                <a:cubicBezTo>
                  <a:pt x="70504" y="625433"/>
                  <a:pt x="80450" y="622773"/>
                  <a:pt x="89733" y="617454"/>
                </a:cubicBezTo>
                <a:lnTo>
                  <a:pt x="532870" y="365009"/>
                </a:lnTo>
                <a:cubicBezTo>
                  <a:pt x="551878" y="354149"/>
                  <a:pt x="563371" y="334645"/>
                  <a:pt x="563371" y="312703"/>
                </a:cubicBezTo>
                <a:cubicBezTo>
                  <a:pt x="563371" y="290761"/>
                  <a:pt x="552099" y="271256"/>
                  <a:pt x="532870" y="260396"/>
                </a:cubicBezTo>
                <a:lnTo>
                  <a:pt x="89733" y="7951"/>
                </a:lnTo>
                <a:cubicBezTo>
                  <a:pt x="70946" y="-2687"/>
                  <a:pt x="48403" y="-2687"/>
                  <a:pt x="29837" y="8173"/>
                </a:cubicBezTo>
                <a:cubicBezTo>
                  <a:pt x="11051" y="19033"/>
                  <a:pt x="0" y="38537"/>
                  <a:pt x="0" y="60258"/>
                </a:cubicBezTo>
                <a:lnTo>
                  <a:pt x="0" y="565147"/>
                </a:lnTo>
                <a:cubicBezTo>
                  <a:pt x="0" y="586868"/>
                  <a:pt x="11272" y="606372"/>
                  <a:pt x="29837" y="617232"/>
                </a:cubicBezTo>
                <a:close/>
              </a:path>
            </a:pathLst>
          </a:custGeom>
          <a:solidFill>
            <a:srgbClr val="FF78C8"/>
          </a:solidFill>
          <a:ln w="2209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9A7304-2E4A-8BB6-D9A5-60DB2D416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052000"/>
            <a:ext cx="5634000" cy="2340000"/>
          </a:xfrm>
        </p:spPr>
        <p:txBody>
          <a:bodyPr anchor="t" anchorCtr="0"/>
          <a:lstStyle>
            <a:lvl1pPr>
              <a:lnSpc>
                <a:spcPct val="840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de-DE"/>
              <a:t>Chapter </a:t>
            </a:r>
            <a:br>
              <a:rPr lang="de-DE"/>
            </a:br>
            <a:r>
              <a:rPr lang="de-DE" err="1"/>
              <a:t>Bold</a:t>
            </a:r>
            <a:r>
              <a:rPr lang="de-DE"/>
              <a:t> 60pt</a:t>
            </a:r>
            <a:br>
              <a:rPr lang="de-DE"/>
            </a:br>
            <a:r>
              <a:rPr lang="de-DE" err="1"/>
              <a:t>Subline</a:t>
            </a:r>
            <a:r>
              <a:rPr lang="de-DE"/>
              <a:t> Reg.</a:t>
            </a:r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FAF29A96-E7DA-952E-3A44-EED7E2501AFF}"/>
              </a:ext>
            </a:extLst>
          </p:cNvPr>
          <p:cNvGrpSpPr/>
          <p:nvPr userDrawn="1"/>
        </p:nvGrpSpPr>
        <p:grpSpPr>
          <a:xfrm>
            <a:off x="360000" y="359802"/>
            <a:ext cx="1403751" cy="620018"/>
            <a:chOff x="360000" y="359802"/>
            <a:chExt cx="1403751" cy="620018"/>
          </a:xfrm>
        </p:grpSpPr>
        <p:sp>
          <p:nvSpPr>
            <p:cNvPr id="34" name="Freihandform 33">
              <a:extLst>
                <a:ext uri="{FF2B5EF4-FFF2-40B4-BE49-F238E27FC236}">
                  <a16:creationId xmlns:a16="http://schemas.microsoft.com/office/drawing/2014/main" id="{D6AC2E2A-43BB-B53E-F99D-2E2D6FB1517F}"/>
                </a:ext>
              </a:extLst>
            </p:cNvPr>
            <p:cNvSpPr/>
            <p:nvPr/>
          </p:nvSpPr>
          <p:spPr>
            <a:xfrm>
              <a:off x="1118209" y="360050"/>
              <a:ext cx="135199" cy="151477"/>
            </a:xfrm>
            <a:custGeom>
              <a:avLst/>
              <a:gdLst>
                <a:gd name="connsiteX0" fmla="*/ 248 w 135199"/>
                <a:gd name="connsiteY0" fmla="*/ 0 h 151477"/>
                <a:gd name="connsiteX1" fmla="*/ 72800 w 135199"/>
                <a:gd name="connsiteY1" fmla="*/ 0 h 151477"/>
                <a:gd name="connsiteX2" fmla="*/ 125295 w 135199"/>
                <a:gd name="connsiteY2" fmla="*/ 40592 h 151477"/>
                <a:gd name="connsiteX3" fmla="*/ 106724 w 135199"/>
                <a:gd name="connsiteY3" fmla="*/ 71531 h 151477"/>
                <a:gd name="connsiteX4" fmla="*/ 135200 w 135199"/>
                <a:gd name="connsiteY4" fmla="*/ 108658 h 151477"/>
                <a:gd name="connsiteX5" fmla="*/ 76514 w 135199"/>
                <a:gd name="connsiteY5" fmla="*/ 151477 h 151477"/>
                <a:gd name="connsiteX6" fmla="*/ 0 w 135199"/>
                <a:gd name="connsiteY6" fmla="*/ 151477 h 151477"/>
                <a:gd name="connsiteX7" fmla="*/ 248 w 135199"/>
                <a:gd name="connsiteY7" fmla="*/ 0 h 151477"/>
                <a:gd name="connsiteX8" fmla="*/ 248 w 135199"/>
                <a:gd name="connsiteY8" fmla="*/ 0 h 151477"/>
                <a:gd name="connsiteX9" fmla="*/ 66114 w 135199"/>
                <a:gd name="connsiteY9" fmla="*/ 59403 h 151477"/>
                <a:gd name="connsiteX10" fmla="*/ 82457 w 135199"/>
                <a:gd name="connsiteY10" fmla="*/ 46037 h 151477"/>
                <a:gd name="connsiteX11" fmla="*/ 66114 w 135199"/>
                <a:gd name="connsiteY11" fmla="*/ 32672 h 151477"/>
                <a:gd name="connsiteX12" fmla="*/ 42590 w 135199"/>
                <a:gd name="connsiteY12" fmla="*/ 32672 h 151477"/>
                <a:gd name="connsiteX13" fmla="*/ 42590 w 135199"/>
                <a:gd name="connsiteY13" fmla="*/ 59403 h 151477"/>
                <a:gd name="connsiteX14" fmla="*/ 66114 w 135199"/>
                <a:gd name="connsiteY14" fmla="*/ 59403 h 151477"/>
                <a:gd name="connsiteX15" fmla="*/ 66114 w 135199"/>
                <a:gd name="connsiteY15" fmla="*/ 59403 h 151477"/>
                <a:gd name="connsiteX16" fmla="*/ 74781 w 135199"/>
                <a:gd name="connsiteY16" fmla="*/ 118558 h 151477"/>
                <a:gd name="connsiteX17" fmla="*/ 92114 w 135199"/>
                <a:gd name="connsiteY17" fmla="*/ 104203 h 151477"/>
                <a:gd name="connsiteX18" fmla="*/ 74781 w 135199"/>
                <a:gd name="connsiteY18" fmla="*/ 89847 h 151477"/>
                <a:gd name="connsiteX19" fmla="*/ 42590 w 135199"/>
                <a:gd name="connsiteY19" fmla="*/ 89847 h 151477"/>
                <a:gd name="connsiteX20" fmla="*/ 42590 w 135199"/>
                <a:gd name="connsiteY20" fmla="*/ 118311 h 151477"/>
                <a:gd name="connsiteX21" fmla="*/ 74781 w 135199"/>
                <a:gd name="connsiteY21" fmla="*/ 118558 h 151477"/>
                <a:gd name="connsiteX22" fmla="*/ 74781 w 135199"/>
                <a:gd name="connsiteY22" fmla="*/ 118558 h 15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5199" h="151477">
                  <a:moveTo>
                    <a:pt x="248" y="0"/>
                  </a:moveTo>
                  <a:lnTo>
                    <a:pt x="72800" y="0"/>
                  </a:lnTo>
                  <a:cubicBezTo>
                    <a:pt x="106971" y="0"/>
                    <a:pt x="125295" y="14108"/>
                    <a:pt x="125295" y="40592"/>
                  </a:cubicBezTo>
                  <a:cubicBezTo>
                    <a:pt x="125295" y="54700"/>
                    <a:pt x="118114" y="65096"/>
                    <a:pt x="106724" y="71531"/>
                  </a:cubicBezTo>
                  <a:cubicBezTo>
                    <a:pt x="123562" y="76976"/>
                    <a:pt x="135200" y="88857"/>
                    <a:pt x="135200" y="108658"/>
                  </a:cubicBezTo>
                  <a:cubicBezTo>
                    <a:pt x="135200" y="136627"/>
                    <a:pt x="111429" y="151477"/>
                    <a:pt x="76514" y="151477"/>
                  </a:cubicBezTo>
                  <a:lnTo>
                    <a:pt x="0" y="151477"/>
                  </a:lnTo>
                  <a:lnTo>
                    <a:pt x="248" y="0"/>
                  </a:lnTo>
                  <a:lnTo>
                    <a:pt x="248" y="0"/>
                  </a:lnTo>
                  <a:close/>
                  <a:moveTo>
                    <a:pt x="66114" y="59403"/>
                  </a:moveTo>
                  <a:cubicBezTo>
                    <a:pt x="77009" y="59403"/>
                    <a:pt x="82457" y="54453"/>
                    <a:pt x="82457" y="46037"/>
                  </a:cubicBezTo>
                  <a:cubicBezTo>
                    <a:pt x="82457" y="37622"/>
                    <a:pt x="76762" y="32672"/>
                    <a:pt x="66114" y="32672"/>
                  </a:cubicBezTo>
                  <a:lnTo>
                    <a:pt x="42590" y="32672"/>
                  </a:lnTo>
                  <a:lnTo>
                    <a:pt x="42590" y="59403"/>
                  </a:lnTo>
                  <a:lnTo>
                    <a:pt x="66114" y="59403"/>
                  </a:lnTo>
                  <a:lnTo>
                    <a:pt x="66114" y="59403"/>
                  </a:lnTo>
                  <a:close/>
                  <a:moveTo>
                    <a:pt x="74781" y="118558"/>
                  </a:moveTo>
                  <a:cubicBezTo>
                    <a:pt x="85676" y="118558"/>
                    <a:pt x="92114" y="113361"/>
                    <a:pt x="92114" y="104203"/>
                  </a:cubicBezTo>
                  <a:cubicBezTo>
                    <a:pt x="92114" y="95292"/>
                    <a:pt x="85676" y="89847"/>
                    <a:pt x="74781" y="89847"/>
                  </a:cubicBezTo>
                  <a:lnTo>
                    <a:pt x="42590" y="89847"/>
                  </a:lnTo>
                  <a:lnTo>
                    <a:pt x="42590" y="118311"/>
                  </a:lnTo>
                  <a:lnTo>
                    <a:pt x="74781" y="118558"/>
                  </a:lnTo>
                  <a:lnTo>
                    <a:pt x="74781" y="11855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" name="Freihandform 34">
              <a:extLst>
                <a:ext uri="{FF2B5EF4-FFF2-40B4-BE49-F238E27FC236}">
                  <a16:creationId xmlns:a16="http://schemas.microsoft.com/office/drawing/2014/main" id="{70DC0152-31EF-058E-8D98-E916C9478F26}"/>
                </a:ext>
              </a:extLst>
            </p:cNvPr>
            <p:cNvSpPr/>
            <p:nvPr/>
          </p:nvSpPr>
          <p:spPr>
            <a:xfrm>
              <a:off x="1264304" y="390741"/>
              <a:ext cx="120342" cy="123261"/>
            </a:xfrm>
            <a:custGeom>
              <a:avLst/>
              <a:gdLst>
                <a:gd name="connsiteX0" fmla="*/ 0 w 120342"/>
                <a:gd name="connsiteY0" fmla="*/ 90589 h 123261"/>
                <a:gd name="connsiteX1" fmla="*/ 36400 w 120342"/>
                <a:gd name="connsiteY1" fmla="*/ 54453 h 123261"/>
                <a:gd name="connsiteX2" fmla="*/ 65124 w 120342"/>
                <a:gd name="connsiteY2" fmla="*/ 47770 h 123261"/>
                <a:gd name="connsiteX3" fmla="*/ 72057 w 120342"/>
                <a:gd name="connsiteY3" fmla="*/ 40840 h 123261"/>
                <a:gd name="connsiteX4" fmla="*/ 57943 w 120342"/>
                <a:gd name="connsiteY4" fmla="*/ 32177 h 123261"/>
                <a:gd name="connsiteX5" fmla="*/ 29467 w 120342"/>
                <a:gd name="connsiteY5" fmla="*/ 49007 h 123261"/>
                <a:gd name="connsiteX6" fmla="*/ 495 w 120342"/>
                <a:gd name="connsiteY6" fmla="*/ 31682 h 123261"/>
                <a:gd name="connsiteX7" fmla="*/ 59429 w 120342"/>
                <a:gd name="connsiteY7" fmla="*/ 0 h 123261"/>
                <a:gd name="connsiteX8" fmla="*/ 109695 w 120342"/>
                <a:gd name="connsiteY8" fmla="*/ 49007 h 123261"/>
                <a:gd name="connsiteX9" fmla="*/ 109695 w 120342"/>
                <a:gd name="connsiteY9" fmla="*/ 84649 h 123261"/>
                <a:gd name="connsiteX10" fmla="*/ 116381 w 120342"/>
                <a:gd name="connsiteY10" fmla="*/ 90589 h 123261"/>
                <a:gd name="connsiteX11" fmla="*/ 120343 w 120342"/>
                <a:gd name="connsiteY11" fmla="*/ 90589 h 123261"/>
                <a:gd name="connsiteX12" fmla="*/ 120343 w 120342"/>
                <a:gd name="connsiteY12" fmla="*/ 120538 h 123261"/>
                <a:gd name="connsiteX13" fmla="*/ 103257 w 120342"/>
                <a:gd name="connsiteY13" fmla="*/ 122519 h 123261"/>
                <a:gd name="connsiteX14" fmla="*/ 77752 w 120342"/>
                <a:gd name="connsiteY14" fmla="*/ 108658 h 123261"/>
                <a:gd name="connsiteX15" fmla="*/ 74781 w 120342"/>
                <a:gd name="connsiteY15" fmla="*/ 105935 h 123261"/>
                <a:gd name="connsiteX16" fmla="*/ 71067 w 120342"/>
                <a:gd name="connsiteY16" fmla="*/ 109153 h 123261"/>
                <a:gd name="connsiteX17" fmla="*/ 39371 w 120342"/>
                <a:gd name="connsiteY17" fmla="*/ 123261 h 123261"/>
                <a:gd name="connsiteX18" fmla="*/ 0 w 120342"/>
                <a:gd name="connsiteY18" fmla="*/ 90589 h 123261"/>
                <a:gd name="connsiteX19" fmla="*/ 0 w 120342"/>
                <a:gd name="connsiteY19" fmla="*/ 90589 h 123261"/>
                <a:gd name="connsiteX20" fmla="*/ 50762 w 120342"/>
                <a:gd name="connsiteY20" fmla="*/ 94797 h 123261"/>
                <a:gd name="connsiteX21" fmla="*/ 72057 w 120342"/>
                <a:gd name="connsiteY21" fmla="*/ 70541 h 123261"/>
                <a:gd name="connsiteX22" fmla="*/ 72057 w 120342"/>
                <a:gd name="connsiteY22" fmla="*/ 68561 h 123261"/>
                <a:gd name="connsiteX23" fmla="*/ 64133 w 120342"/>
                <a:gd name="connsiteY23" fmla="*/ 72769 h 123261"/>
                <a:gd name="connsiteX24" fmla="*/ 49524 w 120342"/>
                <a:gd name="connsiteY24" fmla="*/ 75986 h 123261"/>
                <a:gd name="connsiteX25" fmla="*/ 38629 w 120342"/>
                <a:gd name="connsiteY25" fmla="*/ 85887 h 123261"/>
                <a:gd name="connsiteX26" fmla="*/ 50762 w 120342"/>
                <a:gd name="connsiteY26" fmla="*/ 94797 h 123261"/>
                <a:gd name="connsiteX27" fmla="*/ 50762 w 120342"/>
                <a:gd name="connsiteY27" fmla="*/ 94797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0342" h="123261">
                  <a:moveTo>
                    <a:pt x="0" y="90589"/>
                  </a:moveTo>
                  <a:cubicBezTo>
                    <a:pt x="0" y="72521"/>
                    <a:pt x="11390" y="60393"/>
                    <a:pt x="36400" y="54453"/>
                  </a:cubicBezTo>
                  <a:lnTo>
                    <a:pt x="65124" y="47770"/>
                  </a:lnTo>
                  <a:cubicBezTo>
                    <a:pt x="70076" y="46532"/>
                    <a:pt x="72057" y="44305"/>
                    <a:pt x="72057" y="40840"/>
                  </a:cubicBezTo>
                  <a:cubicBezTo>
                    <a:pt x="72057" y="35394"/>
                    <a:pt x="67600" y="32177"/>
                    <a:pt x="57943" y="32177"/>
                  </a:cubicBezTo>
                  <a:cubicBezTo>
                    <a:pt x="46800" y="32177"/>
                    <a:pt x="35162" y="38612"/>
                    <a:pt x="29467" y="49007"/>
                  </a:cubicBezTo>
                  <a:lnTo>
                    <a:pt x="495" y="31682"/>
                  </a:lnTo>
                  <a:cubicBezTo>
                    <a:pt x="9905" y="14356"/>
                    <a:pt x="30705" y="0"/>
                    <a:pt x="59429" y="0"/>
                  </a:cubicBezTo>
                  <a:cubicBezTo>
                    <a:pt x="94343" y="0"/>
                    <a:pt x="109695" y="17326"/>
                    <a:pt x="109695" y="49007"/>
                  </a:cubicBezTo>
                  <a:lnTo>
                    <a:pt x="109695" y="84649"/>
                  </a:lnTo>
                  <a:cubicBezTo>
                    <a:pt x="109695" y="89104"/>
                    <a:pt x="111676" y="90589"/>
                    <a:pt x="116381" y="90589"/>
                  </a:cubicBezTo>
                  <a:lnTo>
                    <a:pt x="120343" y="90589"/>
                  </a:lnTo>
                  <a:lnTo>
                    <a:pt x="120343" y="120538"/>
                  </a:lnTo>
                  <a:cubicBezTo>
                    <a:pt x="115886" y="121776"/>
                    <a:pt x="109448" y="122519"/>
                    <a:pt x="103257" y="122519"/>
                  </a:cubicBezTo>
                  <a:cubicBezTo>
                    <a:pt x="88400" y="122519"/>
                    <a:pt x="81962" y="117568"/>
                    <a:pt x="77752" y="108658"/>
                  </a:cubicBezTo>
                  <a:cubicBezTo>
                    <a:pt x="76762" y="106925"/>
                    <a:pt x="76267" y="105935"/>
                    <a:pt x="74781" y="105935"/>
                  </a:cubicBezTo>
                  <a:cubicBezTo>
                    <a:pt x="73295" y="105935"/>
                    <a:pt x="72800" y="106925"/>
                    <a:pt x="71067" y="109153"/>
                  </a:cubicBezTo>
                  <a:cubicBezTo>
                    <a:pt x="64629" y="117816"/>
                    <a:pt x="53981" y="123261"/>
                    <a:pt x="39371" y="123261"/>
                  </a:cubicBezTo>
                  <a:cubicBezTo>
                    <a:pt x="14610" y="123261"/>
                    <a:pt x="0" y="108905"/>
                    <a:pt x="0" y="90589"/>
                  </a:cubicBezTo>
                  <a:lnTo>
                    <a:pt x="0" y="90589"/>
                  </a:lnTo>
                  <a:close/>
                  <a:moveTo>
                    <a:pt x="50762" y="94797"/>
                  </a:moveTo>
                  <a:cubicBezTo>
                    <a:pt x="62400" y="94797"/>
                    <a:pt x="72057" y="87619"/>
                    <a:pt x="72057" y="70541"/>
                  </a:cubicBezTo>
                  <a:lnTo>
                    <a:pt x="72057" y="68561"/>
                  </a:lnTo>
                  <a:cubicBezTo>
                    <a:pt x="70571" y="70541"/>
                    <a:pt x="68343" y="71779"/>
                    <a:pt x="64133" y="72769"/>
                  </a:cubicBezTo>
                  <a:lnTo>
                    <a:pt x="49524" y="75986"/>
                  </a:lnTo>
                  <a:cubicBezTo>
                    <a:pt x="42590" y="77471"/>
                    <a:pt x="38629" y="80689"/>
                    <a:pt x="38629" y="85887"/>
                  </a:cubicBezTo>
                  <a:cubicBezTo>
                    <a:pt x="38629" y="90837"/>
                    <a:pt x="43086" y="94797"/>
                    <a:pt x="50762" y="94797"/>
                  </a:cubicBezTo>
                  <a:lnTo>
                    <a:pt x="50762" y="94797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6" name="Freihandform 35">
              <a:extLst>
                <a:ext uri="{FF2B5EF4-FFF2-40B4-BE49-F238E27FC236}">
                  <a16:creationId xmlns:a16="http://schemas.microsoft.com/office/drawing/2014/main" id="{309BE1CA-DA72-92C1-7443-9CB5858C46C2}"/>
                </a:ext>
              </a:extLst>
            </p:cNvPr>
            <p:cNvSpPr/>
            <p:nvPr/>
          </p:nvSpPr>
          <p:spPr>
            <a:xfrm>
              <a:off x="1397028" y="394454"/>
              <a:ext cx="113409" cy="120785"/>
            </a:xfrm>
            <a:custGeom>
              <a:avLst/>
              <a:gdLst>
                <a:gd name="connsiteX0" fmla="*/ 56705 w 113409"/>
                <a:gd name="connsiteY0" fmla="*/ 120786 h 120785"/>
                <a:gd name="connsiteX1" fmla="*/ 0 w 113409"/>
                <a:gd name="connsiteY1" fmla="*/ 70541 h 120785"/>
                <a:gd name="connsiteX2" fmla="*/ 0 w 113409"/>
                <a:gd name="connsiteY2" fmla="*/ 0 h 120785"/>
                <a:gd name="connsiteX3" fmla="*/ 40610 w 113409"/>
                <a:gd name="connsiteY3" fmla="*/ 0 h 120785"/>
                <a:gd name="connsiteX4" fmla="*/ 40610 w 113409"/>
                <a:gd name="connsiteY4" fmla="*/ 67571 h 120785"/>
                <a:gd name="connsiteX5" fmla="*/ 56705 w 113409"/>
                <a:gd name="connsiteY5" fmla="*/ 85639 h 120785"/>
                <a:gd name="connsiteX6" fmla="*/ 72800 w 113409"/>
                <a:gd name="connsiteY6" fmla="*/ 67571 h 120785"/>
                <a:gd name="connsiteX7" fmla="*/ 72800 w 113409"/>
                <a:gd name="connsiteY7" fmla="*/ 0 h 120785"/>
                <a:gd name="connsiteX8" fmla="*/ 113410 w 113409"/>
                <a:gd name="connsiteY8" fmla="*/ 0 h 120785"/>
                <a:gd name="connsiteX9" fmla="*/ 113410 w 113409"/>
                <a:gd name="connsiteY9" fmla="*/ 70541 h 120785"/>
                <a:gd name="connsiteX10" fmla="*/ 56705 w 113409"/>
                <a:gd name="connsiteY10" fmla="*/ 120786 h 120785"/>
                <a:gd name="connsiteX11" fmla="*/ 56705 w 113409"/>
                <a:gd name="connsiteY11" fmla="*/ 120786 h 12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409" h="120785">
                  <a:moveTo>
                    <a:pt x="56705" y="120786"/>
                  </a:moveTo>
                  <a:cubicBezTo>
                    <a:pt x="19810" y="120786"/>
                    <a:pt x="0" y="102223"/>
                    <a:pt x="0" y="70541"/>
                  </a:cubicBezTo>
                  <a:lnTo>
                    <a:pt x="0" y="0"/>
                  </a:lnTo>
                  <a:lnTo>
                    <a:pt x="40610" y="0"/>
                  </a:lnTo>
                  <a:lnTo>
                    <a:pt x="40610" y="67571"/>
                  </a:lnTo>
                  <a:cubicBezTo>
                    <a:pt x="40610" y="79204"/>
                    <a:pt x="46552" y="85639"/>
                    <a:pt x="56705" y="85639"/>
                  </a:cubicBezTo>
                  <a:cubicBezTo>
                    <a:pt x="66857" y="85639"/>
                    <a:pt x="72800" y="79204"/>
                    <a:pt x="72800" y="67571"/>
                  </a:cubicBezTo>
                  <a:lnTo>
                    <a:pt x="72800" y="0"/>
                  </a:lnTo>
                  <a:lnTo>
                    <a:pt x="113410" y="0"/>
                  </a:lnTo>
                  <a:lnTo>
                    <a:pt x="113410" y="70541"/>
                  </a:lnTo>
                  <a:cubicBezTo>
                    <a:pt x="113410" y="102223"/>
                    <a:pt x="93600" y="120786"/>
                    <a:pt x="56705" y="120786"/>
                  </a:cubicBezTo>
                  <a:lnTo>
                    <a:pt x="56705" y="120786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" name="Freihandform 36">
              <a:extLst>
                <a:ext uri="{FF2B5EF4-FFF2-40B4-BE49-F238E27FC236}">
                  <a16:creationId xmlns:a16="http://schemas.microsoft.com/office/drawing/2014/main" id="{06132298-2119-3730-598C-5D33E01C930A}"/>
                </a:ext>
              </a:extLst>
            </p:cNvPr>
            <p:cNvSpPr/>
            <p:nvPr/>
          </p:nvSpPr>
          <p:spPr>
            <a:xfrm>
              <a:off x="1524552" y="391236"/>
              <a:ext cx="120342" cy="123261"/>
            </a:xfrm>
            <a:custGeom>
              <a:avLst/>
              <a:gdLst>
                <a:gd name="connsiteX0" fmla="*/ 64381 w 120342"/>
                <a:gd name="connsiteY0" fmla="*/ 123261 h 123261"/>
                <a:gd name="connsiteX1" fmla="*/ 0 w 120342"/>
                <a:gd name="connsiteY1" fmla="*/ 61631 h 123261"/>
                <a:gd name="connsiteX2" fmla="*/ 61410 w 120342"/>
                <a:gd name="connsiteY2" fmla="*/ 0 h 123261"/>
                <a:gd name="connsiteX3" fmla="*/ 120343 w 120342"/>
                <a:gd name="connsiteY3" fmla="*/ 61631 h 123261"/>
                <a:gd name="connsiteX4" fmla="*/ 120343 w 120342"/>
                <a:gd name="connsiteY4" fmla="*/ 71284 h 123261"/>
                <a:gd name="connsiteX5" fmla="*/ 39124 w 120342"/>
                <a:gd name="connsiteY5" fmla="*/ 71284 h 123261"/>
                <a:gd name="connsiteX6" fmla="*/ 64133 w 120342"/>
                <a:gd name="connsiteY6" fmla="*/ 89847 h 123261"/>
                <a:gd name="connsiteX7" fmla="*/ 87905 w 120342"/>
                <a:gd name="connsiteY7" fmla="*/ 77966 h 123261"/>
                <a:gd name="connsiteX8" fmla="*/ 116133 w 120342"/>
                <a:gd name="connsiteY8" fmla="*/ 98757 h 123261"/>
                <a:gd name="connsiteX9" fmla="*/ 64381 w 120342"/>
                <a:gd name="connsiteY9" fmla="*/ 123261 h 123261"/>
                <a:gd name="connsiteX10" fmla="*/ 64381 w 120342"/>
                <a:gd name="connsiteY10" fmla="*/ 123261 h 123261"/>
                <a:gd name="connsiteX11" fmla="*/ 81467 w 120342"/>
                <a:gd name="connsiteY11" fmla="*/ 46285 h 123261"/>
                <a:gd name="connsiteX12" fmla="*/ 61162 w 120342"/>
                <a:gd name="connsiteY12" fmla="*/ 31434 h 123261"/>
                <a:gd name="connsiteX13" fmla="*/ 40114 w 120342"/>
                <a:gd name="connsiteY13" fmla="*/ 46285 h 123261"/>
                <a:gd name="connsiteX14" fmla="*/ 81467 w 120342"/>
                <a:gd name="connsiteY14" fmla="*/ 4628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0342" h="123261">
                  <a:moveTo>
                    <a:pt x="64381" y="123261"/>
                  </a:moveTo>
                  <a:cubicBezTo>
                    <a:pt x="23771" y="123261"/>
                    <a:pt x="0" y="97272"/>
                    <a:pt x="0" y="61631"/>
                  </a:cubicBezTo>
                  <a:cubicBezTo>
                    <a:pt x="0" y="25989"/>
                    <a:pt x="25752" y="0"/>
                    <a:pt x="61410" y="0"/>
                  </a:cubicBezTo>
                  <a:cubicBezTo>
                    <a:pt x="97067" y="0"/>
                    <a:pt x="120343" y="25494"/>
                    <a:pt x="120343" y="61631"/>
                  </a:cubicBezTo>
                  <a:lnTo>
                    <a:pt x="120343" y="71284"/>
                  </a:lnTo>
                  <a:lnTo>
                    <a:pt x="39124" y="71284"/>
                  </a:lnTo>
                  <a:cubicBezTo>
                    <a:pt x="41352" y="84154"/>
                    <a:pt x="51752" y="89847"/>
                    <a:pt x="64133" y="89847"/>
                  </a:cubicBezTo>
                  <a:cubicBezTo>
                    <a:pt x="75276" y="89847"/>
                    <a:pt x="81467" y="85639"/>
                    <a:pt x="87905" y="77966"/>
                  </a:cubicBezTo>
                  <a:lnTo>
                    <a:pt x="116133" y="98757"/>
                  </a:lnTo>
                  <a:cubicBezTo>
                    <a:pt x="104991" y="114351"/>
                    <a:pt x="86419" y="123261"/>
                    <a:pt x="64381" y="123261"/>
                  </a:cubicBezTo>
                  <a:lnTo>
                    <a:pt x="64381" y="123261"/>
                  </a:lnTo>
                  <a:close/>
                  <a:moveTo>
                    <a:pt x="81467" y="46285"/>
                  </a:moveTo>
                  <a:cubicBezTo>
                    <a:pt x="78743" y="36879"/>
                    <a:pt x="71562" y="31434"/>
                    <a:pt x="61162" y="31434"/>
                  </a:cubicBezTo>
                  <a:cubicBezTo>
                    <a:pt x="50514" y="31434"/>
                    <a:pt x="42838" y="36879"/>
                    <a:pt x="40114" y="46285"/>
                  </a:cubicBezTo>
                  <a:lnTo>
                    <a:pt x="81467" y="4628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" name="Freihandform 37">
              <a:extLst>
                <a:ext uri="{FF2B5EF4-FFF2-40B4-BE49-F238E27FC236}">
                  <a16:creationId xmlns:a16="http://schemas.microsoft.com/office/drawing/2014/main" id="{BC650EE8-3C07-04B1-DFA9-59269542FE71}"/>
                </a:ext>
              </a:extLst>
            </p:cNvPr>
            <p:cNvSpPr/>
            <p:nvPr/>
          </p:nvSpPr>
          <p:spPr>
            <a:xfrm>
              <a:off x="1660247" y="392226"/>
              <a:ext cx="73295" cy="119053"/>
            </a:xfrm>
            <a:custGeom>
              <a:avLst/>
              <a:gdLst>
                <a:gd name="connsiteX0" fmla="*/ 0 w 73295"/>
                <a:gd name="connsiteY0" fmla="*/ 2228 h 119053"/>
                <a:gd name="connsiteX1" fmla="*/ 40362 w 73295"/>
                <a:gd name="connsiteY1" fmla="*/ 2228 h 119053"/>
                <a:gd name="connsiteX2" fmla="*/ 40362 w 73295"/>
                <a:gd name="connsiteY2" fmla="*/ 17078 h 119053"/>
                <a:gd name="connsiteX3" fmla="*/ 41848 w 73295"/>
                <a:gd name="connsiteY3" fmla="*/ 19058 h 119053"/>
                <a:gd name="connsiteX4" fmla="*/ 46057 w 73295"/>
                <a:gd name="connsiteY4" fmla="*/ 14603 h 119053"/>
                <a:gd name="connsiteX5" fmla="*/ 72057 w 73295"/>
                <a:gd name="connsiteY5" fmla="*/ 0 h 119053"/>
                <a:gd name="connsiteX6" fmla="*/ 72800 w 73295"/>
                <a:gd name="connsiteY6" fmla="*/ 0 h 119053"/>
                <a:gd name="connsiteX7" fmla="*/ 73295 w 73295"/>
                <a:gd name="connsiteY7" fmla="*/ 40840 h 119053"/>
                <a:gd name="connsiteX8" fmla="*/ 64629 w 73295"/>
                <a:gd name="connsiteY8" fmla="*/ 40840 h 119053"/>
                <a:gd name="connsiteX9" fmla="*/ 40610 w 73295"/>
                <a:gd name="connsiteY9" fmla="*/ 65838 h 119053"/>
                <a:gd name="connsiteX10" fmla="*/ 40610 w 73295"/>
                <a:gd name="connsiteY10" fmla="*/ 119053 h 119053"/>
                <a:gd name="connsiteX11" fmla="*/ 248 w 73295"/>
                <a:gd name="connsiteY11" fmla="*/ 119053 h 119053"/>
                <a:gd name="connsiteX12" fmla="*/ 0 w 73295"/>
                <a:gd name="connsiteY12" fmla="*/ 2228 h 119053"/>
                <a:gd name="connsiteX13" fmla="*/ 0 w 73295"/>
                <a:gd name="connsiteY13" fmla="*/ 2228 h 11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295" h="119053">
                  <a:moveTo>
                    <a:pt x="0" y="2228"/>
                  </a:moveTo>
                  <a:lnTo>
                    <a:pt x="40362" y="2228"/>
                  </a:lnTo>
                  <a:lnTo>
                    <a:pt x="40362" y="17078"/>
                  </a:lnTo>
                  <a:cubicBezTo>
                    <a:pt x="40362" y="18563"/>
                    <a:pt x="40857" y="19058"/>
                    <a:pt x="41848" y="19058"/>
                  </a:cubicBezTo>
                  <a:cubicBezTo>
                    <a:pt x="43086" y="19058"/>
                    <a:pt x="43581" y="18316"/>
                    <a:pt x="46057" y="14603"/>
                  </a:cubicBezTo>
                  <a:cubicBezTo>
                    <a:pt x="52248" y="4455"/>
                    <a:pt x="60914" y="0"/>
                    <a:pt x="72057" y="0"/>
                  </a:cubicBezTo>
                  <a:lnTo>
                    <a:pt x="72800" y="0"/>
                  </a:lnTo>
                  <a:lnTo>
                    <a:pt x="73295" y="40840"/>
                  </a:lnTo>
                  <a:lnTo>
                    <a:pt x="64629" y="40840"/>
                  </a:lnTo>
                  <a:cubicBezTo>
                    <a:pt x="48286" y="40840"/>
                    <a:pt x="40610" y="48512"/>
                    <a:pt x="40610" y="65838"/>
                  </a:cubicBezTo>
                  <a:lnTo>
                    <a:pt x="40610" y="119053"/>
                  </a:lnTo>
                  <a:lnTo>
                    <a:pt x="248" y="119053"/>
                  </a:lnTo>
                  <a:lnTo>
                    <a:pt x="0" y="2228"/>
                  </a:lnTo>
                  <a:lnTo>
                    <a:pt x="0" y="222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0" name="Freihandform 39">
              <a:extLst>
                <a:ext uri="{FF2B5EF4-FFF2-40B4-BE49-F238E27FC236}">
                  <a16:creationId xmlns:a16="http://schemas.microsoft.com/office/drawing/2014/main" id="{14ABCD85-22CD-AE1C-CCAD-0BB293438392}"/>
                </a:ext>
              </a:extLst>
            </p:cNvPr>
            <p:cNvSpPr/>
            <p:nvPr/>
          </p:nvSpPr>
          <p:spPr>
            <a:xfrm>
              <a:off x="1118457" y="572415"/>
              <a:ext cx="166152" cy="151477"/>
            </a:xfrm>
            <a:custGeom>
              <a:avLst/>
              <a:gdLst>
                <a:gd name="connsiteX0" fmla="*/ 80229 w 166152"/>
                <a:gd name="connsiteY0" fmla="*/ 116578 h 151477"/>
                <a:gd name="connsiteX1" fmla="*/ 38876 w 166152"/>
                <a:gd name="connsiteY1" fmla="*/ 64601 h 151477"/>
                <a:gd name="connsiteX2" fmla="*/ 38876 w 166152"/>
                <a:gd name="connsiteY2" fmla="*/ 151477 h 151477"/>
                <a:gd name="connsiteX3" fmla="*/ 0 w 166152"/>
                <a:gd name="connsiteY3" fmla="*/ 151477 h 151477"/>
                <a:gd name="connsiteX4" fmla="*/ 0 w 166152"/>
                <a:gd name="connsiteY4" fmla="*/ 0 h 151477"/>
                <a:gd name="connsiteX5" fmla="*/ 34171 w 166152"/>
                <a:gd name="connsiteY5" fmla="*/ 0 h 151477"/>
                <a:gd name="connsiteX6" fmla="*/ 84438 w 166152"/>
                <a:gd name="connsiteY6" fmla="*/ 63611 h 151477"/>
                <a:gd name="connsiteX7" fmla="*/ 132971 w 166152"/>
                <a:gd name="connsiteY7" fmla="*/ 0 h 151477"/>
                <a:gd name="connsiteX8" fmla="*/ 166152 w 166152"/>
                <a:gd name="connsiteY8" fmla="*/ 0 h 151477"/>
                <a:gd name="connsiteX9" fmla="*/ 166152 w 166152"/>
                <a:gd name="connsiteY9" fmla="*/ 151477 h 151477"/>
                <a:gd name="connsiteX10" fmla="*/ 127029 w 166152"/>
                <a:gd name="connsiteY10" fmla="*/ 151477 h 151477"/>
                <a:gd name="connsiteX11" fmla="*/ 127029 w 166152"/>
                <a:gd name="connsiteY11" fmla="*/ 66086 h 151477"/>
                <a:gd name="connsiteX12" fmla="*/ 87657 w 166152"/>
                <a:gd name="connsiteY12" fmla="*/ 116826 h 151477"/>
                <a:gd name="connsiteX13" fmla="*/ 83695 w 166152"/>
                <a:gd name="connsiteY13" fmla="*/ 119301 h 151477"/>
                <a:gd name="connsiteX14" fmla="*/ 80229 w 166152"/>
                <a:gd name="connsiteY14" fmla="*/ 116578 h 151477"/>
                <a:gd name="connsiteX15" fmla="*/ 80229 w 166152"/>
                <a:gd name="connsiteY15" fmla="*/ 116578 h 15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6152" h="151477">
                  <a:moveTo>
                    <a:pt x="80229" y="116578"/>
                  </a:moveTo>
                  <a:lnTo>
                    <a:pt x="38876" y="64601"/>
                  </a:lnTo>
                  <a:lnTo>
                    <a:pt x="38876" y="151477"/>
                  </a:lnTo>
                  <a:lnTo>
                    <a:pt x="0" y="151477"/>
                  </a:lnTo>
                  <a:lnTo>
                    <a:pt x="0" y="0"/>
                  </a:lnTo>
                  <a:lnTo>
                    <a:pt x="34171" y="0"/>
                  </a:lnTo>
                  <a:lnTo>
                    <a:pt x="84438" y="63611"/>
                  </a:lnTo>
                  <a:lnTo>
                    <a:pt x="132971" y="0"/>
                  </a:lnTo>
                  <a:lnTo>
                    <a:pt x="166152" y="0"/>
                  </a:lnTo>
                  <a:lnTo>
                    <a:pt x="166152" y="151477"/>
                  </a:lnTo>
                  <a:lnTo>
                    <a:pt x="127029" y="151477"/>
                  </a:lnTo>
                  <a:lnTo>
                    <a:pt x="127029" y="66086"/>
                  </a:lnTo>
                  <a:lnTo>
                    <a:pt x="87657" y="116826"/>
                  </a:lnTo>
                  <a:cubicBezTo>
                    <a:pt x="86171" y="118806"/>
                    <a:pt x="85181" y="119301"/>
                    <a:pt x="83695" y="119301"/>
                  </a:cubicBezTo>
                  <a:cubicBezTo>
                    <a:pt x="82210" y="119301"/>
                    <a:pt x="81714" y="118806"/>
                    <a:pt x="80229" y="116578"/>
                  </a:cubicBezTo>
                  <a:lnTo>
                    <a:pt x="80229" y="11657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1" name="Freihandform 40">
              <a:extLst>
                <a:ext uri="{FF2B5EF4-FFF2-40B4-BE49-F238E27FC236}">
                  <a16:creationId xmlns:a16="http://schemas.microsoft.com/office/drawing/2014/main" id="{E5D95840-5FFB-EF76-CAD8-E244B60617E5}"/>
                </a:ext>
              </a:extLst>
            </p:cNvPr>
            <p:cNvSpPr/>
            <p:nvPr/>
          </p:nvSpPr>
          <p:spPr>
            <a:xfrm>
              <a:off x="1298971" y="603354"/>
              <a:ext cx="120342" cy="123261"/>
            </a:xfrm>
            <a:custGeom>
              <a:avLst/>
              <a:gdLst>
                <a:gd name="connsiteX0" fmla="*/ 64381 w 120342"/>
                <a:gd name="connsiteY0" fmla="*/ 123261 h 123261"/>
                <a:gd name="connsiteX1" fmla="*/ 0 w 120342"/>
                <a:gd name="connsiteY1" fmla="*/ 61631 h 123261"/>
                <a:gd name="connsiteX2" fmla="*/ 61409 w 120342"/>
                <a:gd name="connsiteY2" fmla="*/ 0 h 123261"/>
                <a:gd name="connsiteX3" fmla="*/ 120343 w 120342"/>
                <a:gd name="connsiteY3" fmla="*/ 61631 h 123261"/>
                <a:gd name="connsiteX4" fmla="*/ 120343 w 120342"/>
                <a:gd name="connsiteY4" fmla="*/ 71284 h 123261"/>
                <a:gd name="connsiteX5" fmla="*/ 39124 w 120342"/>
                <a:gd name="connsiteY5" fmla="*/ 71284 h 123261"/>
                <a:gd name="connsiteX6" fmla="*/ 64133 w 120342"/>
                <a:gd name="connsiteY6" fmla="*/ 89847 h 123261"/>
                <a:gd name="connsiteX7" fmla="*/ 87905 w 120342"/>
                <a:gd name="connsiteY7" fmla="*/ 77966 h 123261"/>
                <a:gd name="connsiteX8" fmla="*/ 116133 w 120342"/>
                <a:gd name="connsiteY8" fmla="*/ 98757 h 123261"/>
                <a:gd name="connsiteX9" fmla="*/ 64381 w 120342"/>
                <a:gd name="connsiteY9" fmla="*/ 123261 h 123261"/>
                <a:gd name="connsiteX10" fmla="*/ 64381 w 120342"/>
                <a:gd name="connsiteY10" fmla="*/ 123261 h 123261"/>
                <a:gd name="connsiteX11" fmla="*/ 81219 w 120342"/>
                <a:gd name="connsiteY11" fmla="*/ 46285 h 123261"/>
                <a:gd name="connsiteX12" fmla="*/ 60914 w 120342"/>
                <a:gd name="connsiteY12" fmla="*/ 31434 h 123261"/>
                <a:gd name="connsiteX13" fmla="*/ 39867 w 120342"/>
                <a:gd name="connsiteY13" fmla="*/ 46285 h 123261"/>
                <a:gd name="connsiteX14" fmla="*/ 81219 w 120342"/>
                <a:gd name="connsiteY14" fmla="*/ 4628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0342" h="123261">
                  <a:moveTo>
                    <a:pt x="64381" y="123261"/>
                  </a:moveTo>
                  <a:cubicBezTo>
                    <a:pt x="23771" y="123261"/>
                    <a:pt x="0" y="97272"/>
                    <a:pt x="0" y="61631"/>
                  </a:cubicBezTo>
                  <a:cubicBezTo>
                    <a:pt x="0" y="25989"/>
                    <a:pt x="25752" y="0"/>
                    <a:pt x="61409" y="0"/>
                  </a:cubicBezTo>
                  <a:cubicBezTo>
                    <a:pt x="97067" y="0"/>
                    <a:pt x="120343" y="25494"/>
                    <a:pt x="120343" y="61631"/>
                  </a:cubicBezTo>
                  <a:lnTo>
                    <a:pt x="120343" y="71284"/>
                  </a:lnTo>
                  <a:lnTo>
                    <a:pt x="39124" y="71284"/>
                  </a:lnTo>
                  <a:cubicBezTo>
                    <a:pt x="41352" y="84154"/>
                    <a:pt x="51752" y="89847"/>
                    <a:pt x="64133" y="89847"/>
                  </a:cubicBezTo>
                  <a:cubicBezTo>
                    <a:pt x="75276" y="89847"/>
                    <a:pt x="81467" y="85639"/>
                    <a:pt x="87905" y="77966"/>
                  </a:cubicBezTo>
                  <a:lnTo>
                    <a:pt x="116133" y="98757"/>
                  </a:lnTo>
                  <a:cubicBezTo>
                    <a:pt x="104743" y="114351"/>
                    <a:pt x="86171" y="123261"/>
                    <a:pt x="64381" y="123261"/>
                  </a:cubicBezTo>
                  <a:lnTo>
                    <a:pt x="64381" y="123261"/>
                  </a:lnTo>
                  <a:close/>
                  <a:moveTo>
                    <a:pt x="81219" y="46285"/>
                  </a:moveTo>
                  <a:cubicBezTo>
                    <a:pt x="78495" y="36879"/>
                    <a:pt x="71314" y="31434"/>
                    <a:pt x="60914" y="31434"/>
                  </a:cubicBezTo>
                  <a:cubicBezTo>
                    <a:pt x="50267" y="31434"/>
                    <a:pt x="42590" y="36879"/>
                    <a:pt x="39867" y="46285"/>
                  </a:cubicBezTo>
                  <a:lnTo>
                    <a:pt x="81219" y="4628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2" name="Freihandform 41">
              <a:extLst>
                <a:ext uri="{FF2B5EF4-FFF2-40B4-BE49-F238E27FC236}">
                  <a16:creationId xmlns:a16="http://schemas.microsoft.com/office/drawing/2014/main" id="{F039AB0C-B5A2-4442-2540-94B04CE3D3AE}"/>
                </a:ext>
              </a:extLst>
            </p:cNvPr>
            <p:cNvSpPr/>
            <p:nvPr/>
          </p:nvSpPr>
          <p:spPr>
            <a:xfrm>
              <a:off x="1432190" y="563505"/>
              <a:ext cx="126780" cy="163605"/>
            </a:xfrm>
            <a:custGeom>
              <a:avLst/>
              <a:gdLst>
                <a:gd name="connsiteX0" fmla="*/ 86419 w 126780"/>
                <a:gd name="connsiteY0" fmla="*/ 153705 h 163605"/>
                <a:gd name="connsiteX1" fmla="*/ 84686 w 126780"/>
                <a:gd name="connsiteY1" fmla="*/ 151725 h 163605"/>
                <a:gd name="connsiteX2" fmla="*/ 79981 w 126780"/>
                <a:gd name="connsiteY2" fmla="*/ 154448 h 163605"/>
                <a:gd name="connsiteX3" fmla="*/ 52990 w 126780"/>
                <a:gd name="connsiteY3" fmla="*/ 163606 h 163605"/>
                <a:gd name="connsiteX4" fmla="*/ 0 w 126780"/>
                <a:gd name="connsiteY4" fmla="*/ 101975 h 163605"/>
                <a:gd name="connsiteX5" fmla="*/ 52990 w 126780"/>
                <a:gd name="connsiteY5" fmla="*/ 40344 h 163605"/>
                <a:gd name="connsiteX6" fmla="*/ 79981 w 126780"/>
                <a:gd name="connsiteY6" fmla="*/ 49502 h 163605"/>
                <a:gd name="connsiteX7" fmla="*/ 84686 w 126780"/>
                <a:gd name="connsiteY7" fmla="*/ 52225 h 163605"/>
                <a:gd name="connsiteX8" fmla="*/ 86419 w 126780"/>
                <a:gd name="connsiteY8" fmla="*/ 50245 h 163605"/>
                <a:gd name="connsiteX9" fmla="*/ 86419 w 126780"/>
                <a:gd name="connsiteY9" fmla="*/ 0 h 163605"/>
                <a:gd name="connsiteX10" fmla="*/ 126781 w 126780"/>
                <a:gd name="connsiteY10" fmla="*/ 0 h 163605"/>
                <a:gd name="connsiteX11" fmla="*/ 126781 w 126780"/>
                <a:gd name="connsiteY11" fmla="*/ 160635 h 163605"/>
                <a:gd name="connsiteX12" fmla="*/ 86419 w 126780"/>
                <a:gd name="connsiteY12" fmla="*/ 160635 h 163605"/>
                <a:gd name="connsiteX13" fmla="*/ 86419 w 126780"/>
                <a:gd name="connsiteY13" fmla="*/ 153705 h 163605"/>
                <a:gd name="connsiteX14" fmla="*/ 86419 w 126780"/>
                <a:gd name="connsiteY14" fmla="*/ 153705 h 163605"/>
                <a:gd name="connsiteX15" fmla="*/ 64876 w 126780"/>
                <a:gd name="connsiteY15" fmla="*/ 127964 h 163605"/>
                <a:gd name="connsiteX16" fmla="*/ 88400 w 126780"/>
                <a:gd name="connsiteY16" fmla="*/ 101728 h 163605"/>
                <a:gd name="connsiteX17" fmla="*/ 64876 w 126780"/>
                <a:gd name="connsiteY17" fmla="*/ 75491 h 163605"/>
                <a:gd name="connsiteX18" fmla="*/ 40857 w 126780"/>
                <a:gd name="connsiteY18" fmla="*/ 101728 h 163605"/>
                <a:gd name="connsiteX19" fmla="*/ 64876 w 126780"/>
                <a:gd name="connsiteY19" fmla="*/ 127964 h 16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780" h="163605">
                  <a:moveTo>
                    <a:pt x="86419" y="153705"/>
                  </a:moveTo>
                  <a:cubicBezTo>
                    <a:pt x="86419" y="152220"/>
                    <a:pt x="85676" y="151725"/>
                    <a:pt x="84686" y="151725"/>
                  </a:cubicBezTo>
                  <a:cubicBezTo>
                    <a:pt x="83200" y="151725"/>
                    <a:pt x="82210" y="152715"/>
                    <a:pt x="79981" y="154448"/>
                  </a:cubicBezTo>
                  <a:cubicBezTo>
                    <a:pt x="75029" y="158655"/>
                    <a:pt x="66114" y="163606"/>
                    <a:pt x="52990" y="163606"/>
                  </a:cubicBezTo>
                  <a:cubicBezTo>
                    <a:pt x="22038" y="163606"/>
                    <a:pt x="0" y="138359"/>
                    <a:pt x="0" y="101975"/>
                  </a:cubicBezTo>
                  <a:cubicBezTo>
                    <a:pt x="0" y="65591"/>
                    <a:pt x="22038" y="40344"/>
                    <a:pt x="52990" y="40344"/>
                  </a:cubicBezTo>
                  <a:cubicBezTo>
                    <a:pt x="66114" y="40344"/>
                    <a:pt x="74781" y="45295"/>
                    <a:pt x="79981" y="49502"/>
                  </a:cubicBezTo>
                  <a:cubicBezTo>
                    <a:pt x="82210" y="51235"/>
                    <a:pt x="83448" y="52225"/>
                    <a:pt x="84686" y="52225"/>
                  </a:cubicBezTo>
                  <a:cubicBezTo>
                    <a:pt x="85924" y="52225"/>
                    <a:pt x="86419" y="51483"/>
                    <a:pt x="86419" y="50245"/>
                  </a:cubicBezTo>
                  <a:lnTo>
                    <a:pt x="86419" y="0"/>
                  </a:lnTo>
                  <a:lnTo>
                    <a:pt x="126781" y="0"/>
                  </a:lnTo>
                  <a:lnTo>
                    <a:pt x="126781" y="160635"/>
                  </a:lnTo>
                  <a:lnTo>
                    <a:pt x="86419" y="160635"/>
                  </a:lnTo>
                  <a:lnTo>
                    <a:pt x="86419" y="153705"/>
                  </a:lnTo>
                  <a:lnTo>
                    <a:pt x="86419" y="153705"/>
                  </a:lnTo>
                  <a:close/>
                  <a:moveTo>
                    <a:pt x="64876" y="127964"/>
                  </a:moveTo>
                  <a:cubicBezTo>
                    <a:pt x="79238" y="127964"/>
                    <a:pt x="88400" y="117321"/>
                    <a:pt x="88400" y="101728"/>
                  </a:cubicBezTo>
                  <a:cubicBezTo>
                    <a:pt x="88400" y="86134"/>
                    <a:pt x="79486" y="75491"/>
                    <a:pt x="64876" y="75491"/>
                  </a:cubicBezTo>
                  <a:cubicBezTo>
                    <a:pt x="50267" y="75491"/>
                    <a:pt x="40857" y="86134"/>
                    <a:pt x="40857" y="101728"/>
                  </a:cubicBezTo>
                  <a:cubicBezTo>
                    <a:pt x="40610" y="117321"/>
                    <a:pt x="49771" y="127964"/>
                    <a:pt x="64876" y="127964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3" name="Freihandform 42">
              <a:extLst>
                <a:ext uri="{FF2B5EF4-FFF2-40B4-BE49-F238E27FC236}">
                  <a16:creationId xmlns:a16="http://schemas.microsoft.com/office/drawing/2014/main" id="{A87CCEC3-5FAC-5026-C3FC-72809CD6FF73}"/>
                </a:ext>
              </a:extLst>
            </p:cNvPr>
            <p:cNvSpPr/>
            <p:nvPr/>
          </p:nvSpPr>
          <p:spPr>
            <a:xfrm>
              <a:off x="1580266" y="555832"/>
              <a:ext cx="46552" cy="167813"/>
            </a:xfrm>
            <a:custGeom>
              <a:avLst/>
              <a:gdLst>
                <a:gd name="connsiteX0" fmla="*/ 23276 w 46552"/>
                <a:gd name="connsiteY0" fmla="*/ 0 h 167813"/>
                <a:gd name="connsiteX1" fmla="*/ 46552 w 46552"/>
                <a:gd name="connsiteY1" fmla="*/ 20544 h 167813"/>
                <a:gd name="connsiteX2" fmla="*/ 23276 w 46552"/>
                <a:gd name="connsiteY2" fmla="*/ 41087 h 167813"/>
                <a:gd name="connsiteX3" fmla="*/ 0 w 46552"/>
                <a:gd name="connsiteY3" fmla="*/ 20544 h 167813"/>
                <a:gd name="connsiteX4" fmla="*/ 23276 w 46552"/>
                <a:gd name="connsiteY4" fmla="*/ 0 h 167813"/>
                <a:gd name="connsiteX5" fmla="*/ 43333 w 46552"/>
                <a:gd name="connsiteY5" fmla="*/ 50740 h 167813"/>
                <a:gd name="connsiteX6" fmla="*/ 43333 w 46552"/>
                <a:gd name="connsiteY6" fmla="*/ 167813 h 167813"/>
                <a:gd name="connsiteX7" fmla="*/ 2971 w 46552"/>
                <a:gd name="connsiteY7" fmla="*/ 167813 h 167813"/>
                <a:gd name="connsiteX8" fmla="*/ 2971 w 46552"/>
                <a:gd name="connsiteY8" fmla="*/ 50740 h 167813"/>
                <a:gd name="connsiteX9" fmla="*/ 43333 w 46552"/>
                <a:gd name="connsiteY9" fmla="*/ 50740 h 16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552" h="167813">
                  <a:moveTo>
                    <a:pt x="23276" y="0"/>
                  </a:moveTo>
                  <a:cubicBezTo>
                    <a:pt x="36895" y="0"/>
                    <a:pt x="46552" y="8168"/>
                    <a:pt x="46552" y="20544"/>
                  </a:cubicBezTo>
                  <a:cubicBezTo>
                    <a:pt x="46552" y="32919"/>
                    <a:pt x="36895" y="41087"/>
                    <a:pt x="23276" y="41087"/>
                  </a:cubicBezTo>
                  <a:cubicBezTo>
                    <a:pt x="9657" y="41087"/>
                    <a:pt x="0" y="33167"/>
                    <a:pt x="0" y="20544"/>
                  </a:cubicBezTo>
                  <a:cubicBezTo>
                    <a:pt x="0" y="7920"/>
                    <a:pt x="9657" y="0"/>
                    <a:pt x="23276" y="0"/>
                  </a:cubicBezTo>
                  <a:close/>
                  <a:moveTo>
                    <a:pt x="43333" y="50740"/>
                  </a:moveTo>
                  <a:lnTo>
                    <a:pt x="43333" y="167813"/>
                  </a:lnTo>
                  <a:lnTo>
                    <a:pt x="2971" y="167813"/>
                  </a:lnTo>
                  <a:lnTo>
                    <a:pt x="2971" y="50740"/>
                  </a:lnTo>
                  <a:lnTo>
                    <a:pt x="43333" y="50740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4" name="Freihandform 43">
              <a:extLst>
                <a:ext uri="{FF2B5EF4-FFF2-40B4-BE49-F238E27FC236}">
                  <a16:creationId xmlns:a16="http://schemas.microsoft.com/office/drawing/2014/main" id="{D8491A3C-3B52-5B2B-A6C2-8EC9F0A8D7A0}"/>
                </a:ext>
              </a:extLst>
            </p:cNvPr>
            <p:cNvSpPr/>
            <p:nvPr/>
          </p:nvSpPr>
          <p:spPr>
            <a:xfrm>
              <a:off x="1641923" y="602859"/>
              <a:ext cx="120342" cy="123261"/>
            </a:xfrm>
            <a:custGeom>
              <a:avLst/>
              <a:gdLst>
                <a:gd name="connsiteX0" fmla="*/ 0 w 120342"/>
                <a:gd name="connsiteY0" fmla="*/ 90589 h 123261"/>
                <a:gd name="connsiteX1" fmla="*/ 36400 w 120342"/>
                <a:gd name="connsiteY1" fmla="*/ 54453 h 123261"/>
                <a:gd name="connsiteX2" fmla="*/ 65124 w 120342"/>
                <a:gd name="connsiteY2" fmla="*/ 47770 h 123261"/>
                <a:gd name="connsiteX3" fmla="*/ 72057 w 120342"/>
                <a:gd name="connsiteY3" fmla="*/ 40840 h 123261"/>
                <a:gd name="connsiteX4" fmla="*/ 57943 w 120342"/>
                <a:gd name="connsiteY4" fmla="*/ 32177 h 123261"/>
                <a:gd name="connsiteX5" fmla="*/ 29467 w 120342"/>
                <a:gd name="connsiteY5" fmla="*/ 49007 h 123261"/>
                <a:gd name="connsiteX6" fmla="*/ 495 w 120342"/>
                <a:gd name="connsiteY6" fmla="*/ 31682 h 123261"/>
                <a:gd name="connsiteX7" fmla="*/ 59429 w 120342"/>
                <a:gd name="connsiteY7" fmla="*/ 0 h 123261"/>
                <a:gd name="connsiteX8" fmla="*/ 109695 w 120342"/>
                <a:gd name="connsiteY8" fmla="*/ 49007 h 123261"/>
                <a:gd name="connsiteX9" fmla="*/ 109695 w 120342"/>
                <a:gd name="connsiteY9" fmla="*/ 84649 h 123261"/>
                <a:gd name="connsiteX10" fmla="*/ 116381 w 120342"/>
                <a:gd name="connsiteY10" fmla="*/ 90589 h 123261"/>
                <a:gd name="connsiteX11" fmla="*/ 120343 w 120342"/>
                <a:gd name="connsiteY11" fmla="*/ 90589 h 123261"/>
                <a:gd name="connsiteX12" fmla="*/ 120343 w 120342"/>
                <a:gd name="connsiteY12" fmla="*/ 120538 h 123261"/>
                <a:gd name="connsiteX13" fmla="*/ 103257 w 120342"/>
                <a:gd name="connsiteY13" fmla="*/ 122519 h 123261"/>
                <a:gd name="connsiteX14" fmla="*/ 77752 w 120342"/>
                <a:gd name="connsiteY14" fmla="*/ 108658 h 123261"/>
                <a:gd name="connsiteX15" fmla="*/ 74781 w 120342"/>
                <a:gd name="connsiteY15" fmla="*/ 105935 h 123261"/>
                <a:gd name="connsiteX16" fmla="*/ 71067 w 120342"/>
                <a:gd name="connsiteY16" fmla="*/ 109153 h 123261"/>
                <a:gd name="connsiteX17" fmla="*/ 39371 w 120342"/>
                <a:gd name="connsiteY17" fmla="*/ 123261 h 123261"/>
                <a:gd name="connsiteX18" fmla="*/ 0 w 120342"/>
                <a:gd name="connsiteY18" fmla="*/ 90589 h 123261"/>
                <a:gd name="connsiteX19" fmla="*/ 0 w 120342"/>
                <a:gd name="connsiteY19" fmla="*/ 90589 h 123261"/>
                <a:gd name="connsiteX20" fmla="*/ 50762 w 120342"/>
                <a:gd name="connsiteY20" fmla="*/ 95045 h 123261"/>
                <a:gd name="connsiteX21" fmla="*/ 72057 w 120342"/>
                <a:gd name="connsiteY21" fmla="*/ 70788 h 123261"/>
                <a:gd name="connsiteX22" fmla="*/ 72057 w 120342"/>
                <a:gd name="connsiteY22" fmla="*/ 68561 h 123261"/>
                <a:gd name="connsiteX23" fmla="*/ 64133 w 120342"/>
                <a:gd name="connsiteY23" fmla="*/ 72769 h 123261"/>
                <a:gd name="connsiteX24" fmla="*/ 49524 w 120342"/>
                <a:gd name="connsiteY24" fmla="*/ 75986 h 123261"/>
                <a:gd name="connsiteX25" fmla="*/ 38629 w 120342"/>
                <a:gd name="connsiteY25" fmla="*/ 85887 h 123261"/>
                <a:gd name="connsiteX26" fmla="*/ 50762 w 120342"/>
                <a:gd name="connsiteY26" fmla="*/ 95045 h 123261"/>
                <a:gd name="connsiteX27" fmla="*/ 50762 w 120342"/>
                <a:gd name="connsiteY27" fmla="*/ 9504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0342" h="123261">
                  <a:moveTo>
                    <a:pt x="0" y="90589"/>
                  </a:moveTo>
                  <a:cubicBezTo>
                    <a:pt x="0" y="72521"/>
                    <a:pt x="11390" y="60393"/>
                    <a:pt x="36400" y="54453"/>
                  </a:cubicBezTo>
                  <a:lnTo>
                    <a:pt x="65124" y="47770"/>
                  </a:lnTo>
                  <a:cubicBezTo>
                    <a:pt x="70076" y="46532"/>
                    <a:pt x="72057" y="44305"/>
                    <a:pt x="72057" y="40840"/>
                  </a:cubicBezTo>
                  <a:cubicBezTo>
                    <a:pt x="72057" y="35394"/>
                    <a:pt x="67600" y="32177"/>
                    <a:pt x="57943" y="32177"/>
                  </a:cubicBezTo>
                  <a:cubicBezTo>
                    <a:pt x="46800" y="32177"/>
                    <a:pt x="35162" y="38612"/>
                    <a:pt x="29467" y="49007"/>
                  </a:cubicBezTo>
                  <a:lnTo>
                    <a:pt x="495" y="31682"/>
                  </a:lnTo>
                  <a:cubicBezTo>
                    <a:pt x="9905" y="14356"/>
                    <a:pt x="30705" y="0"/>
                    <a:pt x="59429" y="0"/>
                  </a:cubicBezTo>
                  <a:cubicBezTo>
                    <a:pt x="94343" y="0"/>
                    <a:pt x="109695" y="17326"/>
                    <a:pt x="109695" y="49007"/>
                  </a:cubicBezTo>
                  <a:lnTo>
                    <a:pt x="109695" y="84649"/>
                  </a:lnTo>
                  <a:cubicBezTo>
                    <a:pt x="109695" y="89104"/>
                    <a:pt x="111676" y="90589"/>
                    <a:pt x="116381" y="90589"/>
                  </a:cubicBezTo>
                  <a:lnTo>
                    <a:pt x="120343" y="90589"/>
                  </a:lnTo>
                  <a:lnTo>
                    <a:pt x="120343" y="120538"/>
                  </a:lnTo>
                  <a:cubicBezTo>
                    <a:pt x="115886" y="121776"/>
                    <a:pt x="109448" y="122519"/>
                    <a:pt x="103257" y="122519"/>
                  </a:cubicBezTo>
                  <a:cubicBezTo>
                    <a:pt x="88400" y="122519"/>
                    <a:pt x="81962" y="117568"/>
                    <a:pt x="77752" y="108658"/>
                  </a:cubicBezTo>
                  <a:cubicBezTo>
                    <a:pt x="76762" y="106925"/>
                    <a:pt x="76267" y="105935"/>
                    <a:pt x="74781" y="105935"/>
                  </a:cubicBezTo>
                  <a:cubicBezTo>
                    <a:pt x="73295" y="105935"/>
                    <a:pt x="72800" y="106925"/>
                    <a:pt x="71067" y="109153"/>
                  </a:cubicBezTo>
                  <a:cubicBezTo>
                    <a:pt x="64629" y="117816"/>
                    <a:pt x="53981" y="123261"/>
                    <a:pt x="39371" y="123261"/>
                  </a:cubicBezTo>
                  <a:cubicBezTo>
                    <a:pt x="14609" y="123261"/>
                    <a:pt x="0" y="109153"/>
                    <a:pt x="0" y="90589"/>
                  </a:cubicBezTo>
                  <a:lnTo>
                    <a:pt x="0" y="90589"/>
                  </a:lnTo>
                  <a:close/>
                  <a:moveTo>
                    <a:pt x="50762" y="95045"/>
                  </a:moveTo>
                  <a:cubicBezTo>
                    <a:pt x="62400" y="95045"/>
                    <a:pt x="72057" y="87867"/>
                    <a:pt x="72057" y="70788"/>
                  </a:cubicBezTo>
                  <a:lnTo>
                    <a:pt x="72057" y="68561"/>
                  </a:lnTo>
                  <a:cubicBezTo>
                    <a:pt x="70571" y="70541"/>
                    <a:pt x="68343" y="71779"/>
                    <a:pt x="64133" y="72769"/>
                  </a:cubicBezTo>
                  <a:lnTo>
                    <a:pt x="49524" y="75986"/>
                  </a:lnTo>
                  <a:cubicBezTo>
                    <a:pt x="42591" y="77471"/>
                    <a:pt x="38629" y="80689"/>
                    <a:pt x="38629" y="85887"/>
                  </a:cubicBezTo>
                  <a:cubicBezTo>
                    <a:pt x="38629" y="90837"/>
                    <a:pt x="43086" y="95045"/>
                    <a:pt x="50762" y="95045"/>
                  </a:cubicBezTo>
                  <a:lnTo>
                    <a:pt x="50762" y="9504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 44">
              <a:extLst>
                <a:ext uri="{FF2B5EF4-FFF2-40B4-BE49-F238E27FC236}">
                  <a16:creationId xmlns:a16="http://schemas.microsoft.com/office/drawing/2014/main" id="{FE556227-EE58-A588-62AA-55F32CE78848}"/>
                </a:ext>
              </a:extLst>
            </p:cNvPr>
            <p:cNvSpPr/>
            <p:nvPr/>
          </p:nvSpPr>
          <p:spPr>
            <a:xfrm>
              <a:off x="1108552" y="779088"/>
              <a:ext cx="162438" cy="158413"/>
            </a:xfrm>
            <a:custGeom>
              <a:avLst/>
              <a:gdLst>
                <a:gd name="connsiteX0" fmla="*/ 0 w 162438"/>
                <a:gd name="connsiteY0" fmla="*/ 79451 h 158413"/>
                <a:gd name="connsiteX1" fmla="*/ 82705 w 162438"/>
                <a:gd name="connsiteY1" fmla="*/ 0 h 158413"/>
                <a:gd name="connsiteX2" fmla="*/ 153029 w 162438"/>
                <a:gd name="connsiteY2" fmla="*/ 37622 h 158413"/>
                <a:gd name="connsiteX3" fmla="*/ 117124 w 162438"/>
                <a:gd name="connsiteY3" fmla="*/ 57423 h 158413"/>
                <a:gd name="connsiteX4" fmla="*/ 82705 w 162438"/>
                <a:gd name="connsiteY4" fmla="*/ 37869 h 158413"/>
                <a:gd name="connsiteX5" fmla="*/ 43086 w 162438"/>
                <a:gd name="connsiteY5" fmla="*/ 79451 h 158413"/>
                <a:gd name="connsiteX6" fmla="*/ 82705 w 162438"/>
                <a:gd name="connsiteY6" fmla="*/ 120538 h 158413"/>
                <a:gd name="connsiteX7" fmla="*/ 116876 w 162438"/>
                <a:gd name="connsiteY7" fmla="*/ 100737 h 158413"/>
                <a:gd name="connsiteX8" fmla="*/ 92610 w 162438"/>
                <a:gd name="connsiteY8" fmla="*/ 77719 h 158413"/>
                <a:gd name="connsiteX9" fmla="*/ 89886 w 162438"/>
                <a:gd name="connsiteY9" fmla="*/ 73016 h 158413"/>
                <a:gd name="connsiteX10" fmla="*/ 94591 w 162438"/>
                <a:gd name="connsiteY10" fmla="*/ 69303 h 158413"/>
                <a:gd name="connsiteX11" fmla="*/ 162438 w 162438"/>
                <a:gd name="connsiteY11" fmla="*/ 69303 h 158413"/>
                <a:gd name="connsiteX12" fmla="*/ 162438 w 162438"/>
                <a:gd name="connsiteY12" fmla="*/ 74254 h 158413"/>
                <a:gd name="connsiteX13" fmla="*/ 82952 w 162438"/>
                <a:gd name="connsiteY13" fmla="*/ 158408 h 158413"/>
                <a:gd name="connsiteX14" fmla="*/ 0 w 162438"/>
                <a:gd name="connsiteY14" fmla="*/ 79451 h 158413"/>
                <a:gd name="connsiteX15" fmla="*/ 0 w 162438"/>
                <a:gd name="connsiteY15" fmla="*/ 79451 h 15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2438" h="158413">
                  <a:moveTo>
                    <a:pt x="0" y="79451"/>
                  </a:moveTo>
                  <a:cubicBezTo>
                    <a:pt x="0" y="34652"/>
                    <a:pt x="32190" y="0"/>
                    <a:pt x="82705" y="0"/>
                  </a:cubicBezTo>
                  <a:cubicBezTo>
                    <a:pt x="114895" y="0"/>
                    <a:pt x="137924" y="14356"/>
                    <a:pt x="153029" y="37622"/>
                  </a:cubicBezTo>
                  <a:lnTo>
                    <a:pt x="117124" y="57423"/>
                  </a:lnTo>
                  <a:cubicBezTo>
                    <a:pt x="110933" y="45790"/>
                    <a:pt x="99791" y="37869"/>
                    <a:pt x="82705" y="37869"/>
                  </a:cubicBezTo>
                  <a:cubicBezTo>
                    <a:pt x="58686" y="37869"/>
                    <a:pt x="43086" y="54700"/>
                    <a:pt x="43086" y="79451"/>
                  </a:cubicBezTo>
                  <a:cubicBezTo>
                    <a:pt x="43086" y="104203"/>
                    <a:pt x="58438" y="120538"/>
                    <a:pt x="82705" y="120538"/>
                  </a:cubicBezTo>
                  <a:cubicBezTo>
                    <a:pt x="98800" y="120538"/>
                    <a:pt x="111429" y="112866"/>
                    <a:pt x="116876" y="100737"/>
                  </a:cubicBezTo>
                  <a:lnTo>
                    <a:pt x="92610" y="77719"/>
                  </a:lnTo>
                  <a:cubicBezTo>
                    <a:pt x="90629" y="75986"/>
                    <a:pt x="89886" y="74254"/>
                    <a:pt x="89886" y="73016"/>
                  </a:cubicBezTo>
                  <a:cubicBezTo>
                    <a:pt x="89886" y="71036"/>
                    <a:pt x="91371" y="69303"/>
                    <a:pt x="94591" y="69303"/>
                  </a:cubicBezTo>
                  <a:lnTo>
                    <a:pt x="162438" y="69303"/>
                  </a:lnTo>
                  <a:lnTo>
                    <a:pt x="162438" y="74254"/>
                  </a:lnTo>
                  <a:cubicBezTo>
                    <a:pt x="162438" y="138359"/>
                    <a:pt x="120095" y="158408"/>
                    <a:pt x="82952" y="158408"/>
                  </a:cubicBezTo>
                  <a:cubicBezTo>
                    <a:pt x="32190" y="158903"/>
                    <a:pt x="0" y="124251"/>
                    <a:pt x="0" y="79451"/>
                  </a:cubicBezTo>
                  <a:lnTo>
                    <a:pt x="0" y="79451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6" name="Freihandform 45">
              <a:extLst>
                <a:ext uri="{FF2B5EF4-FFF2-40B4-BE49-F238E27FC236}">
                  <a16:creationId xmlns:a16="http://schemas.microsoft.com/office/drawing/2014/main" id="{0B076ED0-224F-37E4-2195-49056EBDD7A1}"/>
                </a:ext>
              </a:extLst>
            </p:cNvPr>
            <p:cNvSpPr/>
            <p:nvPr/>
          </p:nvSpPr>
          <p:spPr>
            <a:xfrm>
              <a:off x="1285599" y="814977"/>
              <a:ext cx="73295" cy="119053"/>
            </a:xfrm>
            <a:custGeom>
              <a:avLst/>
              <a:gdLst>
                <a:gd name="connsiteX0" fmla="*/ 0 w 73295"/>
                <a:gd name="connsiteY0" fmla="*/ 2228 h 119053"/>
                <a:gd name="connsiteX1" fmla="*/ 40362 w 73295"/>
                <a:gd name="connsiteY1" fmla="*/ 2228 h 119053"/>
                <a:gd name="connsiteX2" fmla="*/ 40362 w 73295"/>
                <a:gd name="connsiteY2" fmla="*/ 17078 h 119053"/>
                <a:gd name="connsiteX3" fmla="*/ 41848 w 73295"/>
                <a:gd name="connsiteY3" fmla="*/ 19058 h 119053"/>
                <a:gd name="connsiteX4" fmla="*/ 46057 w 73295"/>
                <a:gd name="connsiteY4" fmla="*/ 14603 h 119053"/>
                <a:gd name="connsiteX5" fmla="*/ 72057 w 73295"/>
                <a:gd name="connsiteY5" fmla="*/ 0 h 119053"/>
                <a:gd name="connsiteX6" fmla="*/ 72800 w 73295"/>
                <a:gd name="connsiteY6" fmla="*/ 0 h 119053"/>
                <a:gd name="connsiteX7" fmla="*/ 73295 w 73295"/>
                <a:gd name="connsiteY7" fmla="*/ 40840 h 119053"/>
                <a:gd name="connsiteX8" fmla="*/ 64629 w 73295"/>
                <a:gd name="connsiteY8" fmla="*/ 40840 h 119053"/>
                <a:gd name="connsiteX9" fmla="*/ 40610 w 73295"/>
                <a:gd name="connsiteY9" fmla="*/ 65838 h 119053"/>
                <a:gd name="connsiteX10" fmla="*/ 40610 w 73295"/>
                <a:gd name="connsiteY10" fmla="*/ 119053 h 119053"/>
                <a:gd name="connsiteX11" fmla="*/ 248 w 73295"/>
                <a:gd name="connsiteY11" fmla="*/ 119053 h 119053"/>
                <a:gd name="connsiteX12" fmla="*/ 248 w 73295"/>
                <a:gd name="connsiteY12" fmla="*/ 2228 h 119053"/>
                <a:gd name="connsiteX13" fmla="*/ 0 w 73295"/>
                <a:gd name="connsiteY13" fmla="*/ 2228 h 119053"/>
                <a:gd name="connsiteX14" fmla="*/ 0 w 73295"/>
                <a:gd name="connsiteY14" fmla="*/ 2228 h 11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295" h="119053">
                  <a:moveTo>
                    <a:pt x="0" y="2228"/>
                  </a:moveTo>
                  <a:lnTo>
                    <a:pt x="40362" y="2228"/>
                  </a:lnTo>
                  <a:lnTo>
                    <a:pt x="40362" y="17078"/>
                  </a:lnTo>
                  <a:cubicBezTo>
                    <a:pt x="40362" y="18563"/>
                    <a:pt x="40857" y="19058"/>
                    <a:pt x="41848" y="19058"/>
                  </a:cubicBezTo>
                  <a:cubicBezTo>
                    <a:pt x="42838" y="19058"/>
                    <a:pt x="43581" y="18316"/>
                    <a:pt x="46057" y="14603"/>
                  </a:cubicBezTo>
                  <a:cubicBezTo>
                    <a:pt x="52248" y="4455"/>
                    <a:pt x="60914" y="0"/>
                    <a:pt x="72057" y="0"/>
                  </a:cubicBezTo>
                  <a:lnTo>
                    <a:pt x="72800" y="0"/>
                  </a:lnTo>
                  <a:lnTo>
                    <a:pt x="73295" y="40840"/>
                  </a:lnTo>
                  <a:lnTo>
                    <a:pt x="64629" y="40840"/>
                  </a:lnTo>
                  <a:cubicBezTo>
                    <a:pt x="48286" y="40840"/>
                    <a:pt x="40610" y="48512"/>
                    <a:pt x="40610" y="65838"/>
                  </a:cubicBezTo>
                  <a:lnTo>
                    <a:pt x="40610" y="119053"/>
                  </a:lnTo>
                  <a:lnTo>
                    <a:pt x="248" y="119053"/>
                  </a:lnTo>
                  <a:lnTo>
                    <a:pt x="248" y="2228"/>
                  </a:lnTo>
                  <a:lnTo>
                    <a:pt x="0" y="2228"/>
                  </a:lnTo>
                  <a:lnTo>
                    <a:pt x="0" y="222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7" name="Freihandform 46">
              <a:extLst>
                <a:ext uri="{FF2B5EF4-FFF2-40B4-BE49-F238E27FC236}">
                  <a16:creationId xmlns:a16="http://schemas.microsoft.com/office/drawing/2014/main" id="{2B6933E4-4BBC-091E-F852-C83E129F3158}"/>
                </a:ext>
              </a:extLst>
            </p:cNvPr>
            <p:cNvSpPr/>
            <p:nvPr/>
          </p:nvSpPr>
          <p:spPr>
            <a:xfrm>
              <a:off x="1364095" y="814235"/>
              <a:ext cx="129504" cy="123261"/>
            </a:xfrm>
            <a:custGeom>
              <a:avLst/>
              <a:gdLst>
                <a:gd name="connsiteX0" fmla="*/ 0 w 129504"/>
                <a:gd name="connsiteY0" fmla="*/ 61631 h 123261"/>
                <a:gd name="connsiteX1" fmla="*/ 64876 w 129504"/>
                <a:gd name="connsiteY1" fmla="*/ 0 h 123261"/>
                <a:gd name="connsiteX2" fmla="*/ 129505 w 129504"/>
                <a:gd name="connsiteY2" fmla="*/ 61631 h 123261"/>
                <a:gd name="connsiteX3" fmla="*/ 64876 w 129504"/>
                <a:gd name="connsiteY3" fmla="*/ 123261 h 123261"/>
                <a:gd name="connsiteX4" fmla="*/ 0 w 129504"/>
                <a:gd name="connsiteY4" fmla="*/ 61631 h 123261"/>
                <a:gd name="connsiteX5" fmla="*/ 0 w 129504"/>
                <a:gd name="connsiteY5" fmla="*/ 61631 h 123261"/>
                <a:gd name="connsiteX6" fmla="*/ 64876 w 129504"/>
                <a:gd name="connsiteY6" fmla="*/ 87619 h 123261"/>
                <a:gd name="connsiteX7" fmla="*/ 89143 w 129504"/>
                <a:gd name="connsiteY7" fmla="*/ 61631 h 123261"/>
                <a:gd name="connsiteX8" fmla="*/ 64876 w 129504"/>
                <a:gd name="connsiteY8" fmla="*/ 35642 h 123261"/>
                <a:gd name="connsiteX9" fmla="*/ 40362 w 129504"/>
                <a:gd name="connsiteY9" fmla="*/ 61631 h 123261"/>
                <a:gd name="connsiteX10" fmla="*/ 64876 w 129504"/>
                <a:gd name="connsiteY10" fmla="*/ 87619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9504" h="123261">
                  <a:moveTo>
                    <a:pt x="0" y="61631"/>
                  </a:moveTo>
                  <a:cubicBezTo>
                    <a:pt x="0" y="25494"/>
                    <a:pt x="27238" y="0"/>
                    <a:pt x="64876" y="0"/>
                  </a:cubicBezTo>
                  <a:cubicBezTo>
                    <a:pt x="102514" y="0"/>
                    <a:pt x="129505" y="25246"/>
                    <a:pt x="129505" y="61631"/>
                  </a:cubicBezTo>
                  <a:cubicBezTo>
                    <a:pt x="129505" y="98015"/>
                    <a:pt x="102019" y="123261"/>
                    <a:pt x="64876" y="123261"/>
                  </a:cubicBezTo>
                  <a:cubicBezTo>
                    <a:pt x="27733" y="123261"/>
                    <a:pt x="0" y="98015"/>
                    <a:pt x="0" y="61631"/>
                  </a:cubicBezTo>
                  <a:lnTo>
                    <a:pt x="0" y="61631"/>
                  </a:lnTo>
                  <a:close/>
                  <a:moveTo>
                    <a:pt x="64876" y="87619"/>
                  </a:moveTo>
                  <a:cubicBezTo>
                    <a:pt x="79733" y="87619"/>
                    <a:pt x="89143" y="76976"/>
                    <a:pt x="89143" y="61631"/>
                  </a:cubicBezTo>
                  <a:cubicBezTo>
                    <a:pt x="89143" y="46285"/>
                    <a:pt x="79733" y="35642"/>
                    <a:pt x="64876" y="35642"/>
                  </a:cubicBezTo>
                  <a:cubicBezTo>
                    <a:pt x="50019" y="35642"/>
                    <a:pt x="40362" y="46285"/>
                    <a:pt x="40362" y="61631"/>
                  </a:cubicBezTo>
                  <a:cubicBezTo>
                    <a:pt x="40362" y="76976"/>
                    <a:pt x="49771" y="87619"/>
                    <a:pt x="64876" y="87619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8" name="Freihandform 47">
              <a:extLst>
                <a:ext uri="{FF2B5EF4-FFF2-40B4-BE49-F238E27FC236}">
                  <a16:creationId xmlns:a16="http://schemas.microsoft.com/office/drawing/2014/main" id="{52B3ADB9-11C8-F70D-F3B2-DE1AA06D8829}"/>
                </a:ext>
              </a:extLst>
            </p:cNvPr>
            <p:cNvSpPr/>
            <p:nvPr/>
          </p:nvSpPr>
          <p:spPr>
            <a:xfrm>
              <a:off x="1505238" y="817452"/>
              <a:ext cx="113409" cy="120538"/>
            </a:xfrm>
            <a:custGeom>
              <a:avLst/>
              <a:gdLst>
                <a:gd name="connsiteX0" fmla="*/ 56705 w 113409"/>
                <a:gd name="connsiteY0" fmla="*/ 120538 h 120538"/>
                <a:gd name="connsiteX1" fmla="*/ 0 w 113409"/>
                <a:gd name="connsiteY1" fmla="*/ 70293 h 120538"/>
                <a:gd name="connsiteX2" fmla="*/ 0 w 113409"/>
                <a:gd name="connsiteY2" fmla="*/ 0 h 120538"/>
                <a:gd name="connsiteX3" fmla="*/ 40610 w 113409"/>
                <a:gd name="connsiteY3" fmla="*/ 0 h 120538"/>
                <a:gd name="connsiteX4" fmla="*/ 40610 w 113409"/>
                <a:gd name="connsiteY4" fmla="*/ 67571 h 120538"/>
                <a:gd name="connsiteX5" fmla="*/ 56705 w 113409"/>
                <a:gd name="connsiteY5" fmla="*/ 85639 h 120538"/>
                <a:gd name="connsiteX6" fmla="*/ 72800 w 113409"/>
                <a:gd name="connsiteY6" fmla="*/ 67571 h 120538"/>
                <a:gd name="connsiteX7" fmla="*/ 72800 w 113409"/>
                <a:gd name="connsiteY7" fmla="*/ 0 h 120538"/>
                <a:gd name="connsiteX8" fmla="*/ 113409 w 113409"/>
                <a:gd name="connsiteY8" fmla="*/ 0 h 120538"/>
                <a:gd name="connsiteX9" fmla="*/ 113409 w 113409"/>
                <a:gd name="connsiteY9" fmla="*/ 70541 h 120538"/>
                <a:gd name="connsiteX10" fmla="*/ 56705 w 113409"/>
                <a:gd name="connsiteY10" fmla="*/ 120538 h 120538"/>
                <a:gd name="connsiteX11" fmla="*/ 56705 w 113409"/>
                <a:gd name="connsiteY11" fmla="*/ 120538 h 12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409" h="120538">
                  <a:moveTo>
                    <a:pt x="56705" y="120538"/>
                  </a:moveTo>
                  <a:cubicBezTo>
                    <a:pt x="19810" y="120538"/>
                    <a:pt x="0" y="101975"/>
                    <a:pt x="0" y="70293"/>
                  </a:cubicBezTo>
                  <a:lnTo>
                    <a:pt x="0" y="0"/>
                  </a:lnTo>
                  <a:lnTo>
                    <a:pt x="40610" y="0"/>
                  </a:lnTo>
                  <a:lnTo>
                    <a:pt x="40610" y="67571"/>
                  </a:lnTo>
                  <a:cubicBezTo>
                    <a:pt x="40610" y="79204"/>
                    <a:pt x="46552" y="85639"/>
                    <a:pt x="56705" y="85639"/>
                  </a:cubicBezTo>
                  <a:cubicBezTo>
                    <a:pt x="66857" y="85639"/>
                    <a:pt x="72800" y="79204"/>
                    <a:pt x="72800" y="67571"/>
                  </a:cubicBezTo>
                  <a:lnTo>
                    <a:pt x="72800" y="0"/>
                  </a:lnTo>
                  <a:lnTo>
                    <a:pt x="113409" y="0"/>
                  </a:lnTo>
                  <a:lnTo>
                    <a:pt x="113409" y="70541"/>
                  </a:lnTo>
                  <a:cubicBezTo>
                    <a:pt x="113409" y="101975"/>
                    <a:pt x="93600" y="120538"/>
                    <a:pt x="56705" y="120538"/>
                  </a:cubicBezTo>
                  <a:lnTo>
                    <a:pt x="56705" y="12053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9" name="Freihandform 48">
              <a:extLst>
                <a:ext uri="{FF2B5EF4-FFF2-40B4-BE49-F238E27FC236}">
                  <a16:creationId xmlns:a16="http://schemas.microsoft.com/office/drawing/2014/main" id="{4402B132-78F7-9824-F11F-775E9E0C4FC3}"/>
                </a:ext>
              </a:extLst>
            </p:cNvPr>
            <p:cNvSpPr/>
            <p:nvPr/>
          </p:nvSpPr>
          <p:spPr>
            <a:xfrm>
              <a:off x="1636723" y="813987"/>
              <a:ext cx="127028" cy="165833"/>
            </a:xfrm>
            <a:custGeom>
              <a:avLst/>
              <a:gdLst>
                <a:gd name="connsiteX0" fmla="*/ 0 w 127028"/>
                <a:gd name="connsiteY0" fmla="*/ 3218 h 165833"/>
                <a:gd name="connsiteX1" fmla="*/ 40610 w 127028"/>
                <a:gd name="connsiteY1" fmla="*/ 3218 h 165833"/>
                <a:gd name="connsiteX2" fmla="*/ 40610 w 127028"/>
                <a:gd name="connsiteY2" fmla="*/ 9900 h 165833"/>
                <a:gd name="connsiteX3" fmla="*/ 42343 w 127028"/>
                <a:gd name="connsiteY3" fmla="*/ 11881 h 165833"/>
                <a:gd name="connsiteX4" fmla="*/ 47048 w 127028"/>
                <a:gd name="connsiteY4" fmla="*/ 9158 h 165833"/>
                <a:gd name="connsiteX5" fmla="*/ 74038 w 127028"/>
                <a:gd name="connsiteY5" fmla="*/ 0 h 165833"/>
                <a:gd name="connsiteX6" fmla="*/ 127029 w 127028"/>
                <a:gd name="connsiteY6" fmla="*/ 61631 h 165833"/>
                <a:gd name="connsiteX7" fmla="*/ 74038 w 127028"/>
                <a:gd name="connsiteY7" fmla="*/ 123261 h 165833"/>
                <a:gd name="connsiteX8" fmla="*/ 47048 w 127028"/>
                <a:gd name="connsiteY8" fmla="*/ 114103 h 165833"/>
                <a:gd name="connsiteX9" fmla="*/ 42343 w 127028"/>
                <a:gd name="connsiteY9" fmla="*/ 111381 h 165833"/>
                <a:gd name="connsiteX10" fmla="*/ 40610 w 127028"/>
                <a:gd name="connsiteY10" fmla="*/ 113361 h 165833"/>
                <a:gd name="connsiteX11" fmla="*/ 40610 w 127028"/>
                <a:gd name="connsiteY11" fmla="*/ 165833 h 165833"/>
                <a:gd name="connsiteX12" fmla="*/ 248 w 127028"/>
                <a:gd name="connsiteY12" fmla="*/ 165833 h 165833"/>
                <a:gd name="connsiteX13" fmla="*/ 248 w 127028"/>
                <a:gd name="connsiteY13" fmla="*/ 3218 h 165833"/>
                <a:gd name="connsiteX14" fmla="*/ 0 w 127028"/>
                <a:gd name="connsiteY14" fmla="*/ 3218 h 165833"/>
                <a:gd name="connsiteX15" fmla="*/ 0 w 127028"/>
                <a:gd name="connsiteY15" fmla="*/ 3218 h 165833"/>
                <a:gd name="connsiteX16" fmla="*/ 62152 w 127028"/>
                <a:gd name="connsiteY16" fmla="*/ 88114 h 165833"/>
                <a:gd name="connsiteX17" fmla="*/ 86172 w 127028"/>
                <a:gd name="connsiteY17" fmla="*/ 61878 h 165833"/>
                <a:gd name="connsiteX18" fmla="*/ 62152 w 127028"/>
                <a:gd name="connsiteY18" fmla="*/ 35642 h 165833"/>
                <a:gd name="connsiteX19" fmla="*/ 38629 w 127028"/>
                <a:gd name="connsiteY19" fmla="*/ 61878 h 165833"/>
                <a:gd name="connsiteX20" fmla="*/ 62152 w 127028"/>
                <a:gd name="connsiteY20" fmla="*/ 88114 h 16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7028" h="165833">
                  <a:moveTo>
                    <a:pt x="0" y="3218"/>
                  </a:moveTo>
                  <a:lnTo>
                    <a:pt x="40610" y="3218"/>
                  </a:lnTo>
                  <a:lnTo>
                    <a:pt x="40610" y="9900"/>
                  </a:lnTo>
                  <a:cubicBezTo>
                    <a:pt x="40610" y="11386"/>
                    <a:pt x="41352" y="11881"/>
                    <a:pt x="42343" y="11881"/>
                  </a:cubicBezTo>
                  <a:cubicBezTo>
                    <a:pt x="43829" y="11881"/>
                    <a:pt x="44819" y="10891"/>
                    <a:pt x="47048" y="9158"/>
                  </a:cubicBezTo>
                  <a:cubicBezTo>
                    <a:pt x="52000" y="4950"/>
                    <a:pt x="60914" y="0"/>
                    <a:pt x="74038" y="0"/>
                  </a:cubicBezTo>
                  <a:cubicBezTo>
                    <a:pt x="104991" y="0"/>
                    <a:pt x="127029" y="25246"/>
                    <a:pt x="127029" y="61631"/>
                  </a:cubicBezTo>
                  <a:cubicBezTo>
                    <a:pt x="127029" y="98015"/>
                    <a:pt x="104991" y="123261"/>
                    <a:pt x="74038" y="123261"/>
                  </a:cubicBezTo>
                  <a:cubicBezTo>
                    <a:pt x="60914" y="123261"/>
                    <a:pt x="52248" y="118311"/>
                    <a:pt x="47048" y="114103"/>
                  </a:cubicBezTo>
                  <a:cubicBezTo>
                    <a:pt x="44819" y="112371"/>
                    <a:pt x="43581" y="111381"/>
                    <a:pt x="42343" y="111381"/>
                  </a:cubicBezTo>
                  <a:cubicBezTo>
                    <a:pt x="41105" y="111381"/>
                    <a:pt x="40610" y="112123"/>
                    <a:pt x="40610" y="113361"/>
                  </a:cubicBezTo>
                  <a:lnTo>
                    <a:pt x="40610" y="165833"/>
                  </a:lnTo>
                  <a:lnTo>
                    <a:pt x="248" y="165833"/>
                  </a:lnTo>
                  <a:lnTo>
                    <a:pt x="248" y="3218"/>
                  </a:lnTo>
                  <a:lnTo>
                    <a:pt x="0" y="3218"/>
                  </a:lnTo>
                  <a:lnTo>
                    <a:pt x="0" y="3218"/>
                  </a:lnTo>
                  <a:close/>
                  <a:moveTo>
                    <a:pt x="62152" y="88114"/>
                  </a:moveTo>
                  <a:cubicBezTo>
                    <a:pt x="77010" y="88114"/>
                    <a:pt x="86172" y="77471"/>
                    <a:pt x="86172" y="61878"/>
                  </a:cubicBezTo>
                  <a:cubicBezTo>
                    <a:pt x="86172" y="46285"/>
                    <a:pt x="77010" y="35642"/>
                    <a:pt x="62152" y="35642"/>
                  </a:cubicBezTo>
                  <a:cubicBezTo>
                    <a:pt x="47295" y="35642"/>
                    <a:pt x="38629" y="46285"/>
                    <a:pt x="38629" y="61878"/>
                  </a:cubicBezTo>
                  <a:cubicBezTo>
                    <a:pt x="38629" y="77471"/>
                    <a:pt x="47543" y="88114"/>
                    <a:pt x="62152" y="88114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0" name="Freihandform 49">
              <a:extLst>
                <a:ext uri="{FF2B5EF4-FFF2-40B4-BE49-F238E27FC236}">
                  <a16:creationId xmlns:a16="http://schemas.microsoft.com/office/drawing/2014/main" id="{AAAD0349-9BA1-50C2-CD7E-CA7CF6A4630F}"/>
                </a:ext>
              </a:extLst>
            </p:cNvPr>
            <p:cNvSpPr/>
            <p:nvPr/>
          </p:nvSpPr>
          <p:spPr>
            <a:xfrm>
              <a:off x="360000" y="359802"/>
              <a:ext cx="548723" cy="574475"/>
            </a:xfrm>
            <a:custGeom>
              <a:avLst/>
              <a:gdLst>
                <a:gd name="connsiteX0" fmla="*/ 454133 w 548723"/>
                <a:gd name="connsiteY0" fmla="*/ 254690 h 574475"/>
                <a:gd name="connsiteX1" fmla="*/ 496476 w 548723"/>
                <a:gd name="connsiteY1" fmla="*/ 143805 h 574475"/>
                <a:gd name="connsiteX2" fmla="*/ 494248 w 548723"/>
                <a:gd name="connsiteY2" fmla="*/ 118806 h 574475"/>
                <a:gd name="connsiteX3" fmla="*/ 335276 w 548723"/>
                <a:gd name="connsiteY3" fmla="*/ 0 h 574475"/>
                <a:gd name="connsiteX4" fmla="*/ 137181 w 548723"/>
                <a:gd name="connsiteY4" fmla="*/ 0 h 574475"/>
                <a:gd name="connsiteX5" fmla="*/ 104248 w 548723"/>
                <a:gd name="connsiteY5" fmla="*/ 34652 h 574475"/>
                <a:gd name="connsiteX6" fmla="*/ 104248 w 548723"/>
                <a:gd name="connsiteY6" fmla="*/ 111628 h 574475"/>
                <a:gd name="connsiteX7" fmla="*/ 58933 w 548723"/>
                <a:gd name="connsiteY7" fmla="*/ 85887 h 574475"/>
                <a:gd name="connsiteX8" fmla="*/ 0 w 548723"/>
                <a:gd name="connsiteY8" fmla="*/ 114846 h 574475"/>
                <a:gd name="connsiteX9" fmla="*/ 0 w 548723"/>
                <a:gd name="connsiteY9" fmla="*/ 417306 h 574475"/>
                <a:gd name="connsiteX10" fmla="*/ 26000 w 548723"/>
                <a:gd name="connsiteY10" fmla="*/ 444037 h 574475"/>
                <a:gd name="connsiteX11" fmla="*/ 52000 w 548723"/>
                <a:gd name="connsiteY11" fmla="*/ 417306 h 574475"/>
                <a:gd name="connsiteX12" fmla="*/ 52000 w 548723"/>
                <a:gd name="connsiteY12" fmla="*/ 141577 h 574475"/>
                <a:gd name="connsiteX13" fmla="*/ 104743 w 548723"/>
                <a:gd name="connsiteY13" fmla="*/ 171526 h 574475"/>
                <a:gd name="connsiteX14" fmla="*/ 104743 w 548723"/>
                <a:gd name="connsiteY14" fmla="*/ 365576 h 574475"/>
                <a:gd name="connsiteX15" fmla="*/ 151048 w 548723"/>
                <a:gd name="connsiteY15" fmla="*/ 384387 h 574475"/>
                <a:gd name="connsiteX16" fmla="*/ 319924 w 548723"/>
                <a:gd name="connsiteY16" fmla="*/ 286867 h 574475"/>
                <a:gd name="connsiteX17" fmla="*/ 337257 w 548723"/>
                <a:gd name="connsiteY17" fmla="*/ 260878 h 574475"/>
                <a:gd name="connsiteX18" fmla="*/ 319924 w 548723"/>
                <a:gd name="connsiteY18" fmla="*/ 234889 h 574475"/>
                <a:gd name="connsiteX19" fmla="*/ 156495 w 548723"/>
                <a:gd name="connsiteY19" fmla="*/ 141329 h 574475"/>
                <a:gd name="connsiteX20" fmla="*/ 156495 w 548723"/>
                <a:gd name="connsiteY20" fmla="*/ 51978 h 574475"/>
                <a:gd name="connsiteX21" fmla="*/ 330076 w 548723"/>
                <a:gd name="connsiteY21" fmla="*/ 51978 h 574475"/>
                <a:gd name="connsiteX22" fmla="*/ 443981 w 548723"/>
                <a:gd name="connsiteY22" fmla="*/ 148507 h 574475"/>
                <a:gd name="connsiteX23" fmla="*/ 407086 w 548723"/>
                <a:gd name="connsiteY23" fmla="*/ 233404 h 574475"/>
                <a:gd name="connsiteX24" fmla="*/ 392229 w 548723"/>
                <a:gd name="connsiteY24" fmla="*/ 261620 h 574475"/>
                <a:gd name="connsiteX25" fmla="*/ 416495 w 548723"/>
                <a:gd name="connsiteY25" fmla="*/ 290579 h 574475"/>
                <a:gd name="connsiteX26" fmla="*/ 495981 w 548723"/>
                <a:gd name="connsiteY26" fmla="*/ 406168 h 574475"/>
                <a:gd name="connsiteX27" fmla="*/ 363257 w 548723"/>
                <a:gd name="connsiteY27" fmla="*/ 522498 h 574475"/>
                <a:gd name="connsiteX28" fmla="*/ 135448 w 548723"/>
                <a:gd name="connsiteY28" fmla="*/ 522498 h 574475"/>
                <a:gd name="connsiteX29" fmla="*/ 104743 w 548723"/>
                <a:gd name="connsiteY29" fmla="*/ 548487 h 574475"/>
                <a:gd name="connsiteX30" fmla="*/ 135448 w 548723"/>
                <a:gd name="connsiteY30" fmla="*/ 574476 h 574475"/>
                <a:gd name="connsiteX31" fmla="*/ 363257 w 548723"/>
                <a:gd name="connsiteY31" fmla="*/ 574476 h 574475"/>
                <a:gd name="connsiteX32" fmla="*/ 542038 w 548723"/>
                <a:gd name="connsiteY32" fmla="*/ 454680 h 574475"/>
                <a:gd name="connsiteX33" fmla="*/ 548724 w 548723"/>
                <a:gd name="connsiteY33" fmla="*/ 407900 h 574475"/>
                <a:gd name="connsiteX34" fmla="*/ 454133 w 548723"/>
                <a:gd name="connsiteY34" fmla="*/ 254690 h 574475"/>
                <a:gd name="connsiteX35" fmla="*/ 454133 w 548723"/>
                <a:gd name="connsiteY35" fmla="*/ 254690 h 574475"/>
                <a:gd name="connsiteX36" fmla="*/ 263962 w 548723"/>
                <a:gd name="connsiteY36" fmla="*/ 261125 h 574475"/>
                <a:gd name="connsiteX37" fmla="*/ 156248 w 548723"/>
                <a:gd name="connsiteY37" fmla="*/ 322508 h 574475"/>
                <a:gd name="connsiteX38" fmla="*/ 156248 w 548723"/>
                <a:gd name="connsiteY38" fmla="*/ 201475 h 574475"/>
                <a:gd name="connsiteX39" fmla="*/ 263962 w 548723"/>
                <a:gd name="connsiteY39" fmla="*/ 261125 h 57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48723" h="574475">
                  <a:moveTo>
                    <a:pt x="454133" y="254690"/>
                  </a:moveTo>
                  <a:cubicBezTo>
                    <a:pt x="484095" y="222514"/>
                    <a:pt x="496476" y="185634"/>
                    <a:pt x="496476" y="143805"/>
                  </a:cubicBezTo>
                  <a:cubicBezTo>
                    <a:pt x="496476" y="135389"/>
                    <a:pt x="495733" y="126974"/>
                    <a:pt x="494248" y="118806"/>
                  </a:cubicBezTo>
                  <a:cubicBezTo>
                    <a:pt x="482857" y="52473"/>
                    <a:pt x="426400" y="0"/>
                    <a:pt x="335276" y="0"/>
                  </a:cubicBezTo>
                  <a:lnTo>
                    <a:pt x="137181" y="0"/>
                  </a:lnTo>
                  <a:cubicBezTo>
                    <a:pt x="115886" y="0"/>
                    <a:pt x="104248" y="12623"/>
                    <a:pt x="104248" y="34652"/>
                  </a:cubicBezTo>
                  <a:lnTo>
                    <a:pt x="104248" y="111628"/>
                  </a:lnTo>
                  <a:lnTo>
                    <a:pt x="58933" y="85887"/>
                  </a:lnTo>
                  <a:cubicBezTo>
                    <a:pt x="28229" y="68561"/>
                    <a:pt x="0" y="83412"/>
                    <a:pt x="0" y="114846"/>
                  </a:cubicBezTo>
                  <a:lnTo>
                    <a:pt x="0" y="417306"/>
                  </a:lnTo>
                  <a:cubicBezTo>
                    <a:pt x="0" y="433889"/>
                    <a:pt x="10152" y="444037"/>
                    <a:pt x="26000" y="444037"/>
                  </a:cubicBezTo>
                  <a:cubicBezTo>
                    <a:pt x="41848" y="444037"/>
                    <a:pt x="52000" y="433889"/>
                    <a:pt x="52000" y="417306"/>
                  </a:cubicBezTo>
                  <a:lnTo>
                    <a:pt x="52000" y="141577"/>
                  </a:lnTo>
                  <a:lnTo>
                    <a:pt x="104743" y="171526"/>
                  </a:lnTo>
                  <a:lnTo>
                    <a:pt x="104743" y="365576"/>
                  </a:lnTo>
                  <a:cubicBezTo>
                    <a:pt x="104743" y="388347"/>
                    <a:pt x="128267" y="397752"/>
                    <a:pt x="151048" y="384387"/>
                  </a:cubicBezTo>
                  <a:lnTo>
                    <a:pt x="319924" y="286867"/>
                  </a:lnTo>
                  <a:cubicBezTo>
                    <a:pt x="332552" y="279689"/>
                    <a:pt x="337257" y="270283"/>
                    <a:pt x="337257" y="260878"/>
                  </a:cubicBezTo>
                  <a:cubicBezTo>
                    <a:pt x="337257" y="252215"/>
                    <a:pt x="332552" y="242067"/>
                    <a:pt x="319924" y="234889"/>
                  </a:cubicBezTo>
                  <a:lnTo>
                    <a:pt x="156495" y="141329"/>
                  </a:lnTo>
                  <a:lnTo>
                    <a:pt x="156495" y="51978"/>
                  </a:lnTo>
                  <a:lnTo>
                    <a:pt x="330076" y="51978"/>
                  </a:lnTo>
                  <a:cubicBezTo>
                    <a:pt x="406343" y="51978"/>
                    <a:pt x="443981" y="92817"/>
                    <a:pt x="443981" y="148507"/>
                  </a:cubicBezTo>
                  <a:cubicBezTo>
                    <a:pt x="443981" y="184644"/>
                    <a:pt x="426648" y="213603"/>
                    <a:pt x="407086" y="233404"/>
                  </a:cubicBezTo>
                  <a:cubicBezTo>
                    <a:pt x="395200" y="245285"/>
                    <a:pt x="392229" y="252958"/>
                    <a:pt x="392229" y="261620"/>
                  </a:cubicBezTo>
                  <a:cubicBezTo>
                    <a:pt x="392229" y="271768"/>
                    <a:pt x="396933" y="280431"/>
                    <a:pt x="416495" y="290579"/>
                  </a:cubicBezTo>
                  <a:cubicBezTo>
                    <a:pt x="462800" y="314093"/>
                    <a:pt x="495981" y="354933"/>
                    <a:pt x="495981" y="406168"/>
                  </a:cubicBezTo>
                  <a:cubicBezTo>
                    <a:pt x="495981" y="473738"/>
                    <a:pt x="446457" y="522498"/>
                    <a:pt x="363257" y="522498"/>
                  </a:cubicBezTo>
                  <a:lnTo>
                    <a:pt x="135448" y="522498"/>
                  </a:lnTo>
                  <a:cubicBezTo>
                    <a:pt x="115143" y="522498"/>
                    <a:pt x="104743" y="532646"/>
                    <a:pt x="104743" y="548487"/>
                  </a:cubicBezTo>
                  <a:cubicBezTo>
                    <a:pt x="104743" y="564328"/>
                    <a:pt x="114895" y="574476"/>
                    <a:pt x="135448" y="574476"/>
                  </a:cubicBezTo>
                  <a:lnTo>
                    <a:pt x="363257" y="574476"/>
                  </a:lnTo>
                  <a:cubicBezTo>
                    <a:pt x="460324" y="574476"/>
                    <a:pt x="522476" y="522003"/>
                    <a:pt x="542038" y="454680"/>
                  </a:cubicBezTo>
                  <a:cubicBezTo>
                    <a:pt x="546495" y="439582"/>
                    <a:pt x="548724" y="423988"/>
                    <a:pt x="548724" y="407900"/>
                  </a:cubicBezTo>
                  <a:cubicBezTo>
                    <a:pt x="548476" y="341814"/>
                    <a:pt x="510095" y="286867"/>
                    <a:pt x="454133" y="254690"/>
                  </a:cubicBezTo>
                  <a:lnTo>
                    <a:pt x="454133" y="254690"/>
                  </a:lnTo>
                  <a:close/>
                  <a:moveTo>
                    <a:pt x="263962" y="261125"/>
                  </a:moveTo>
                  <a:lnTo>
                    <a:pt x="156248" y="322508"/>
                  </a:lnTo>
                  <a:lnTo>
                    <a:pt x="156248" y="201475"/>
                  </a:lnTo>
                  <a:lnTo>
                    <a:pt x="263962" y="26112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974364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Text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CDD1C9-9967-BCB8-2052-071EF991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Headline </a:t>
            </a:r>
            <a:r>
              <a:rPr lang="en-GB" noProof="0" err="1"/>
              <a:t>BauerMedia</a:t>
            </a:r>
            <a:r>
              <a:rPr lang="en-GB" noProof="0"/>
              <a:t> Sans Bold 32pt</a:t>
            </a:r>
            <a:br>
              <a:rPr lang="en-GB" noProof="0"/>
            </a:br>
            <a:r>
              <a:rPr lang="en-GB" noProof="0"/>
              <a:t>Subline second line manually Regular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9EBA2D-44AA-05D7-CAF3-8996E818A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 | Date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840389-B494-0E2B-2D73-7452FC7F8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33750-B9DF-4859-8502-A236C27DE94C}" type="slidenum">
              <a:rPr lang="de-DE" smtClean="0"/>
              <a:t>‹#›</a:t>
            </a:fld>
            <a:endParaRPr lang="de-DE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FFCD669A-506A-1CFD-A295-8AAFAFA801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774" y="1492250"/>
            <a:ext cx="11473199" cy="4514849"/>
          </a:xfrm>
        </p:spPr>
        <p:txBody>
          <a:bodyPr/>
          <a:lstStyle/>
          <a:p>
            <a:pPr lvl="0"/>
            <a:r>
              <a:rPr lang="en-GB" noProof="0"/>
              <a:t>First text level </a:t>
            </a:r>
            <a:r>
              <a:rPr lang="en-GB" noProof="0" err="1"/>
              <a:t>BauerMedia</a:t>
            </a:r>
            <a:r>
              <a:rPr lang="en-GB" noProof="0"/>
              <a:t> Sans Regular 14pt. Text subheading or text highlighting in Bold.</a:t>
            </a:r>
            <a:br>
              <a:rPr lang="en-GB" noProof="0"/>
            </a:br>
            <a:r>
              <a:rPr lang="en-GB" noProof="0"/>
              <a:t>Please only use the indent symbol in the Paragraph menu to create a list with bullet characters.</a:t>
            </a:r>
            <a:br>
              <a:rPr lang="en-GB" noProof="0"/>
            </a:br>
            <a:r>
              <a:rPr lang="en-GB" noProof="0"/>
              <a:t>Press increase indent for the next text level with indented bullet characters or decrease indent </a:t>
            </a:r>
            <a:br>
              <a:rPr lang="en-GB" noProof="0"/>
            </a:br>
            <a:r>
              <a:rPr lang="en-GB" noProof="0"/>
              <a:t>to go back to the previous level. </a:t>
            </a:r>
          </a:p>
          <a:p>
            <a:pPr lvl="1"/>
            <a:r>
              <a:rPr lang="en-GB" noProof="0"/>
              <a:t>Second text level with a solid triangle</a:t>
            </a:r>
          </a:p>
          <a:p>
            <a:pPr lvl="2"/>
            <a:r>
              <a:rPr lang="en-GB" noProof="0"/>
              <a:t>Third text level with a solid triangle</a:t>
            </a:r>
          </a:p>
          <a:p>
            <a:pPr lvl="3"/>
            <a:r>
              <a:rPr lang="en-GB" noProof="0"/>
              <a:t>Fourth text level with outlined triangle</a:t>
            </a:r>
          </a:p>
          <a:p>
            <a:pPr lvl="4"/>
            <a:r>
              <a:rPr lang="en-GB" noProof="0"/>
              <a:t>Fifth text level with outlined triangle</a:t>
            </a:r>
          </a:p>
        </p:txBody>
      </p:sp>
      <p:sp>
        <p:nvSpPr>
          <p:cNvPr id="3" name="Freihandform 21">
            <a:extLst>
              <a:ext uri="{FF2B5EF4-FFF2-40B4-BE49-F238E27FC236}">
                <a16:creationId xmlns:a16="http://schemas.microsoft.com/office/drawing/2014/main" id="{963DD070-6760-24D7-B9CC-770EC4900B94}"/>
              </a:ext>
            </a:extLst>
          </p:cNvPr>
          <p:cNvSpPr/>
          <p:nvPr userDrawn="1"/>
        </p:nvSpPr>
        <p:spPr>
          <a:xfrm>
            <a:off x="11364566" y="6006657"/>
            <a:ext cx="467838" cy="490060"/>
          </a:xfrm>
          <a:custGeom>
            <a:avLst/>
            <a:gdLst>
              <a:gd name="connsiteX0" fmla="*/ 387192 w 467838"/>
              <a:gd name="connsiteY0" fmla="*/ 217265 h 490060"/>
              <a:gd name="connsiteX1" fmla="*/ 423293 w 467838"/>
              <a:gd name="connsiteY1" fmla="*/ 122673 h 490060"/>
              <a:gd name="connsiteX2" fmla="*/ 421393 w 467838"/>
              <a:gd name="connsiteY2" fmla="*/ 101348 h 490060"/>
              <a:gd name="connsiteX3" fmla="*/ 285855 w 467838"/>
              <a:gd name="connsiteY3" fmla="*/ 0 h 490060"/>
              <a:gd name="connsiteX4" fmla="*/ 116960 w 467838"/>
              <a:gd name="connsiteY4" fmla="*/ 0 h 490060"/>
              <a:gd name="connsiteX5" fmla="*/ 88881 w 467838"/>
              <a:gd name="connsiteY5" fmla="*/ 29560 h 490060"/>
              <a:gd name="connsiteX6" fmla="*/ 88881 w 467838"/>
              <a:gd name="connsiteY6" fmla="*/ 95225 h 490060"/>
              <a:gd name="connsiteX7" fmla="*/ 50246 w 467838"/>
              <a:gd name="connsiteY7" fmla="*/ 73266 h 490060"/>
              <a:gd name="connsiteX8" fmla="*/ 0 w 467838"/>
              <a:gd name="connsiteY8" fmla="*/ 97970 h 490060"/>
              <a:gd name="connsiteX9" fmla="*/ 0 w 467838"/>
              <a:gd name="connsiteY9" fmla="*/ 355985 h 490060"/>
              <a:gd name="connsiteX10" fmla="*/ 22167 w 467838"/>
              <a:gd name="connsiteY10" fmla="*/ 378789 h 490060"/>
              <a:gd name="connsiteX11" fmla="*/ 44335 w 467838"/>
              <a:gd name="connsiteY11" fmla="*/ 355985 h 490060"/>
              <a:gd name="connsiteX12" fmla="*/ 44335 w 467838"/>
              <a:gd name="connsiteY12" fmla="*/ 120773 h 490060"/>
              <a:gd name="connsiteX13" fmla="*/ 89303 w 467838"/>
              <a:gd name="connsiteY13" fmla="*/ 146321 h 490060"/>
              <a:gd name="connsiteX14" fmla="*/ 89303 w 467838"/>
              <a:gd name="connsiteY14" fmla="*/ 311857 h 490060"/>
              <a:gd name="connsiteX15" fmla="*/ 128782 w 467838"/>
              <a:gd name="connsiteY15" fmla="*/ 327903 h 490060"/>
              <a:gd name="connsiteX16" fmla="*/ 272765 w 467838"/>
              <a:gd name="connsiteY16" fmla="*/ 244713 h 490060"/>
              <a:gd name="connsiteX17" fmla="*/ 287544 w 467838"/>
              <a:gd name="connsiteY17" fmla="*/ 222544 h 490060"/>
              <a:gd name="connsiteX18" fmla="*/ 272765 w 467838"/>
              <a:gd name="connsiteY18" fmla="*/ 200374 h 490060"/>
              <a:gd name="connsiteX19" fmla="*/ 133427 w 467838"/>
              <a:gd name="connsiteY19" fmla="*/ 120562 h 490060"/>
              <a:gd name="connsiteX20" fmla="*/ 133427 w 467838"/>
              <a:gd name="connsiteY20" fmla="*/ 44340 h 490060"/>
              <a:gd name="connsiteX21" fmla="*/ 281421 w 467838"/>
              <a:gd name="connsiteY21" fmla="*/ 44340 h 490060"/>
              <a:gd name="connsiteX22" fmla="*/ 378536 w 467838"/>
              <a:gd name="connsiteY22" fmla="*/ 126685 h 490060"/>
              <a:gd name="connsiteX23" fmla="*/ 347079 w 467838"/>
              <a:gd name="connsiteY23" fmla="*/ 199107 h 490060"/>
              <a:gd name="connsiteX24" fmla="*/ 334412 w 467838"/>
              <a:gd name="connsiteY24" fmla="*/ 223177 h 490060"/>
              <a:gd name="connsiteX25" fmla="*/ 355102 w 467838"/>
              <a:gd name="connsiteY25" fmla="*/ 247881 h 490060"/>
              <a:gd name="connsiteX26" fmla="*/ 422871 w 467838"/>
              <a:gd name="connsiteY26" fmla="*/ 346484 h 490060"/>
              <a:gd name="connsiteX27" fmla="*/ 309711 w 467838"/>
              <a:gd name="connsiteY27" fmla="*/ 445721 h 490060"/>
              <a:gd name="connsiteX28" fmla="*/ 115482 w 467838"/>
              <a:gd name="connsiteY28" fmla="*/ 445721 h 490060"/>
              <a:gd name="connsiteX29" fmla="*/ 89303 w 467838"/>
              <a:gd name="connsiteY29" fmla="*/ 467890 h 490060"/>
              <a:gd name="connsiteX30" fmla="*/ 115482 w 467838"/>
              <a:gd name="connsiteY30" fmla="*/ 490060 h 490060"/>
              <a:gd name="connsiteX31" fmla="*/ 309711 w 467838"/>
              <a:gd name="connsiteY31" fmla="*/ 490060 h 490060"/>
              <a:gd name="connsiteX32" fmla="*/ 462139 w 467838"/>
              <a:gd name="connsiteY32" fmla="*/ 387868 h 490060"/>
              <a:gd name="connsiteX33" fmla="*/ 467839 w 467838"/>
              <a:gd name="connsiteY33" fmla="*/ 347962 h 490060"/>
              <a:gd name="connsiteX34" fmla="*/ 387192 w 467838"/>
              <a:gd name="connsiteY34" fmla="*/ 217265 h 490060"/>
              <a:gd name="connsiteX35" fmla="*/ 387192 w 467838"/>
              <a:gd name="connsiteY35" fmla="*/ 217265 h 490060"/>
              <a:gd name="connsiteX36" fmla="*/ 225052 w 467838"/>
              <a:gd name="connsiteY36" fmla="*/ 222755 h 490060"/>
              <a:gd name="connsiteX37" fmla="*/ 133216 w 467838"/>
              <a:gd name="connsiteY37" fmla="*/ 275118 h 490060"/>
              <a:gd name="connsiteX38" fmla="*/ 133216 w 467838"/>
              <a:gd name="connsiteY38" fmla="*/ 171870 h 490060"/>
              <a:gd name="connsiteX39" fmla="*/ 225052 w 467838"/>
              <a:gd name="connsiteY39" fmla="*/ 222755 h 49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67838" h="490060">
                <a:moveTo>
                  <a:pt x="387192" y="217265"/>
                </a:moveTo>
                <a:cubicBezTo>
                  <a:pt x="412737" y="189817"/>
                  <a:pt x="423293" y="158356"/>
                  <a:pt x="423293" y="122673"/>
                </a:cubicBezTo>
                <a:cubicBezTo>
                  <a:pt x="423293" y="115495"/>
                  <a:pt x="422660" y="108316"/>
                  <a:pt x="421393" y="101348"/>
                </a:cubicBezTo>
                <a:cubicBezTo>
                  <a:pt x="411681" y="44762"/>
                  <a:pt x="363546" y="0"/>
                  <a:pt x="285855" y="0"/>
                </a:cubicBezTo>
                <a:lnTo>
                  <a:pt x="116960" y="0"/>
                </a:lnTo>
                <a:cubicBezTo>
                  <a:pt x="98804" y="0"/>
                  <a:pt x="88881" y="10768"/>
                  <a:pt x="88881" y="29560"/>
                </a:cubicBezTo>
                <a:lnTo>
                  <a:pt x="88881" y="95225"/>
                </a:lnTo>
                <a:lnTo>
                  <a:pt x="50246" y="73266"/>
                </a:lnTo>
                <a:cubicBezTo>
                  <a:pt x="24068" y="58486"/>
                  <a:pt x="0" y="71155"/>
                  <a:pt x="0" y="97970"/>
                </a:cubicBezTo>
                <a:lnTo>
                  <a:pt x="0" y="355985"/>
                </a:lnTo>
                <a:cubicBezTo>
                  <a:pt x="0" y="370132"/>
                  <a:pt x="8656" y="378789"/>
                  <a:pt x="22167" y="378789"/>
                </a:cubicBezTo>
                <a:cubicBezTo>
                  <a:pt x="35679" y="378789"/>
                  <a:pt x="44335" y="370132"/>
                  <a:pt x="44335" y="355985"/>
                </a:cubicBezTo>
                <a:lnTo>
                  <a:pt x="44335" y="120773"/>
                </a:lnTo>
                <a:lnTo>
                  <a:pt x="89303" y="146321"/>
                </a:lnTo>
                <a:lnTo>
                  <a:pt x="89303" y="311857"/>
                </a:lnTo>
                <a:cubicBezTo>
                  <a:pt x="89303" y="331282"/>
                  <a:pt x="109359" y="339305"/>
                  <a:pt x="128782" y="327903"/>
                </a:cubicBezTo>
                <a:lnTo>
                  <a:pt x="272765" y="244713"/>
                </a:lnTo>
                <a:cubicBezTo>
                  <a:pt x="283532" y="238590"/>
                  <a:pt x="287544" y="230567"/>
                  <a:pt x="287544" y="222544"/>
                </a:cubicBezTo>
                <a:cubicBezTo>
                  <a:pt x="287544" y="215154"/>
                  <a:pt x="283532" y="206497"/>
                  <a:pt x="272765" y="200374"/>
                </a:cubicBezTo>
                <a:lnTo>
                  <a:pt x="133427" y="120562"/>
                </a:lnTo>
                <a:lnTo>
                  <a:pt x="133427" y="44340"/>
                </a:lnTo>
                <a:lnTo>
                  <a:pt x="281421" y="44340"/>
                </a:lnTo>
                <a:cubicBezTo>
                  <a:pt x="346446" y="44340"/>
                  <a:pt x="378536" y="79178"/>
                  <a:pt x="378536" y="126685"/>
                </a:cubicBezTo>
                <a:cubicBezTo>
                  <a:pt x="378536" y="157512"/>
                  <a:pt x="363757" y="182215"/>
                  <a:pt x="347079" y="199107"/>
                </a:cubicBezTo>
                <a:cubicBezTo>
                  <a:pt x="336945" y="209242"/>
                  <a:pt x="334412" y="215787"/>
                  <a:pt x="334412" y="223177"/>
                </a:cubicBezTo>
                <a:cubicBezTo>
                  <a:pt x="334412" y="231834"/>
                  <a:pt x="338423" y="239224"/>
                  <a:pt x="355102" y="247881"/>
                </a:cubicBezTo>
                <a:cubicBezTo>
                  <a:pt x="394581" y="267939"/>
                  <a:pt x="422871" y="302777"/>
                  <a:pt x="422871" y="346484"/>
                </a:cubicBezTo>
                <a:cubicBezTo>
                  <a:pt x="422871" y="404126"/>
                  <a:pt x="380647" y="445721"/>
                  <a:pt x="309711" y="445721"/>
                </a:cubicBezTo>
                <a:lnTo>
                  <a:pt x="115482" y="445721"/>
                </a:lnTo>
                <a:cubicBezTo>
                  <a:pt x="98170" y="445721"/>
                  <a:pt x="89303" y="454377"/>
                  <a:pt x="89303" y="467890"/>
                </a:cubicBezTo>
                <a:cubicBezTo>
                  <a:pt x="89303" y="481404"/>
                  <a:pt x="97959" y="490060"/>
                  <a:pt x="115482" y="490060"/>
                </a:cubicBezTo>
                <a:lnTo>
                  <a:pt x="309711" y="490060"/>
                </a:lnTo>
                <a:cubicBezTo>
                  <a:pt x="392470" y="490060"/>
                  <a:pt x="445460" y="445298"/>
                  <a:pt x="462139" y="387868"/>
                </a:cubicBezTo>
                <a:cubicBezTo>
                  <a:pt x="465939" y="374988"/>
                  <a:pt x="467839" y="361686"/>
                  <a:pt x="467839" y="347962"/>
                </a:cubicBezTo>
                <a:cubicBezTo>
                  <a:pt x="467628" y="291587"/>
                  <a:pt x="434904" y="244713"/>
                  <a:pt x="387192" y="217265"/>
                </a:cubicBezTo>
                <a:lnTo>
                  <a:pt x="387192" y="217265"/>
                </a:lnTo>
                <a:close/>
                <a:moveTo>
                  <a:pt x="225052" y="222755"/>
                </a:moveTo>
                <a:lnTo>
                  <a:pt x="133216" y="275118"/>
                </a:lnTo>
                <a:lnTo>
                  <a:pt x="133216" y="171870"/>
                </a:lnTo>
                <a:lnTo>
                  <a:pt x="225052" y="222755"/>
                </a:lnTo>
                <a:close/>
              </a:path>
            </a:pathLst>
          </a:custGeom>
          <a:solidFill>
            <a:srgbClr val="4700A3"/>
          </a:solidFill>
          <a:ln w="2099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2330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247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Text two-colum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CDD1C9-9967-BCB8-2052-071EF991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Headline </a:t>
            </a:r>
            <a:r>
              <a:rPr lang="en-GB" noProof="0" err="1"/>
              <a:t>BauerMedia</a:t>
            </a:r>
            <a:r>
              <a:rPr lang="en-GB" noProof="0"/>
              <a:t> Sans Bold 32pt</a:t>
            </a:r>
            <a:br>
              <a:rPr lang="en-GB" noProof="0"/>
            </a:br>
            <a:r>
              <a:rPr lang="en-GB" noProof="0"/>
              <a:t>Subline second line manually Regular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9EBA2D-44AA-05D7-CAF3-8996E818A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 | Date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840389-B494-0E2B-2D73-7452FC7F8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33750-B9DF-4859-8502-A236C27DE94C}" type="slidenum">
              <a:rPr lang="de-DE" smtClean="0"/>
              <a:t>‹#›</a:t>
            </a:fld>
            <a:endParaRPr lang="de-DE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FFCD669A-506A-1CFD-A295-8AAFAFA801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776" y="1492250"/>
            <a:ext cx="5575502" cy="4516401"/>
          </a:xfrm>
        </p:spPr>
        <p:txBody>
          <a:bodyPr/>
          <a:lstStyle/>
          <a:p>
            <a:pPr lvl="0"/>
            <a:r>
              <a:rPr lang="en-GB" noProof="0"/>
              <a:t>First text level </a:t>
            </a:r>
            <a:r>
              <a:rPr lang="en-GB" noProof="0" err="1"/>
              <a:t>BauerMedia</a:t>
            </a:r>
            <a:r>
              <a:rPr lang="en-GB" noProof="0"/>
              <a:t> Sans Regular 14pt. Text subheading or text highlighting in Bold. Please only use the indent symbol in the Paragraph menu to create a list with bullet characters.</a:t>
            </a:r>
            <a:br>
              <a:rPr lang="en-GB" noProof="0"/>
            </a:br>
            <a:r>
              <a:rPr lang="en-GB" noProof="0"/>
              <a:t>Press increase indent for the next text level with indented bullet characters or decrease indent to go back to the previous level. </a:t>
            </a:r>
          </a:p>
          <a:p>
            <a:pPr lvl="1"/>
            <a:r>
              <a:rPr lang="en-GB" noProof="0"/>
              <a:t>Second text level with a solid triangle</a:t>
            </a:r>
          </a:p>
          <a:p>
            <a:pPr lvl="2"/>
            <a:r>
              <a:rPr lang="en-GB" noProof="0"/>
              <a:t>Third text level with a solid triangle</a:t>
            </a:r>
          </a:p>
          <a:p>
            <a:pPr lvl="3"/>
            <a:r>
              <a:rPr lang="en-GB" noProof="0"/>
              <a:t>Fourth text level with outlined triangle</a:t>
            </a:r>
          </a:p>
          <a:p>
            <a:pPr lvl="4"/>
            <a:r>
              <a:rPr lang="en-GB" noProof="0"/>
              <a:t>Fifth text level with outlined triangle</a:t>
            </a:r>
          </a:p>
        </p:txBody>
      </p:sp>
      <p:sp>
        <p:nvSpPr>
          <p:cNvPr id="3" name="Textplatzhalter 15">
            <a:extLst>
              <a:ext uri="{FF2B5EF4-FFF2-40B4-BE49-F238E27FC236}">
                <a16:creationId xmlns:a16="http://schemas.microsoft.com/office/drawing/2014/main" id="{730633F9-75B8-D71E-0D4C-F6190812CA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8710" y="1492250"/>
            <a:ext cx="5574515" cy="4516401"/>
          </a:xfrm>
        </p:spPr>
        <p:txBody>
          <a:bodyPr/>
          <a:lstStyle/>
          <a:p>
            <a:pPr lvl="0"/>
            <a:r>
              <a:rPr lang="en-GB" noProof="0"/>
              <a:t>First text level </a:t>
            </a:r>
            <a:r>
              <a:rPr lang="en-GB" noProof="0" err="1"/>
              <a:t>BauerMedia</a:t>
            </a:r>
            <a:r>
              <a:rPr lang="en-GB" noProof="0"/>
              <a:t> Sans Regular 14pt. Text subheading or text highlighting in Bold. Please only use the indent symbol in the Paragraph menu to create a list with bullet characters.</a:t>
            </a:r>
            <a:br>
              <a:rPr lang="en-GB" noProof="0"/>
            </a:br>
            <a:r>
              <a:rPr lang="en-GB" noProof="0"/>
              <a:t>Press increase indent for the next text level with indented bullet characters or decrease indent to go back to the previous level. </a:t>
            </a:r>
          </a:p>
          <a:p>
            <a:pPr lvl="1"/>
            <a:r>
              <a:rPr lang="en-GB" noProof="0"/>
              <a:t>Second text level with a solid triangle</a:t>
            </a:r>
          </a:p>
          <a:p>
            <a:pPr lvl="2"/>
            <a:r>
              <a:rPr lang="en-GB" noProof="0"/>
              <a:t>Third text level with a solid triangle</a:t>
            </a:r>
          </a:p>
          <a:p>
            <a:pPr lvl="3"/>
            <a:r>
              <a:rPr lang="en-GB" noProof="0"/>
              <a:t>Fourth text level with outlined triangle</a:t>
            </a:r>
          </a:p>
          <a:p>
            <a:pPr lvl="4"/>
            <a:r>
              <a:rPr lang="en-GB" noProof="0"/>
              <a:t>Fifth text level with outlined triangle</a:t>
            </a:r>
          </a:p>
        </p:txBody>
      </p:sp>
    </p:spTree>
    <p:extLst>
      <p:ext uri="{BB962C8B-B14F-4D97-AF65-F5344CB8AC3E}">
        <p14:creationId xmlns:p14="http://schemas.microsoft.com/office/powerpoint/2010/main" val="2899917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740" userDrawn="1">
          <p15:clr>
            <a:srgbClr val="FBAE40"/>
          </p15:clr>
        </p15:guide>
        <p15:guide id="4" pos="393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imag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CB4AB5CE-9630-365E-6737-D0646E5942B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1103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lIns="72000" tIns="72000"/>
          <a:lstStyle>
            <a:lvl1pPr>
              <a:defRPr sz="1200"/>
            </a:lvl1pPr>
          </a:lstStyle>
          <a:p>
            <a:r>
              <a:rPr lang="en-GB" noProof="0"/>
              <a:t>Insert image (33,87 x 19,05 cm) and place to background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AA6BCDC-4ED3-9AC6-72FD-8A888486FD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8774" y="2772000"/>
            <a:ext cx="7920000" cy="2387600"/>
          </a:xfrm>
        </p:spPr>
        <p:txBody>
          <a:bodyPr anchor="t" anchorCtr="0"/>
          <a:lstStyle>
            <a:lvl1pPr algn="l">
              <a:lnSpc>
                <a:spcPct val="90000"/>
              </a:lnSpc>
              <a:defRPr sz="4300">
                <a:solidFill>
                  <a:schemeClr val="bg2"/>
                </a:solidFill>
              </a:defRPr>
            </a:lvl1pPr>
          </a:lstStyle>
          <a:p>
            <a:r>
              <a:rPr lang="en-GB" noProof="0"/>
              <a:t>Title Bold 43pt</a:t>
            </a:r>
            <a:br>
              <a:rPr lang="en-GB" noProof="0"/>
            </a:br>
            <a:r>
              <a:rPr lang="en-GB" noProof="0"/>
              <a:t>Subline manually Regular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8D4DD0-F2B2-B539-65C6-C2BBD47B3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 | Date</a:t>
            </a:r>
          </a:p>
        </p:txBody>
      </p:sp>
      <p:sp>
        <p:nvSpPr>
          <p:cNvPr id="30" name="Textplatzhalter 33">
            <a:extLst>
              <a:ext uri="{FF2B5EF4-FFF2-40B4-BE49-F238E27FC236}">
                <a16:creationId xmlns:a16="http://schemas.microsoft.com/office/drawing/2014/main" id="{444D2B56-03F5-52A9-8961-59F9F8DD0D8E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358774" y="255600"/>
            <a:ext cx="1404000" cy="81159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72747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Image lef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CDD1C9-9967-BCB8-2052-071EF991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Headline </a:t>
            </a:r>
            <a:r>
              <a:rPr lang="en-GB" noProof="0" err="1"/>
              <a:t>BauerMedia</a:t>
            </a:r>
            <a:r>
              <a:rPr lang="en-GB" noProof="0"/>
              <a:t> Sans Bold 32pt</a:t>
            </a:r>
            <a:br>
              <a:rPr lang="en-GB" noProof="0"/>
            </a:br>
            <a:r>
              <a:rPr lang="en-GB" noProof="0"/>
              <a:t>Subline second line manually Regular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9EBA2D-44AA-05D7-CAF3-8996E818A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 | Date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840389-B494-0E2B-2D73-7452FC7F8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33750-B9DF-4859-8502-A236C27DE94C}" type="slidenum">
              <a:rPr lang="de-DE" smtClean="0"/>
              <a:t>‹#›</a:t>
            </a:fld>
            <a:endParaRPr lang="de-DE"/>
          </a:p>
        </p:txBody>
      </p:sp>
      <p:sp>
        <p:nvSpPr>
          <p:cNvPr id="3" name="Textplatzhalter 15">
            <a:extLst>
              <a:ext uri="{FF2B5EF4-FFF2-40B4-BE49-F238E27FC236}">
                <a16:creationId xmlns:a16="http://schemas.microsoft.com/office/drawing/2014/main" id="{730633F9-75B8-D71E-0D4C-F6190812CA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8710" y="1492251"/>
            <a:ext cx="5572661" cy="4154398"/>
          </a:xfrm>
        </p:spPr>
        <p:txBody>
          <a:bodyPr/>
          <a:lstStyle/>
          <a:p>
            <a:pPr lvl="0"/>
            <a:r>
              <a:rPr lang="en-GB" noProof="0"/>
              <a:t>First text level </a:t>
            </a:r>
            <a:r>
              <a:rPr lang="en-GB" noProof="0" err="1"/>
              <a:t>BauerMedia</a:t>
            </a:r>
            <a:r>
              <a:rPr lang="en-GB" noProof="0"/>
              <a:t> Sans Regular 14pt. Text subheading or text highlighting in Bold. Please only use the indent symbol in the Paragraph menu to create a list with bullet characters.</a:t>
            </a:r>
            <a:br>
              <a:rPr lang="en-GB" noProof="0"/>
            </a:br>
            <a:r>
              <a:rPr lang="en-GB" noProof="0"/>
              <a:t>Press increase indent for the next text level with indented bullet characters or decrease indent to go back to the previous level. </a:t>
            </a:r>
          </a:p>
          <a:p>
            <a:pPr lvl="1"/>
            <a:r>
              <a:rPr lang="en-GB" noProof="0"/>
              <a:t>Second text level with a solid triangle</a:t>
            </a:r>
          </a:p>
          <a:p>
            <a:pPr lvl="2"/>
            <a:r>
              <a:rPr lang="en-GB" noProof="0"/>
              <a:t>Third text level with a solid triangle</a:t>
            </a:r>
          </a:p>
          <a:p>
            <a:pPr lvl="3"/>
            <a:r>
              <a:rPr lang="en-GB" noProof="0"/>
              <a:t>Fourth text level with outlined triangle</a:t>
            </a:r>
          </a:p>
          <a:p>
            <a:pPr lvl="4"/>
            <a:r>
              <a:rPr lang="en-GB" noProof="0"/>
              <a:t>Fifth text level with outlined triangle</a:t>
            </a:r>
          </a:p>
        </p:txBody>
      </p:sp>
      <p:sp>
        <p:nvSpPr>
          <p:cNvPr id="24" name="Bildplatzhalter 3">
            <a:extLst>
              <a:ext uri="{FF2B5EF4-FFF2-40B4-BE49-F238E27FC236}">
                <a16:creationId xmlns:a16="http://schemas.microsoft.com/office/drawing/2014/main" id="{4EFB9C5C-0189-ADF1-5C4C-B5C6FED03B8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60628" y="1492249"/>
            <a:ext cx="5576622" cy="4154399"/>
          </a:xfrm>
          <a:prstGeom prst="roundRect">
            <a:avLst>
              <a:gd name="adj" fmla="val 4149"/>
            </a:avLst>
          </a:prstGeom>
          <a:solidFill>
            <a:schemeClr val="bg1">
              <a:lumMod val="95000"/>
            </a:schemeClr>
          </a:solidFill>
        </p:spPr>
        <p:txBody>
          <a:bodyPr lIns="72000" tIns="72000"/>
          <a:lstStyle>
            <a:lvl1pPr>
              <a:defRPr sz="1200"/>
            </a:lvl1pPr>
          </a:lstStyle>
          <a:p>
            <a:r>
              <a:rPr lang="en-GB" noProof="0"/>
              <a:t>Insert image (15,5 x 11,55 cm) and place to background</a:t>
            </a:r>
          </a:p>
        </p:txBody>
      </p:sp>
    </p:spTree>
    <p:extLst>
      <p:ext uri="{BB962C8B-B14F-4D97-AF65-F5344CB8AC3E}">
        <p14:creationId xmlns:p14="http://schemas.microsoft.com/office/powerpoint/2010/main" val="779859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740" userDrawn="1">
          <p15:clr>
            <a:srgbClr val="FBAE40"/>
          </p15:clr>
        </p15:guide>
        <p15:guide id="4" pos="3939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Text +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CDD1C9-9967-BCB8-2052-071EF991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Headline </a:t>
            </a:r>
            <a:r>
              <a:rPr lang="en-GB" noProof="0" err="1"/>
              <a:t>BauerMedia</a:t>
            </a:r>
            <a:r>
              <a:rPr lang="en-GB" noProof="0"/>
              <a:t> Sans Bold 32pt</a:t>
            </a:r>
            <a:br>
              <a:rPr lang="en-GB" noProof="0"/>
            </a:br>
            <a:r>
              <a:rPr lang="en-GB" noProof="0"/>
              <a:t>Subline second line manually Regular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9EBA2D-44AA-05D7-CAF3-8996E818A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 | Date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840389-B494-0E2B-2D73-7452FC7F8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33750-B9DF-4859-8502-A236C27DE94C}" type="slidenum">
              <a:rPr lang="de-DE" smtClean="0"/>
              <a:t>‹#›</a:t>
            </a:fld>
            <a:endParaRPr lang="de-DE"/>
          </a:p>
        </p:txBody>
      </p:sp>
      <p:sp>
        <p:nvSpPr>
          <p:cNvPr id="3" name="Textplatzhalter 15">
            <a:extLst>
              <a:ext uri="{FF2B5EF4-FFF2-40B4-BE49-F238E27FC236}">
                <a16:creationId xmlns:a16="http://schemas.microsoft.com/office/drawing/2014/main" id="{730633F9-75B8-D71E-0D4C-F6190812CA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776" y="1492251"/>
            <a:ext cx="5574188" cy="4154398"/>
          </a:xfrm>
        </p:spPr>
        <p:txBody>
          <a:bodyPr/>
          <a:lstStyle/>
          <a:p>
            <a:pPr lvl="0"/>
            <a:r>
              <a:rPr lang="en-GB" noProof="0"/>
              <a:t>First text level </a:t>
            </a:r>
            <a:r>
              <a:rPr lang="en-GB" noProof="0" err="1"/>
              <a:t>BauerMedia</a:t>
            </a:r>
            <a:r>
              <a:rPr lang="en-GB" noProof="0"/>
              <a:t> Sans Regular 14pt. Text subheading or text highlighting in Bold. Please only use the indent symbol in the Paragraph menu to create a list with bullet characters.</a:t>
            </a:r>
            <a:br>
              <a:rPr lang="en-GB" noProof="0"/>
            </a:br>
            <a:r>
              <a:rPr lang="en-GB" noProof="0"/>
              <a:t>Press increase indent for the next text level with indented bullet characters or decrease indent to go back to the previous level. </a:t>
            </a:r>
          </a:p>
          <a:p>
            <a:pPr lvl="1"/>
            <a:r>
              <a:rPr lang="en-GB" noProof="0"/>
              <a:t>Second text level with a solid triangle</a:t>
            </a:r>
          </a:p>
          <a:p>
            <a:pPr lvl="2"/>
            <a:r>
              <a:rPr lang="en-GB" noProof="0"/>
              <a:t>Third text level with a solid triangle</a:t>
            </a:r>
          </a:p>
          <a:p>
            <a:pPr lvl="3"/>
            <a:r>
              <a:rPr lang="en-GB" noProof="0"/>
              <a:t>Fourth text level with outlined triangle</a:t>
            </a:r>
          </a:p>
          <a:p>
            <a:pPr lvl="4"/>
            <a:r>
              <a:rPr lang="en-GB" noProof="0"/>
              <a:t>Fifth text level with outlined triangle</a:t>
            </a:r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EA818E26-AE30-6381-A574-3B6F6519CB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53163" y="1492249"/>
            <a:ext cx="5576622" cy="4154399"/>
          </a:xfrm>
          <a:prstGeom prst="roundRect">
            <a:avLst>
              <a:gd name="adj" fmla="val 4149"/>
            </a:avLst>
          </a:prstGeom>
          <a:solidFill>
            <a:schemeClr val="bg1">
              <a:lumMod val="95000"/>
            </a:schemeClr>
          </a:solidFill>
        </p:spPr>
        <p:txBody>
          <a:bodyPr lIns="72000" tIns="72000"/>
          <a:lstStyle>
            <a:lvl1pPr>
              <a:defRPr sz="1200"/>
            </a:lvl1pPr>
          </a:lstStyle>
          <a:p>
            <a:r>
              <a:rPr lang="en-GB" noProof="0"/>
              <a:t>Insert image (15,5 x 11,55 cm) and place to background</a:t>
            </a:r>
          </a:p>
        </p:txBody>
      </p:sp>
    </p:spTree>
    <p:extLst>
      <p:ext uri="{BB962C8B-B14F-4D97-AF65-F5344CB8AC3E}">
        <p14:creationId xmlns:p14="http://schemas.microsoft.com/office/powerpoint/2010/main" val="4046957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740">
          <p15:clr>
            <a:srgbClr val="FBAE40"/>
          </p15:clr>
        </p15:guide>
        <p15:guide id="4" pos="393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Text two-columned / Triangle Light Lem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803CA643-7821-52FE-1381-FAFFB801D2BD}"/>
              </a:ext>
            </a:extLst>
          </p:cNvPr>
          <p:cNvGrpSpPr/>
          <p:nvPr userDrawn="1"/>
        </p:nvGrpSpPr>
        <p:grpSpPr>
          <a:xfrm>
            <a:off x="5117819" y="0"/>
            <a:ext cx="7074181" cy="4117832"/>
            <a:chOff x="5117819" y="0"/>
            <a:chExt cx="7074181" cy="4117832"/>
          </a:xfrm>
          <a:solidFill>
            <a:srgbClr val="FFFFC8"/>
          </a:solidFill>
        </p:grpSpPr>
        <p:sp>
          <p:nvSpPr>
            <p:cNvPr id="45" name="Freihandform 44">
              <a:extLst>
                <a:ext uri="{FF2B5EF4-FFF2-40B4-BE49-F238E27FC236}">
                  <a16:creationId xmlns:a16="http://schemas.microsoft.com/office/drawing/2014/main" id="{F52227B4-7D4E-9F51-F85B-3DF799568A5D}"/>
                </a:ext>
              </a:extLst>
            </p:cNvPr>
            <p:cNvSpPr/>
            <p:nvPr/>
          </p:nvSpPr>
          <p:spPr>
            <a:xfrm>
              <a:off x="11279364" y="0"/>
              <a:ext cx="912636" cy="1116419"/>
            </a:xfrm>
            <a:custGeom>
              <a:avLst/>
              <a:gdLst>
                <a:gd name="connsiteX0" fmla="*/ 0 w 912636"/>
                <a:gd name="connsiteY0" fmla="*/ 0 h 1116419"/>
                <a:gd name="connsiteX1" fmla="*/ 601656 w 912636"/>
                <a:gd name="connsiteY1" fmla="*/ 0 h 1116419"/>
                <a:gd name="connsiteX2" fmla="*/ 912636 w 912636"/>
                <a:gd name="connsiteY2" fmla="*/ 177155 h 1116419"/>
                <a:gd name="connsiteX3" fmla="*/ 912636 w 912636"/>
                <a:gd name="connsiteY3" fmla="*/ 690850 h 1116419"/>
                <a:gd name="connsiteX4" fmla="*/ 196032 w 912636"/>
                <a:gd name="connsiteY4" fmla="*/ 1099074 h 1116419"/>
                <a:gd name="connsiteX5" fmla="*/ 131329 w 912636"/>
                <a:gd name="connsiteY5" fmla="*/ 1116419 h 1116419"/>
                <a:gd name="connsiteX6" fmla="*/ 65344 w 912636"/>
                <a:gd name="connsiteY6" fmla="*/ 1098431 h 1116419"/>
                <a:gd name="connsiteX7" fmla="*/ 0 w 912636"/>
                <a:gd name="connsiteY7" fmla="*/ 984722 h 111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2636" h="1116419">
                  <a:moveTo>
                    <a:pt x="0" y="0"/>
                  </a:moveTo>
                  <a:lnTo>
                    <a:pt x="601656" y="0"/>
                  </a:lnTo>
                  <a:lnTo>
                    <a:pt x="912636" y="177155"/>
                  </a:lnTo>
                  <a:lnTo>
                    <a:pt x="912636" y="690850"/>
                  </a:lnTo>
                  <a:lnTo>
                    <a:pt x="196032" y="1099074"/>
                  </a:lnTo>
                  <a:cubicBezTo>
                    <a:pt x="175852" y="1110637"/>
                    <a:pt x="154071" y="1116419"/>
                    <a:pt x="131329" y="1116419"/>
                  </a:cubicBezTo>
                  <a:cubicBezTo>
                    <a:pt x="108586" y="1116419"/>
                    <a:pt x="85844" y="1110316"/>
                    <a:pt x="65344" y="1098431"/>
                  </a:cubicBezTo>
                  <a:cubicBezTo>
                    <a:pt x="24344" y="1074662"/>
                    <a:pt x="0" y="1032261"/>
                    <a:pt x="0" y="984722"/>
                  </a:cubicBezTo>
                  <a:close/>
                </a:path>
              </a:pathLst>
            </a:custGeom>
            <a:grpFill/>
            <a:ln w="320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" name="Freihandform 12">
              <a:extLst>
                <a:ext uri="{FF2B5EF4-FFF2-40B4-BE49-F238E27FC236}">
                  <a16:creationId xmlns:a16="http://schemas.microsoft.com/office/drawing/2014/main" id="{78A06C72-9930-E2EE-6C50-72DF3A261C4D}"/>
                </a:ext>
              </a:extLst>
            </p:cNvPr>
            <p:cNvSpPr/>
            <p:nvPr/>
          </p:nvSpPr>
          <p:spPr>
            <a:xfrm>
              <a:off x="8656639" y="434279"/>
              <a:ext cx="1901379" cy="2111216"/>
            </a:xfrm>
            <a:custGeom>
              <a:avLst/>
              <a:gdLst>
                <a:gd name="connsiteX0" fmla="*/ 1798879 w 1901379"/>
                <a:gd name="connsiteY0" fmla="*/ 878722 h 2111216"/>
                <a:gd name="connsiteX1" fmla="*/ 303336 w 1901379"/>
                <a:gd name="connsiteY1" fmla="*/ 26865 h 2111216"/>
                <a:gd name="connsiteX2" fmla="*/ 100898 w 1901379"/>
                <a:gd name="connsiteY2" fmla="*/ 27828 h 2111216"/>
                <a:gd name="connsiteX3" fmla="*/ 0 w 1901379"/>
                <a:gd name="connsiteY3" fmla="*/ 203853 h 2111216"/>
                <a:gd name="connsiteX4" fmla="*/ 0 w 1901379"/>
                <a:gd name="connsiteY4" fmla="*/ 1907246 h 2111216"/>
                <a:gd name="connsiteX5" fmla="*/ 100898 w 1901379"/>
                <a:gd name="connsiteY5" fmla="*/ 2083271 h 2111216"/>
                <a:gd name="connsiteX6" fmla="*/ 203079 w 1901379"/>
                <a:gd name="connsiteY6" fmla="*/ 2111216 h 2111216"/>
                <a:gd name="connsiteX7" fmla="*/ 303336 w 1901379"/>
                <a:gd name="connsiteY7" fmla="*/ 2084234 h 2111216"/>
                <a:gd name="connsiteX8" fmla="*/ 1798879 w 1901379"/>
                <a:gd name="connsiteY8" fmla="*/ 1232377 h 2111216"/>
                <a:gd name="connsiteX9" fmla="*/ 1901379 w 1901379"/>
                <a:gd name="connsiteY9" fmla="*/ 1055710 h 2111216"/>
                <a:gd name="connsiteX10" fmla="*/ 1798879 w 1901379"/>
                <a:gd name="connsiteY10" fmla="*/ 879043 h 211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1379" h="2111216">
                  <a:moveTo>
                    <a:pt x="1798879" y="878722"/>
                  </a:moveTo>
                  <a:lnTo>
                    <a:pt x="303336" y="26865"/>
                  </a:lnTo>
                  <a:cubicBezTo>
                    <a:pt x="239915" y="-9432"/>
                    <a:pt x="164000" y="-8790"/>
                    <a:pt x="100898" y="27828"/>
                  </a:cubicBezTo>
                  <a:cubicBezTo>
                    <a:pt x="37797" y="64768"/>
                    <a:pt x="0" y="130617"/>
                    <a:pt x="0" y="203853"/>
                  </a:cubicBezTo>
                  <a:lnTo>
                    <a:pt x="0" y="1907246"/>
                  </a:lnTo>
                  <a:cubicBezTo>
                    <a:pt x="0" y="1980483"/>
                    <a:pt x="37797" y="2046331"/>
                    <a:pt x="100898" y="2083271"/>
                  </a:cubicBezTo>
                  <a:cubicBezTo>
                    <a:pt x="132930" y="2101901"/>
                    <a:pt x="167844" y="2111216"/>
                    <a:pt x="203079" y="2111216"/>
                  </a:cubicBezTo>
                  <a:cubicBezTo>
                    <a:pt x="238313" y="2111216"/>
                    <a:pt x="271946" y="2102222"/>
                    <a:pt x="303336" y="2084234"/>
                  </a:cubicBezTo>
                  <a:lnTo>
                    <a:pt x="1798879" y="1232377"/>
                  </a:lnTo>
                  <a:cubicBezTo>
                    <a:pt x="1862942" y="1195759"/>
                    <a:pt x="1901379" y="1129910"/>
                    <a:pt x="1901379" y="1055710"/>
                  </a:cubicBezTo>
                  <a:cubicBezTo>
                    <a:pt x="1901379" y="981510"/>
                    <a:pt x="1862942" y="915661"/>
                    <a:pt x="1798879" y="879043"/>
                  </a:cubicBezTo>
                  <a:close/>
                </a:path>
              </a:pathLst>
            </a:custGeom>
            <a:grpFill/>
            <a:ln w="320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" name="Freihandform 13">
              <a:extLst>
                <a:ext uri="{FF2B5EF4-FFF2-40B4-BE49-F238E27FC236}">
                  <a16:creationId xmlns:a16="http://schemas.microsoft.com/office/drawing/2014/main" id="{4D3CAEDE-BE5A-1CB6-4D64-7E4692C6EAC6}"/>
                </a:ext>
              </a:extLst>
            </p:cNvPr>
            <p:cNvSpPr/>
            <p:nvPr/>
          </p:nvSpPr>
          <p:spPr>
            <a:xfrm>
              <a:off x="5118138" y="1547765"/>
              <a:ext cx="1360690" cy="1511027"/>
            </a:xfrm>
            <a:custGeom>
              <a:avLst/>
              <a:gdLst>
                <a:gd name="connsiteX0" fmla="*/ 1360691 w 1360690"/>
                <a:gd name="connsiteY0" fmla="*/ 755856 h 1511027"/>
                <a:gd name="connsiteX1" fmla="*/ 1287339 w 1360690"/>
                <a:gd name="connsiteY1" fmla="*/ 629298 h 1511027"/>
                <a:gd name="connsiteX2" fmla="*/ 216852 w 1360690"/>
                <a:gd name="connsiteY2" fmla="*/ 19314 h 1511027"/>
                <a:gd name="connsiteX3" fmla="*/ 72070 w 1360690"/>
                <a:gd name="connsiteY3" fmla="*/ 19957 h 1511027"/>
                <a:gd name="connsiteX4" fmla="*/ 0 w 1360690"/>
                <a:gd name="connsiteY4" fmla="*/ 145872 h 1511027"/>
                <a:gd name="connsiteX5" fmla="*/ 0 w 1360690"/>
                <a:gd name="connsiteY5" fmla="*/ 1365197 h 1511027"/>
                <a:gd name="connsiteX6" fmla="*/ 72070 w 1360690"/>
                <a:gd name="connsiteY6" fmla="*/ 1491113 h 1511027"/>
                <a:gd name="connsiteX7" fmla="*/ 145102 w 1360690"/>
                <a:gd name="connsiteY7" fmla="*/ 1511028 h 1511027"/>
                <a:gd name="connsiteX8" fmla="*/ 216852 w 1360690"/>
                <a:gd name="connsiteY8" fmla="*/ 1491755 h 1511027"/>
                <a:gd name="connsiteX9" fmla="*/ 1287339 w 1360690"/>
                <a:gd name="connsiteY9" fmla="*/ 881772 h 1511027"/>
                <a:gd name="connsiteX10" fmla="*/ 1360691 w 1360690"/>
                <a:gd name="connsiteY10" fmla="*/ 755214 h 151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60690" h="1511027">
                  <a:moveTo>
                    <a:pt x="1360691" y="755856"/>
                  </a:moveTo>
                  <a:cubicBezTo>
                    <a:pt x="1360691" y="702856"/>
                    <a:pt x="1333144" y="655638"/>
                    <a:pt x="1287339" y="629298"/>
                  </a:cubicBezTo>
                  <a:lnTo>
                    <a:pt x="216852" y="19314"/>
                  </a:lnTo>
                  <a:cubicBezTo>
                    <a:pt x="171368" y="-6704"/>
                    <a:pt x="117235" y="-6382"/>
                    <a:pt x="72070" y="19957"/>
                  </a:cubicBezTo>
                  <a:cubicBezTo>
                    <a:pt x="26906" y="46297"/>
                    <a:pt x="0" y="93515"/>
                    <a:pt x="0" y="145872"/>
                  </a:cubicBezTo>
                  <a:lnTo>
                    <a:pt x="0" y="1365197"/>
                  </a:lnTo>
                  <a:cubicBezTo>
                    <a:pt x="0" y="1417555"/>
                    <a:pt x="26906" y="1464773"/>
                    <a:pt x="72070" y="1491113"/>
                  </a:cubicBezTo>
                  <a:cubicBezTo>
                    <a:pt x="94813" y="1504283"/>
                    <a:pt x="120117" y="1511028"/>
                    <a:pt x="145102" y="1511028"/>
                  </a:cubicBezTo>
                  <a:cubicBezTo>
                    <a:pt x="170086" y="1511028"/>
                    <a:pt x="194430" y="1504604"/>
                    <a:pt x="216852" y="1491755"/>
                  </a:cubicBezTo>
                  <a:lnTo>
                    <a:pt x="1287339" y="881772"/>
                  </a:lnTo>
                  <a:cubicBezTo>
                    <a:pt x="1333464" y="855432"/>
                    <a:pt x="1360691" y="808214"/>
                    <a:pt x="1360691" y="755214"/>
                  </a:cubicBezTo>
                  <a:close/>
                </a:path>
              </a:pathLst>
            </a:custGeom>
            <a:grpFill/>
            <a:ln w="320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" name="Freihandform 36">
              <a:extLst>
                <a:ext uri="{FF2B5EF4-FFF2-40B4-BE49-F238E27FC236}">
                  <a16:creationId xmlns:a16="http://schemas.microsoft.com/office/drawing/2014/main" id="{2847705D-E170-6319-013F-06715B8EDDEF}"/>
                </a:ext>
              </a:extLst>
            </p:cNvPr>
            <p:cNvSpPr/>
            <p:nvPr/>
          </p:nvSpPr>
          <p:spPr>
            <a:xfrm>
              <a:off x="5117819" y="0"/>
              <a:ext cx="970011" cy="458254"/>
            </a:xfrm>
            <a:custGeom>
              <a:avLst/>
              <a:gdLst>
                <a:gd name="connsiteX0" fmla="*/ 0 w 970011"/>
                <a:gd name="connsiteY0" fmla="*/ 0 h 458254"/>
                <a:gd name="connsiteX1" fmla="*/ 970011 w 970011"/>
                <a:gd name="connsiteY1" fmla="*/ 0 h 458254"/>
                <a:gd name="connsiteX2" fmla="*/ 196032 w 970011"/>
                <a:gd name="connsiteY2" fmla="*/ 440908 h 458254"/>
                <a:gd name="connsiteX3" fmla="*/ 131328 w 970011"/>
                <a:gd name="connsiteY3" fmla="*/ 458254 h 458254"/>
                <a:gd name="connsiteX4" fmla="*/ 65344 w 970011"/>
                <a:gd name="connsiteY4" fmla="*/ 440266 h 458254"/>
                <a:gd name="connsiteX5" fmla="*/ 65344 w 970011"/>
                <a:gd name="connsiteY5" fmla="*/ 439944 h 458254"/>
                <a:gd name="connsiteX6" fmla="*/ 0 w 970011"/>
                <a:gd name="connsiteY6" fmla="*/ 326235 h 458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11" h="458254">
                  <a:moveTo>
                    <a:pt x="0" y="0"/>
                  </a:moveTo>
                  <a:lnTo>
                    <a:pt x="970011" y="0"/>
                  </a:lnTo>
                  <a:lnTo>
                    <a:pt x="196032" y="440908"/>
                  </a:lnTo>
                  <a:cubicBezTo>
                    <a:pt x="175852" y="452471"/>
                    <a:pt x="154071" y="458254"/>
                    <a:pt x="131328" y="458254"/>
                  </a:cubicBezTo>
                  <a:cubicBezTo>
                    <a:pt x="108586" y="458254"/>
                    <a:pt x="85844" y="452150"/>
                    <a:pt x="65344" y="440266"/>
                  </a:cubicBezTo>
                  <a:lnTo>
                    <a:pt x="65344" y="439944"/>
                  </a:lnTo>
                  <a:cubicBezTo>
                    <a:pt x="24344" y="416175"/>
                    <a:pt x="0" y="373774"/>
                    <a:pt x="0" y="326235"/>
                  </a:cubicBezTo>
                  <a:close/>
                </a:path>
              </a:pathLst>
            </a:custGeom>
            <a:grpFill/>
            <a:ln w="320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" name="Freihandform 18">
              <a:extLst>
                <a:ext uri="{FF2B5EF4-FFF2-40B4-BE49-F238E27FC236}">
                  <a16:creationId xmlns:a16="http://schemas.microsoft.com/office/drawing/2014/main" id="{DFA3A21D-40A2-5496-8717-FF907F54728B}"/>
                </a:ext>
              </a:extLst>
            </p:cNvPr>
            <p:cNvSpPr/>
            <p:nvPr/>
          </p:nvSpPr>
          <p:spPr>
            <a:xfrm>
              <a:off x="5934296" y="539879"/>
              <a:ext cx="971510" cy="1078595"/>
            </a:xfrm>
            <a:custGeom>
              <a:avLst/>
              <a:gdLst>
                <a:gd name="connsiteX0" fmla="*/ 155032 w 971510"/>
                <a:gd name="connsiteY0" fmla="*/ 13774 h 1078595"/>
                <a:gd name="connsiteX1" fmla="*/ 51570 w 971510"/>
                <a:gd name="connsiteY1" fmla="*/ 14417 h 1078595"/>
                <a:gd name="connsiteX2" fmla="*/ 0 w 971510"/>
                <a:gd name="connsiteY2" fmla="*/ 104356 h 1078595"/>
                <a:gd name="connsiteX3" fmla="*/ 0 w 971510"/>
                <a:gd name="connsiteY3" fmla="*/ 974522 h 1078595"/>
                <a:gd name="connsiteX4" fmla="*/ 51570 w 971510"/>
                <a:gd name="connsiteY4" fmla="*/ 1064462 h 1078595"/>
                <a:gd name="connsiteX5" fmla="*/ 103781 w 971510"/>
                <a:gd name="connsiteY5" fmla="*/ 1078596 h 1078595"/>
                <a:gd name="connsiteX6" fmla="*/ 155032 w 971510"/>
                <a:gd name="connsiteY6" fmla="*/ 1064784 h 1078595"/>
                <a:gd name="connsiteX7" fmla="*/ 918979 w 971510"/>
                <a:gd name="connsiteY7" fmla="*/ 629540 h 1078595"/>
                <a:gd name="connsiteX8" fmla="*/ 971510 w 971510"/>
                <a:gd name="connsiteY8" fmla="*/ 539279 h 1078595"/>
                <a:gd name="connsiteX9" fmla="*/ 918979 w 971510"/>
                <a:gd name="connsiteY9" fmla="*/ 449018 h 1078595"/>
                <a:gd name="connsiteX10" fmla="*/ 155032 w 971510"/>
                <a:gd name="connsiteY10" fmla="*/ 13774 h 107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1510" h="1078595">
                  <a:moveTo>
                    <a:pt x="155032" y="13774"/>
                  </a:moveTo>
                  <a:cubicBezTo>
                    <a:pt x="122680" y="-4856"/>
                    <a:pt x="83922" y="-4535"/>
                    <a:pt x="51570" y="14417"/>
                  </a:cubicBezTo>
                  <a:cubicBezTo>
                    <a:pt x="19219" y="33368"/>
                    <a:pt x="0" y="66774"/>
                    <a:pt x="0" y="104356"/>
                  </a:cubicBezTo>
                  <a:lnTo>
                    <a:pt x="0" y="974522"/>
                  </a:lnTo>
                  <a:cubicBezTo>
                    <a:pt x="0" y="1012105"/>
                    <a:pt x="19219" y="1045511"/>
                    <a:pt x="51570" y="1064462"/>
                  </a:cubicBezTo>
                  <a:cubicBezTo>
                    <a:pt x="67906" y="1074099"/>
                    <a:pt x="85844" y="1078596"/>
                    <a:pt x="103781" y="1078596"/>
                  </a:cubicBezTo>
                  <a:cubicBezTo>
                    <a:pt x="121719" y="1078596"/>
                    <a:pt x="139016" y="1074099"/>
                    <a:pt x="155032" y="1064784"/>
                  </a:cubicBezTo>
                  <a:lnTo>
                    <a:pt x="918979" y="629540"/>
                  </a:lnTo>
                  <a:cubicBezTo>
                    <a:pt x="951651" y="610909"/>
                    <a:pt x="971510" y="577182"/>
                    <a:pt x="971510" y="539279"/>
                  </a:cubicBezTo>
                  <a:cubicBezTo>
                    <a:pt x="971510" y="501376"/>
                    <a:pt x="951971" y="467648"/>
                    <a:pt x="918979" y="449018"/>
                  </a:cubicBezTo>
                  <a:lnTo>
                    <a:pt x="155032" y="13774"/>
                  </a:lnTo>
                  <a:close/>
                </a:path>
              </a:pathLst>
            </a:custGeom>
            <a:grpFill/>
            <a:ln w="320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" name="Freihandform 20">
              <a:extLst>
                <a:ext uri="{FF2B5EF4-FFF2-40B4-BE49-F238E27FC236}">
                  <a16:creationId xmlns:a16="http://schemas.microsoft.com/office/drawing/2014/main" id="{0AA8028B-C134-A786-3933-3E34EFADF9C8}"/>
                </a:ext>
              </a:extLst>
            </p:cNvPr>
            <p:cNvSpPr/>
            <p:nvPr/>
          </p:nvSpPr>
          <p:spPr>
            <a:xfrm>
              <a:off x="6750775" y="1851030"/>
              <a:ext cx="1633597" cy="1813571"/>
            </a:xfrm>
            <a:custGeom>
              <a:avLst/>
              <a:gdLst>
                <a:gd name="connsiteX0" fmla="*/ 1545512 w 1633597"/>
                <a:gd name="connsiteY0" fmla="*/ 755174 h 1813571"/>
                <a:gd name="connsiteX1" fmla="*/ 260735 w 1633597"/>
                <a:gd name="connsiteY1" fmla="*/ 23130 h 1813571"/>
                <a:gd name="connsiteX2" fmla="*/ 86805 w 1633597"/>
                <a:gd name="connsiteY2" fmla="*/ 24093 h 1813571"/>
                <a:gd name="connsiteX3" fmla="*/ 0 w 1633597"/>
                <a:gd name="connsiteY3" fmla="*/ 175385 h 1813571"/>
                <a:gd name="connsiteX4" fmla="*/ 0 w 1633597"/>
                <a:gd name="connsiteY4" fmla="*/ 1638510 h 1813571"/>
                <a:gd name="connsiteX5" fmla="*/ 86805 w 1633597"/>
                <a:gd name="connsiteY5" fmla="*/ 1789480 h 1813571"/>
                <a:gd name="connsiteX6" fmla="*/ 174571 w 1633597"/>
                <a:gd name="connsiteY6" fmla="*/ 1813571 h 1813571"/>
                <a:gd name="connsiteX7" fmla="*/ 260735 w 1633597"/>
                <a:gd name="connsiteY7" fmla="*/ 1790444 h 1813571"/>
                <a:gd name="connsiteX8" fmla="*/ 1545512 w 1633597"/>
                <a:gd name="connsiteY8" fmla="*/ 1058399 h 1813571"/>
                <a:gd name="connsiteX9" fmla="*/ 1633598 w 1633597"/>
                <a:gd name="connsiteY9" fmla="*/ 906466 h 1813571"/>
                <a:gd name="connsiteX10" fmla="*/ 1545512 w 1633597"/>
                <a:gd name="connsiteY10" fmla="*/ 754532 h 181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3597" h="1813571">
                  <a:moveTo>
                    <a:pt x="1545512" y="755174"/>
                  </a:moveTo>
                  <a:lnTo>
                    <a:pt x="260735" y="23130"/>
                  </a:lnTo>
                  <a:cubicBezTo>
                    <a:pt x="206282" y="-8028"/>
                    <a:pt x="141258" y="-7707"/>
                    <a:pt x="86805" y="24093"/>
                  </a:cubicBezTo>
                  <a:cubicBezTo>
                    <a:pt x="32672" y="55893"/>
                    <a:pt x="0" y="112106"/>
                    <a:pt x="0" y="175385"/>
                  </a:cubicBezTo>
                  <a:lnTo>
                    <a:pt x="0" y="1638510"/>
                  </a:lnTo>
                  <a:cubicBezTo>
                    <a:pt x="0" y="1701468"/>
                    <a:pt x="32352" y="1758001"/>
                    <a:pt x="86805" y="1789480"/>
                  </a:cubicBezTo>
                  <a:cubicBezTo>
                    <a:pt x="114352" y="1805541"/>
                    <a:pt x="144461" y="1813571"/>
                    <a:pt x="174571" y="1813571"/>
                  </a:cubicBezTo>
                  <a:cubicBezTo>
                    <a:pt x="204680" y="1813571"/>
                    <a:pt x="233829" y="1805862"/>
                    <a:pt x="260735" y="1790444"/>
                  </a:cubicBezTo>
                  <a:lnTo>
                    <a:pt x="1545512" y="1058399"/>
                  </a:lnTo>
                  <a:cubicBezTo>
                    <a:pt x="1600605" y="1026921"/>
                    <a:pt x="1633598" y="970387"/>
                    <a:pt x="1633598" y="906466"/>
                  </a:cubicBezTo>
                  <a:cubicBezTo>
                    <a:pt x="1633598" y="842544"/>
                    <a:pt x="1600605" y="786011"/>
                    <a:pt x="1545512" y="754532"/>
                  </a:cubicBezTo>
                  <a:close/>
                </a:path>
              </a:pathLst>
            </a:custGeom>
            <a:grpFill/>
            <a:ln w="320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9" name="Freihandform 38">
              <a:extLst>
                <a:ext uri="{FF2B5EF4-FFF2-40B4-BE49-F238E27FC236}">
                  <a16:creationId xmlns:a16="http://schemas.microsoft.com/office/drawing/2014/main" id="{9385A66D-B856-2B88-D367-DC3F8EDF9F59}"/>
                </a:ext>
              </a:extLst>
            </p:cNvPr>
            <p:cNvSpPr/>
            <p:nvPr/>
          </p:nvSpPr>
          <p:spPr>
            <a:xfrm>
              <a:off x="7030408" y="0"/>
              <a:ext cx="1229362" cy="836964"/>
            </a:xfrm>
            <a:custGeom>
              <a:avLst/>
              <a:gdLst>
                <a:gd name="connsiteX0" fmla="*/ 0 w 1229362"/>
                <a:gd name="connsiteY0" fmla="*/ 0 h 836964"/>
                <a:gd name="connsiteX1" fmla="*/ 1092779 w 1229362"/>
                <a:gd name="connsiteY1" fmla="*/ 0 h 836964"/>
                <a:gd name="connsiteX2" fmla="*/ 1163057 w 1229362"/>
                <a:gd name="connsiteY2" fmla="*/ 40035 h 836964"/>
                <a:gd name="connsiteX3" fmla="*/ 1229362 w 1229362"/>
                <a:gd name="connsiteY3" fmla="*/ 154387 h 836964"/>
                <a:gd name="connsiteX4" fmla="*/ 1163057 w 1229362"/>
                <a:gd name="connsiteY4" fmla="*/ 268738 h 836964"/>
                <a:gd name="connsiteX5" fmla="*/ 196032 w 1229362"/>
                <a:gd name="connsiteY5" fmla="*/ 819619 h 836964"/>
                <a:gd name="connsiteX6" fmla="*/ 131329 w 1229362"/>
                <a:gd name="connsiteY6" fmla="*/ 836964 h 836964"/>
                <a:gd name="connsiteX7" fmla="*/ 65344 w 1229362"/>
                <a:gd name="connsiteY7" fmla="*/ 818977 h 836964"/>
                <a:gd name="connsiteX8" fmla="*/ 0 w 1229362"/>
                <a:gd name="connsiteY8" fmla="*/ 705267 h 83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9362" h="836964">
                  <a:moveTo>
                    <a:pt x="0" y="0"/>
                  </a:moveTo>
                  <a:lnTo>
                    <a:pt x="1092779" y="0"/>
                  </a:lnTo>
                  <a:lnTo>
                    <a:pt x="1163057" y="40035"/>
                  </a:lnTo>
                  <a:cubicBezTo>
                    <a:pt x="1204698" y="63805"/>
                    <a:pt x="1229362" y="106526"/>
                    <a:pt x="1229362" y="154387"/>
                  </a:cubicBezTo>
                  <a:cubicBezTo>
                    <a:pt x="1229362" y="202248"/>
                    <a:pt x="1204698" y="244969"/>
                    <a:pt x="1163057" y="268738"/>
                  </a:cubicBezTo>
                  <a:lnTo>
                    <a:pt x="196032" y="819619"/>
                  </a:lnTo>
                  <a:cubicBezTo>
                    <a:pt x="175852" y="831183"/>
                    <a:pt x="154071" y="836964"/>
                    <a:pt x="131329" y="836964"/>
                  </a:cubicBezTo>
                  <a:cubicBezTo>
                    <a:pt x="108586" y="836964"/>
                    <a:pt x="85844" y="830861"/>
                    <a:pt x="65344" y="818977"/>
                  </a:cubicBezTo>
                  <a:cubicBezTo>
                    <a:pt x="24344" y="795207"/>
                    <a:pt x="0" y="752807"/>
                    <a:pt x="0" y="705267"/>
                  </a:cubicBezTo>
                  <a:close/>
                </a:path>
              </a:pathLst>
            </a:custGeom>
            <a:grpFill/>
            <a:ln w="320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 27">
              <a:extLst>
                <a:ext uri="{FF2B5EF4-FFF2-40B4-BE49-F238E27FC236}">
                  <a16:creationId xmlns:a16="http://schemas.microsoft.com/office/drawing/2014/main" id="{82F6BF56-0227-418C-9163-2BF2602B92AD}"/>
                </a:ext>
              </a:extLst>
            </p:cNvPr>
            <p:cNvSpPr/>
            <p:nvPr/>
          </p:nvSpPr>
          <p:spPr>
            <a:xfrm>
              <a:off x="7567894" y="1026156"/>
              <a:ext cx="636462" cy="706349"/>
            </a:xfrm>
            <a:custGeom>
              <a:avLst/>
              <a:gdLst>
                <a:gd name="connsiteX0" fmla="*/ 601869 w 636462"/>
                <a:gd name="connsiteY0" fmla="*/ 294233 h 706349"/>
                <a:gd name="connsiteX1" fmla="*/ 101219 w 636462"/>
                <a:gd name="connsiteY1" fmla="*/ 8995 h 706349"/>
                <a:gd name="connsiteX2" fmla="*/ 33633 w 636462"/>
                <a:gd name="connsiteY2" fmla="*/ 9317 h 706349"/>
                <a:gd name="connsiteX3" fmla="*/ 0 w 636462"/>
                <a:gd name="connsiteY3" fmla="*/ 68099 h 706349"/>
                <a:gd name="connsiteX4" fmla="*/ 0 w 636462"/>
                <a:gd name="connsiteY4" fmla="*/ 638252 h 706349"/>
                <a:gd name="connsiteX5" fmla="*/ 33633 w 636462"/>
                <a:gd name="connsiteY5" fmla="*/ 697034 h 706349"/>
                <a:gd name="connsiteX6" fmla="*/ 67907 w 636462"/>
                <a:gd name="connsiteY6" fmla="*/ 706349 h 706349"/>
                <a:gd name="connsiteX7" fmla="*/ 101539 w 636462"/>
                <a:gd name="connsiteY7" fmla="*/ 697355 h 706349"/>
                <a:gd name="connsiteX8" fmla="*/ 602189 w 636462"/>
                <a:gd name="connsiteY8" fmla="*/ 412118 h 706349"/>
                <a:gd name="connsiteX9" fmla="*/ 636463 w 636462"/>
                <a:gd name="connsiteY9" fmla="*/ 353015 h 706349"/>
                <a:gd name="connsiteX10" fmla="*/ 602189 w 636462"/>
                <a:gd name="connsiteY10" fmla="*/ 293912 h 70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6462" h="706349">
                  <a:moveTo>
                    <a:pt x="601869" y="294233"/>
                  </a:moveTo>
                  <a:lnTo>
                    <a:pt x="101219" y="8995"/>
                  </a:lnTo>
                  <a:cubicBezTo>
                    <a:pt x="80078" y="-3210"/>
                    <a:pt x="54774" y="-2889"/>
                    <a:pt x="33633" y="9317"/>
                  </a:cubicBezTo>
                  <a:cubicBezTo>
                    <a:pt x="12492" y="21523"/>
                    <a:pt x="0" y="43686"/>
                    <a:pt x="0" y="68099"/>
                  </a:cubicBezTo>
                  <a:lnTo>
                    <a:pt x="0" y="638252"/>
                  </a:lnTo>
                  <a:cubicBezTo>
                    <a:pt x="0" y="662664"/>
                    <a:pt x="12492" y="684828"/>
                    <a:pt x="33633" y="697034"/>
                  </a:cubicBezTo>
                  <a:cubicBezTo>
                    <a:pt x="44203" y="703137"/>
                    <a:pt x="56055" y="706349"/>
                    <a:pt x="67907" y="706349"/>
                  </a:cubicBezTo>
                  <a:cubicBezTo>
                    <a:pt x="79758" y="706349"/>
                    <a:pt x="90969" y="703458"/>
                    <a:pt x="101539" y="697355"/>
                  </a:cubicBezTo>
                  <a:lnTo>
                    <a:pt x="602189" y="412118"/>
                  </a:lnTo>
                  <a:cubicBezTo>
                    <a:pt x="623650" y="399912"/>
                    <a:pt x="636463" y="377748"/>
                    <a:pt x="636463" y="353015"/>
                  </a:cubicBezTo>
                  <a:cubicBezTo>
                    <a:pt x="636463" y="328281"/>
                    <a:pt x="623650" y="306117"/>
                    <a:pt x="602189" y="293912"/>
                  </a:cubicBezTo>
                  <a:close/>
                </a:path>
              </a:pathLst>
            </a:custGeom>
            <a:grpFill/>
            <a:ln w="320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" name="Freihandform 29">
              <a:extLst>
                <a:ext uri="{FF2B5EF4-FFF2-40B4-BE49-F238E27FC236}">
                  <a16:creationId xmlns:a16="http://schemas.microsoft.com/office/drawing/2014/main" id="{2ABC6B5C-8374-4B0D-94A0-F93DF882F4CA}"/>
                </a:ext>
              </a:extLst>
            </p:cNvPr>
            <p:cNvSpPr/>
            <p:nvPr/>
          </p:nvSpPr>
          <p:spPr>
            <a:xfrm>
              <a:off x="5662670" y="3211409"/>
              <a:ext cx="816478" cy="906423"/>
            </a:xfrm>
            <a:custGeom>
              <a:avLst/>
              <a:gdLst>
                <a:gd name="connsiteX0" fmla="*/ 772275 w 816478"/>
                <a:gd name="connsiteY0" fmla="*/ 377385 h 906423"/>
                <a:gd name="connsiteX1" fmla="*/ 130047 w 816478"/>
                <a:gd name="connsiteY1" fmla="*/ 11524 h 906423"/>
                <a:gd name="connsiteX2" fmla="*/ 43242 w 816478"/>
                <a:gd name="connsiteY2" fmla="*/ 11845 h 906423"/>
                <a:gd name="connsiteX3" fmla="*/ 0 w 816478"/>
                <a:gd name="connsiteY3" fmla="*/ 87330 h 906423"/>
                <a:gd name="connsiteX4" fmla="*/ 0 w 816478"/>
                <a:gd name="connsiteY4" fmla="*/ 819053 h 906423"/>
                <a:gd name="connsiteX5" fmla="*/ 43242 w 816478"/>
                <a:gd name="connsiteY5" fmla="*/ 894539 h 906423"/>
                <a:gd name="connsiteX6" fmla="*/ 87125 w 816478"/>
                <a:gd name="connsiteY6" fmla="*/ 906423 h 906423"/>
                <a:gd name="connsiteX7" fmla="*/ 130047 w 816478"/>
                <a:gd name="connsiteY7" fmla="*/ 894860 h 906423"/>
                <a:gd name="connsiteX8" fmla="*/ 772275 w 816478"/>
                <a:gd name="connsiteY8" fmla="*/ 528998 h 906423"/>
                <a:gd name="connsiteX9" fmla="*/ 816479 w 816478"/>
                <a:gd name="connsiteY9" fmla="*/ 453192 h 906423"/>
                <a:gd name="connsiteX10" fmla="*/ 772275 w 816478"/>
                <a:gd name="connsiteY10" fmla="*/ 377385 h 906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6478" h="906423">
                  <a:moveTo>
                    <a:pt x="772275" y="377385"/>
                  </a:moveTo>
                  <a:lnTo>
                    <a:pt x="130047" y="11524"/>
                  </a:lnTo>
                  <a:cubicBezTo>
                    <a:pt x="102821" y="-3894"/>
                    <a:pt x="70149" y="-3894"/>
                    <a:pt x="43242" y="11845"/>
                  </a:cubicBezTo>
                  <a:cubicBezTo>
                    <a:pt x="16016" y="27584"/>
                    <a:pt x="0" y="55851"/>
                    <a:pt x="0" y="87330"/>
                  </a:cubicBezTo>
                  <a:lnTo>
                    <a:pt x="0" y="819053"/>
                  </a:lnTo>
                  <a:cubicBezTo>
                    <a:pt x="0" y="850532"/>
                    <a:pt x="16336" y="878799"/>
                    <a:pt x="43242" y="894539"/>
                  </a:cubicBezTo>
                  <a:cubicBezTo>
                    <a:pt x="57016" y="902569"/>
                    <a:pt x="72070" y="906423"/>
                    <a:pt x="87125" y="906423"/>
                  </a:cubicBezTo>
                  <a:cubicBezTo>
                    <a:pt x="102180" y="906423"/>
                    <a:pt x="116594" y="902569"/>
                    <a:pt x="130047" y="894860"/>
                  </a:cubicBezTo>
                  <a:lnTo>
                    <a:pt x="772275" y="528998"/>
                  </a:lnTo>
                  <a:cubicBezTo>
                    <a:pt x="799822" y="513259"/>
                    <a:pt x="816479" y="484992"/>
                    <a:pt x="816479" y="453192"/>
                  </a:cubicBezTo>
                  <a:cubicBezTo>
                    <a:pt x="816479" y="421392"/>
                    <a:pt x="800143" y="393125"/>
                    <a:pt x="772275" y="377385"/>
                  </a:cubicBezTo>
                  <a:close/>
                </a:path>
              </a:pathLst>
            </a:custGeom>
            <a:grpFill/>
            <a:ln w="320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1" name="Freihandform 40">
              <a:extLst>
                <a:ext uri="{FF2B5EF4-FFF2-40B4-BE49-F238E27FC236}">
                  <a16:creationId xmlns:a16="http://schemas.microsoft.com/office/drawing/2014/main" id="{5688CB13-3660-A539-C5A4-6064E754F82A}"/>
                </a:ext>
              </a:extLst>
            </p:cNvPr>
            <p:cNvSpPr/>
            <p:nvPr/>
          </p:nvSpPr>
          <p:spPr>
            <a:xfrm>
              <a:off x="10018291" y="0"/>
              <a:ext cx="816478" cy="836642"/>
            </a:xfrm>
            <a:custGeom>
              <a:avLst/>
              <a:gdLst>
                <a:gd name="connsiteX0" fmla="*/ 4588 w 816478"/>
                <a:gd name="connsiteY0" fmla="*/ 0 h 836642"/>
                <a:gd name="connsiteX1" fmla="*/ 232311 w 816478"/>
                <a:gd name="connsiteY1" fmla="*/ 0 h 836642"/>
                <a:gd name="connsiteX2" fmla="*/ 772275 w 816478"/>
                <a:gd name="connsiteY2" fmla="*/ 307604 h 836642"/>
                <a:gd name="connsiteX3" fmla="*/ 816478 w 816478"/>
                <a:gd name="connsiteY3" fmla="*/ 383411 h 836642"/>
                <a:gd name="connsiteX4" fmla="*/ 772275 w 816478"/>
                <a:gd name="connsiteY4" fmla="*/ 459217 h 836642"/>
                <a:gd name="connsiteX5" fmla="*/ 130047 w 816478"/>
                <a:gd name="connsiteY5" fmla="*/ 825079 h 836642"/>
                <a:gd name="connsiteX6" fmla="*/ 87125 w 816478"/>
                <a:gd name="connsiteY6" fmla="*/ 836642 h 836642"/>
                <a:gd name="connsiteX7" fmla="*/ 43242 w 816478"/>
                <a:gd name="connsiteY7" fmla="*/ 824758 h 836642"/>
                <a:gd name="connsiteX8" fmla="*/ 0 w 816478"/>
                <a:gd name="connsiteY8" fmla="*/ 749272 h 836642"/>
                <a:gd name="connsiteX9" fmla="*/ 0 w 816478"/>
                <a:gd name="connsiteY9" fmla="*/ 17549 h 836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6478" h="836642">
                  <a:moveTo>
                    <a:pt x="4588" y="0"/>
                  </a:moveTo>
                  <a:lnTo>
                    <a:pt x="232311" y="0"/>
                  </a:lnTo>
                  <a:lnTo>
                    <a:pt x="772275" y="307604"/>
                  </a:lnTo>
                  <a:cubicBezTo>
                    <a:pt x="800142" y="323344"/>
                    <a:pt x="816478" y="351610"/>
                    <a:pt x="816478" y="383411"/>
                  </a:cubicBezTo>
                  <a:cubicBezTo>
                    <a:pt x="816478" y="415211"/>
                    <a:pt x="799822" y="443477"/>
                    <a:pt x="772275" y="459217"/>
                  </a:cubicBezTo>
                  <a:lnTo>
                    <a:pt x="130047" y="825079"/>
                  </a:lnTo>
                  <a:cubicBezTo>
                    <a:pt x="116594" y="832788"/>
                    <a:pt x="102180" y="836642"/>
                    <a:pt x="87125" y="836642"/>
                  </a:cubicBezTo>
                  <a:cubicBezTo>
                    <a:pt x="72070" y="836642"/>
                    <a:pt x="57016" y="832788"/>
                    <a:pt x="43242" y="824758"/>
                  </a:cubicBezTo>
                  <a:cubicBezTo>
                    <a:pt x="16336" y="809018"/>
                    <a:pt x="0" y="780751"/>
                    <a:pt x="0" y="749272"/>
                  </a:cubicBezTo>
                  <a:lnTo>
                    <a:pt x="0" y="17549"/>
                  </a:lnTo>
                  <a:close/>
                </a:path>
              </a:pathLst>
            </a:custGeom>
            <a:grpFill/>
            <a:ln w="320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1ACDD1C9-9967-BCB8-2052-071EF991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Headline </a:t>
            </a:r>
            <a:r>
              <a:rPr lang="en-GB" noProof="0" err="1"/>
              <a:t>BauerMedia</a:t>
            </a:r>
            <a:r>
              <a:rPr lang="en-GB" noProof="0"/>
              <a:t> Sans Bold 32pt</a:t>
            </a:r>
            <a:br>
              <a:rPr lang="en-GB" noProof="0"/>
            </a:br>
            <a:r>
              <a:rPr lang="en-GB" noProof="0"/>
              <a:t>Subline second line manually Regular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9EBA2D-44AA-05D7-CAF3-8996E818A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 | Date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840389-B494-0E2B-2D73-7452FC7F8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33750-B9DF-4859-8502-A236C27DE94C}" type="slidenum">
              <a:rPr lang="de-DE" smtClean="0"/>
              <a:t>‹#›</a:t>
            </a:fld>
            <a:endParaRPr lang="de-DE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FFCD669A-506A-1CFD-A295-8AAFAFA801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776" y="1492250"/>
            <a:ext cx="5575502" cy="4514849"/>
          </a:xfrm>
        </p:spPr>
        <p:txBody>
          <a:bodyPr/>
          <a:lstStyle/>
          <a:p>
            <a:pPr lvl="0"/>
            <a:r>
              <a:rPr lang="en-GB" noProof="0"/>
              <a:t>First text level </a:t>
            </a:r>
            <a:r>
              <a:rPr lang="en-GB" noProof="0" err="1"/>
              <a:t>BauerMedia</a:t>
            </a:r>
            <a:r>
              <a:rPr lang="en-GB" noProof="0"/>
              <a:t> Sans Regular 14pt. Text subheading or text highlighting in Bold. Please only use the indent symbol in the Paragraph menu to create a list with bullet characters.</a:t>
            </a:r>
            <a:br>
              <a:rPr lang="en-GB" noProof="0"/>
            </a:br>
            <a:r>
              <a:rPr lang="en-GB" noProof="0"/>
              <a:t>Press increase indent for the next text level with indented bullet characters or decrease indent to go back to the previous level. </a:t>
            </a:r>
          </a:p>
          <a:p>
            <a:pPr lvl="1"/>
            <a:r>
              <a:rPr lang="en-GB" noProof="0"/>
              <a:t>Second text level with a solid triangle</a:t>
            </a:r>
          </a:p>
          <a:p>
            <a:pPr lvl="2"/>
            <a:r>
              <a:rPr lang="en-GB" noProof="0"/>
              <a:t>Third text level with a solid triangle</a:t>
            </a:r>
          </a:p>
          <a:p>
            <a:pPr lvl="3"/>
            <a:r>
              <a:rPr lang="en-GB" noProof="0"/>
              <a:t>Fourth text level with outlined triangle</a:t>
            </a:r>
          </a:p>
          <a:p>
            <a:pPr lvl="4"/>
            <a:r>
              <a:rPr lang="en-GB" noProof="0"/>
              <a:t>Fifth text level with outlined triangle</a:t>
            </a:r>
          </a:p>
        </p:txBody>
      </p:sp>
      <p:sp>
        <p:nvSpPr>
          <p:cNvPr id="3" name="Textplatzhalter 15">
            <a:extLst>
              <a:ext uri="{FF2B5EF4-FFF2-40B4-BE49-F238E27FC236}">
                <a16:creationId xmlns:a16="http://schemas.microsoft.com/office/drawing/2014/main" id="{730633F9-75B8-D71E-0D4C-F6190812CA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8710" y="1492251"/>
            <a:ext cx="5573264" cy="4514850"/>
          </a:xfrm>
        </p:spPr>
        <p:txBody>
          <a:bodyPr/>
          <a:lstStyle/>
          <a:p>
            <a:pPr lvl="0"/>
            <a:r>
              <a:rPr lang="en-GB" noProof="0"/>
              <a:t>First text level </a:t>
            </a:r>
            <a:r>
              <a:rPr lang="en-GB" noProof="0" err="1"/>
              <a:t>BauerMedia</a:t>
            </a:r>
            <a:r>
              <a:rPr lang="en-GB" noProof="0"/>
              <a:t> Sans Regular 14pt. Text subheading or text highlighting in Bold. Please only use the indent symbol in the Paragraph menu to create a list with bullet characters.</a:t>
            </a:r>
            <a:br>
              <a:rPr lang="en-GB" noProof="0"/>
            </a:br>
            <a:r>
              <a:rPr lang="en-GB" noProof="0"/>
              <a:t>Press increase indent for the next text level with indented bullet characters or decrease indent to go back to the previous level. </a:t>
            </a:r>
          </a:p>
          <a:p>
            <a:pPr lvl="1"/>
            <a:r>
              <a:rPr lang="en-GB" noProof="0"/>
              <a:t>Second text level with a solid triangle</a:t>
            </a:r>
          </a:p>
          <a:p>
            <a:pPr lvl="2"/>
            <a:r>
              <a:rPr lang="en-GB" noProof="0"/>
              <a:t>Third text level with a solid triangle</a:t>
            </a:r>
          </a:p>
          <a:p>
            <a:pPr lvl="3"/>
            <a:r>
              <a:rPr lang="en-GB" noProof="0"/>
              <a:t>Fourth text level with outlined triangle</a:t>
            </a:r>
          </a:p>
          <a:p>
            <a:pPr lvl="4"/>
            <a:r>
              <a:rPr lang="en-GB" noProof="0"/>
              <a:t>Fifth text level with outlined triangle</a:t>
            </a:r>
          </a:p>
        </p:txBody>
      </p:sp>
    </p:spTree>
    <p:extLst>
      <p:ext uri="{BB962C8B-B14F-4D97-AF65-F5344CB8AC3E}">
        <p14:creationId xmlns:p14="http://schemas.microsoft.com/office/powerpoint/2010/main" val="2143290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740" userDrawn="1">
          <p15:clr>
            <a:srgbClr val="FBAE40"/>
          </p15:clr>
        </p15:guide>
        <p15:guide id="4" pos="3939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Text two-columned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38">
            <a:extLst>
              <a:ext uri="{FF2B5EF4-FFF2-40B4-BE49-F238E27FC236}">
                <a16:creationId xmlns:a16="http://schemas.microsoft.com/office/drawing/2014/main" id="{E4A42D55-2E8D-0BF3-3DC2-89F87752C08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67022" y="0"/>
            <a:ext cx="5924977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72000" tIns="72000">
            <a:noAutofit/>
          </a:bodyPr>
          <a:lstStyle>
            <a:lvl1pPr>
              <a:defRPr sz="1200"/>
            </a:lvl1pPr>
          </a:lstStyle>
          <a:p>
            <a:r>
              <a:rPr lang="en-GB" noProof="0"/>
              <a:t>Insert image (16,5 x 19,05 cm) and place to background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ACDD1C9-9967-BCB8-2052-071EF991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4" y="361583"/>
            <a:ext cx="5634000" cy="900000"/>
          </a:xfrm>
        </p:spPr>
        <p:txBody>
          <a:bodyPr/>
          <a:lstStyle/>
          <a:p>
            <a:r>
              <a:rPr lang="en-GB" noProof="0"/>
              <a:t>Headline Bold 32pt</a:t>
            </a:r>
            <a:br>
              <a:rPr lang="en-GB" noProof="0"/>
            </a:br>
            <a:r>
              <a:rPr lang="en-GB" noProof="0"/>
              <a:t>Subline manually Regular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9EBA2D-44AA-05D7-CAF3-8996E818A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 | Date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840389-B494-0E2B-2D73-7452FC7F8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33750-B9DF-4859-8502-A236C27DE94C}" type="slidenum">
              <a:rPr lang="de-DE" smtClean="0"/>
              <a:t>‹#›</a:t>
            </a:fld>
            <a:endParaRPr lang="de-DE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FFCD669A-506A-1CFD-A295-8AAFAFA801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1492428"/>
            <a:ext cx="5634000" cy="4514671"/>
          </a:xfrm>
        </p:spPr>
        <p:txBody>
          <a:bodyPr/>
          <a:lstStyle/>
          <a:p>
            <a:pPr lvl="0"/>
            <a:r>
              <a:rPr lang="en-GB" noProof="0"/>
              <a:t>First text level </a:t>
            </a:r>
            <a:r>
              <a:rPr lang="en-GB" noProof="0" err="1"/>
              <a:t>BauerMedia</a:t>
            </a:r>
            <a:r>
              <a:rPr lang="en-GB" noProof="0"/>
              <a:t> Sans Regular 14pt. Text subheading or text highlighting in Bold. Please only use the indent symbol in the Paragraph menu to create a list with bullet characters. Press increase indent for the next text level with indented bullet characters or decrease indent to go back to the previous level. </a:t>
            </a:r>
          </a:p>
          <a:p>
            <a:pPr lvl="1"/>
            <a:r>
              <a:rPr lang="en-GB" noProof="0"/>
              <a:t>Second text level</a:t>
            </a:r>
          </a:p>
          <a:p>
            <a:pPr lvl="2"/>
            <a:r>
              <a:rPr lang="en-GB" noProof="0"/>
              <a:t>Third text level</a:t>
            </a:r>
          </a:p>
          <a:p>
            <a:pPr lvl="3"/>
            <a:r>
              <a:rPr lang="en-GB" noProof="0"/>
              <a:t>Fourth text level</a:t>
            </a:r>
          </a:p>
          <a:p>
            <a:pPr lvl="4"/>
            <a:r>
              <a:rPr lang="en-GB" noProof="0"/>
              <a:t>Fifth text level</a:t>
            </a:r>
          </a:p>
        </p:txBody>
      </p:sp>
    </p:spTree>
    <p:extLst>
      <p:ext uri="{BB962C8B-B14F-4D97-AF65-F5344CB8AC3E}">
        <p14:creationId xmlns:p14="http://schemas.microsoft.com/office/powerpoint/2010/main" val="1850668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704" userDrawn="1">
          <p15:clr>
            <a:srgbClr val="FBAE40"/>
          </p15:clr>
        </p15:guide>
        <p15:guide id="4" pos="2528" userDrawn="1">
          <p15:clr>
            <a:srgbClr val="FBAE40"/>
          </p15:clr>
        </p15:guide>
        <p15:guide id="7" pos="5000" userDrawn="1">
          <p15:clr>
            <a:srgbClr val="FBAE40"/>
          </p15:clr>
        </p15:guide>
        <p15:guide id="8" pos="517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CDD1C9-9967-BCB8-2052-071EF991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Headline </a:t>
            </a:r>
            <a:r>
              <a:rPr lang="en-GB" noProof="0" err="1"/>
              <a:t>BauerMedia</a:t>
            </a:r>
            <a:r>
              <a:rPr lang="en-GB" noProof="0"/>
              <a:t> Sans Bold 32pt</a:t>
            </a:r>
            <a:br>
              <a:rPr lang="en-GB" noProof="0"/>
            </a:br>
            <a:r>
              <a:rPr lang="en-GB" noProof="0"/>
              <a:t>Optional subline second line manually Regular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D745C3A-9C1A-E04E-17B2-793B7E18D46A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lIns="36000" tIns="36000"/>
          <a:lstStyle>
            <a:lvl1pPr>
              <a:defRPr sz="1200"/>
            </a:lvl1pPr>
          </a:lstStyle>
          <a:p>
            <a:pPr lvl="0"/>
            <a:r>
              <a:rPr lang="en-GB" noProof="0"/>
              <a:t>Insert content like table or diagram etc.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9EBA2D-44AA-05D7-CAF3-8996E818A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 | Date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840389-B494-0E2B-2D73-7452FC7F8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33750-B9DF-4859-8502-A236C27DE94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28653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BCFC60-D017-7648-FA63-6ACA7893D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Headline </a:t>
            </a:r>
            <a:r>
              <a:rPr lang="en-GB" noProof="0" err="1"/>
              <a:t>BauerMedia</a:t>
            </a:r>
            <a:r>
              <a:rPr lang="en-GB" noProof="0"/>
              <a:t> Sans Bold 32pt</a:t>
            </a:r>
            <a:br>
              <a:rPr lang="en-GB" noProof="0"/>
            </a:br>
            <a:r>
              <a:rPr lang="en-GB" noProof="0"/>
              <a:t>Optional subline second line manually Regular</a:t>
            </a:r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7F4C04A-D83D-C7EE-A12D-43ECC8593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21CB970-D935-CA1E-6DAB-D6427B8B9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33750-B9DF-4859-8502-A236C27DE94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9483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1B030F5-2619-8A68-7AD3-E23ACE9FD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 | Date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DD01588-629C-DC23-B03B-D000F1193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33750-B9DF-4859-8502-A236C27DE94C}" type="slidenum">
              <a:rPr lang="de-DE" smtClean="0"/>
              <a:t>‹#›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7E2908-AB69-895D-ACBC-3CCBA8D571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60000"/>
            <a:ext cx="11473200" cy="1080000"/>
          </a:xfrm>
        </p:spPr>
        <p:txBody>
          <a:bodyPr/>
          <a:lstStyle>
            <a:lvl1pPr>
              <a:lnSpc>
                <a:spcPct val="100000"/>
              </a:lnSpc>
              <a:defRPr sz="2200">
                <a:solidFill>
                  <a:schemeClr val="bg2"/>
                </a:solidFill>
              </a:defRPr>
            </a:lvl1pPr>
          </a:lstStyle>
          <a:p>
            <a:r>
              <a:rPr lang="en-GB" noProof="0"/>
              <a:t>This is a very long headline, in which you can already summarize the chart  in the header. This is a common thing in business. Optional subline last line manually Regular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76392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1B030F5-2619-8A68-7AD3-E23ACE9FD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 | Date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DD01588-629C-DC23-B03B-D000F1193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33750-B9DF-4859-8502-A236C27DE94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67585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/ 4 prof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3">
            <a:extLst>
              <a:ext uri="{FF2B5EF4-FFF2-40B4-BE49-F238E27FC236}">
                <a16:creationId xmlns:a16="http://schemas.microsoft.com/office/drawing/2014/main" id="{6947330C-62B7-980E-F72B-7099D16E9FA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8775" y="1827833"/>
            <a:ext cx="2664000" cy="2628000"/>
          </a:xfrm>
          <a:prstGeom prst="roundRect">
            <a:avLst>
              <a:gd name="adj" fmla="val 6826"/>
            </a:avLst>
          </a:prstGeom>
          <a:solidFill>
            <a:schemeClr val="bg1">
              <a:lumMod val="95000"/>
            </a:schemeClr>
          </a:solidFill>
        </p:spPr>
        <p:txBody>
          <a:bodyPr lIns="72000" tIns="72000"/>
          <a:lstStyle>
            <a:lvl1pPr>
              <a:defRPr sz="1200"/>
            </a:lvl1pPr>
          </a:lstStyle>
          <a:p>
            <a:r>
              <a:rPr lang="en-GB" noProof="0"/>
              <a:t>Insert image (7,4 x 7,3 cm)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ACDD1C9-9967-BCB8-2052-071EF991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Headline </a:t>
            </a:r>
            <a:r>
              <a:rPr lang="en-GB" noProof="0" err="1"/>
              <a:t>BauerMedia</a:t>
            </a:r>
            <a:r>
              <a:rPr lang="en-GB" noProof="0"/>
              <a:t> Sans Bold 32pt</a:t>
            </a:r>
            <a:br>
              <a:rPr lang="en-GB" noProof="0"/>
            </a:br>
            <a:r>
              <a:rPr lang="en-GB" noProof="0"/>
              <a:t>Optional subline second line manually Regular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9EBA2D-44AA-05D7-CAF3-8996E818A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 | Date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840389-B494-0E2B-2D73-7452FC7F8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33750-B9DF-4859-8502-A236C27DE94C}" type="slidenum">
              <a:rPr lang="de-DE" smtClean="0"/>
              <a:t>‹#›</a:t>
            </a:fld>
            <a:endParaRPr lang="de-DE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FFCD669A-506A-1CFD-A295-8AAFAFA801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776" y="4634995"/>
            <a:ext cx="2667000" cy="953005"/>
          </a:xfrm>
        </p:spPr>
        <p:txBody>
          <a:bodyPr/>
          <a:lstStyle>
            <a:lvl1pPr>
              <a:lnSpc>
                <a:spcPct val="117000"/>
              </a:lnSpc>
              <a:defRPr sz="1000" b="1" i="0">
                <a:solidFill>
                  <a:schemeClr val="bg2"/>
                </a:solidFill>
                <a:latin typeface="BauerMedia Sans" pitchFamily="2" charset="77"/>
              </a:defRPr>
            </a:lvl1pPr>
            <a:lvl2pPr marL="0" indent="0">
              <a:lnSpc>
                <a:spcPct val="117000"/>
              </a:lnSpc>
              <a:buFontTx/>
              <a:buNone/>
              <a:defRPr sz="1000" b="1" i="0">
                <a:solidFill>
                  <a:schemeClr val="tx1"/>
                </a:solidFill>
                <a:latin typeface="BauerMedia Sans" pitchFamily="2" charset="77"/>
              </a:defRPr>
            </a:lvl2pPr>
            <a:lvl3pPr marL="0" indent="0">
              <a:lnSpc>
                <a:spcPct val="117000"/>
              </a:lnSpc>
              <a:buFontTx/>
              <a:buNone/>
              <a:tabLst>
                <a:tab pos="355600" algn="l"/>
              </a:tabLst>
              <a:defRPr sz="1000"/>
            </a:lvl3pPr>
            <a:lvl4pPr marL="0" indent="0">
              <a:lnSpc>
                <a:spcPct val="117000"/>
              </a:lnSpc>
              <a:buFontTx/>
              <a:buNone/>
              <a:tabLst>
                <a:tab pos="355600" algn="l"/>
              </a:tabLst>
              <a:defRPr sz="1000"/>
            </a:lvl4pPr>
            <a:lvl5pPr marL="0" indent="0">
              <a:lnSpc>
                <a:spcPct val="117000"/>
              </a:lnSpc>
              <a:buFontTx/>
              <a:buNone/>
              <a:tabLst>
                <a:tab pos="355600" algn="l"/>
              </a:tabLst>
              <a:defRPr sz="1000"/>
            </a:lvl5pPr>
          </a:lstStyle>
          <a:p>
            <a:pPr lvl="0"/>
            <a:r>
              <a:rPr lang="en-GB" noProof="0"/>
              <a:t>First and last Name </a:t>
            </a:r>
          </a:p>
          <a:p>
            <a:pPr lvl="1"/>
            <a:r>
              <a:rPr lang="en-GB" noProof="0"/>
              <a:t>Job title</a:t>
            </a:r>
          </a:p>
          <a:p>
            <a:pPr lvl="2"/>
            <a:r>
              <a:rPr lang="en-GB" noProof="0"/>
              <a:t>Third text level</a:t>
            </a:r>
          </a:p>
          <a:p>
            <a:pPr lvl="3"/>
            <a:r>
              <a:rPr lang="en-GB" noProof="0"/>
              <a:t>Fourth text level</a:t>
            </a:r>
          </a:p>
          <a:p>
            <a:pPr lvl="4"/>
            <a:r>
              <a:rPr lang="en-GB" noProof="0"/>
              <a:t>Fifth text level</a:t>
            </a:r>
          </a:p>
        </p:txBody>
      </p:sp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196B066C-4148-1F5C-151A-A7BC4880B95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295175" y="1827833"/>
            <a:ext cx="2664000" cy="2628000"/>
          </a:xfrm>
          <a:prstGeom prst="roundRect">
            <a:avLst>
              <a:gd name="adj" fmla="val 6826"/>
            </a:avLst>
          </a:prstGeom>
          <a:solidFill>
            <a:schemeClr val="bg1">
              <a:lumMod val="95000"/>
            </a:schemeClr>
          </a:solidFill>
        </p:spPr>
        <p:txBody>
          <a:bodyPr lIns="72000" tIns="72000"/>
          <a:lstStyle>
            <a:lvl1pPr>
              <a:defRPr sz="1200"/>
            </a:lvl1pPr>
          </a:lstStyle>
          <a:p>
            <a:r>
              <a:rPr lang="en-GB" noProof="0"/>
              <a:t>Insert image (7,4 x 7,3 cm)</a:t>
            </a:r>
          </a:p>
        </p:txBody>
      </p:sp>
      <p:sp>
        <p:nvSpPr>
          <p:cNvPr id="11" name="Textplatzhalter 15">
            <a:extLst>
              <a:ext uri="{FF2B5EF4-FFF2-40B4-BE49-F238E27FC236}">
                <a16:creationId xmlns:a16="http://schemas.microsoft.com/office/drawing/2014/main" id="{5ACDCA50-4486-80AD-DDE5-F7F93FB6BF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5176" y="4634995"/>
            <a:ext cx="2659376" cy="953005"/>
          </a:xfrm>
        </p:spPr>
        <p:txBody>
          <a:bodyPr/>
          <a:lstStyle>
            <a:lvl1pPr>
              <a:lnSpc>
                <a:spcPct val="117000"/>
              </a:lnSpc>
              <a:defRPr sz="1000" b="1" i="0">
                <a:solidFill>
                  <a:schemeClr val="bg2"/>
                </a:solidFill>
                <a:latin typeface="BauerMedia Sans" pitchFamily="2" charset="77"/>
              </a:defRPr>
            </a:lvl1pPr>
            <a:lvl2pPr marL="0" indent="0">
              <a:lnSpc>
                <a:spcPct val="117000"/>
              </a:lnSpc>
              <a:buFontTx/>
              <a:buNone/>
              <a:defRPr sz="1000" b="1" i="0">
                <a:solidFill>
                  <a:schemeClr val="tx1"/>
                </a:solidFill>
                <a:latin typeface="BauerMedia Sans" pitchFamily="2" charset="77"/>
              </a:defRPr>
            </a:lvl2pPr>
            <a:lvl3pPr marL="0" indent="0">
              <a:lnSpc>
                <a:spcPct val="117000"/>
              </a:lnSpc>
              <a:buFontTx/>
              <a:buNone/>
              <a:tabLst>
                <a:tab pos="355600" algn="l"/>
              </a:tabLst>
              <a:defRPr sz="1000"/>
            </a:lvl3pPr>
            <a:lvl4pPr marL="0" indent="0">
              <a:lnSpc>
                <a:spcPct val="117000"/>
              </a:lnSpc>
              <a:buFontTx/>
              <a:buNone/>
              <a:tabLst>
                <a:tab pos="355600" algn="l"/>
              </a:tabLst>
              <a:defRPr sz="1000"/>
            </a:lvl4pPr>
            <a:lvl5pPr marL="0" indent="0">
              <a:lnSpc>
                <a:spcPct val="117000"/>
              </a:lnSpc>
              <a:buFontTx/>
              <a:buNone/>
              <a:tabLst>
                <a:tab pos="355600" algn="l"/>
              </a:tabLst>
              <a:defRPr sz="1000"/>
            </a:lvl5pPr>
          </a:lstStyle>
          <a:p>
            <a:pPr lvl="0"/>
            <a:r>
              <a:rPr lang="en-GB" noProof="0"/>
              <a:t>First and last Name </a:t>
            </a:r>
          </a:p>
          <a:p>
            <a:pPr lvl="1"/>
            <a:r>
              <a:rPr lang="en-GB" noProof="0"/>
              <a:t>Job title</a:t>
            </a:r>
          </a:p>
          <a:p>
            <a:pPr lvl="2"/>
            <a:r>
              <a:rPr lang="en-GB" noProof="0"/>
              <a:t>Third text level</a:t>
            </a:r>
          </a:p>
          <a:p>
            <a:pPr lvl="3"/>
            <a:r>
              <a:rPr lang="en-GB" noProof="0"/>
              <a:t>Fourth text level</a:t>
            </a:r>
          </a:p>
          <a:p>
            <a:pPr lvl="4"/>
            <a:r>
              <a:rPr lang="en-GB" noProof="0"/>
              <a:t>Fifth text level</a:t>
            </a:r>
          </a:p>
        </p:txBody>
      </p:sp>
      <p:sp>
        <p:nvSpPr>
          <p:cNvPr id="12" name="Bildplatzhalter 3">
            <a:extLst>
              <a:ext uri="{FF2B5EF4-FFF2-40B4-BE49-F238E27FC236}">
                <a16:creationId xmlns:a16="http://schemas.microsoft.com/office/drawing/2014/main" id="{D0B386BE-48E2-189A-06A3-E2432EDBC5A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31575" y="1827833"/>
            <a:ext cx="2664000" cy="2628000"/>
          </a:xfrm>
          <a:prstGeom prst="roundRect">
            <a:avLst>
              <a:gd name="adj" fmla="val 6826"/>
            </a:avLst>
          </a:prstGeom>
          <a:solidFill>
            <a:schemeClr val="bg1">
              <a:lumMod val="95000"/>
            </a:schemeClr>
          </a:solidFill>
        </p:spPr>
        <p:txBody>
          <a:bodyPr lIns="72000" tIns="72000"/>
          <a:lstStyle>
            <a:lvl1pPr>
              <a:defRPr sz="1200"/>
            </a:lvl1pPr>
          </a:lstStyle>
          <a:p>
            <a:r>
              <a:rPr lang="en-GB" noProof="0"/>
              <a:t>Insert image (7,4 x 7,3 cm)</a:t>
            </a:r>
          </a:p>
        </p:txBody>
      </p:sp>
      <p:sp>
        <p:nvSpPr>
          <p:cNvPr id="13" name="Textplatzhalter 15">
            <a:extLst>
              <a:ext uri="{FF2B5EF4-FFF2-40B4-BE49-F238E27FC236}">
                <a16:creationId xmlns:a16="http://schemas.microsoft.com/office/drawing/2014/main" id="{65861597-70DB-AD8A-FD8D-27189E2EB1B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26175" y="4634995"/>
            <a:ext cx="2670175" cy="953005"/>
          </a:xfrm>
        </p:spPr>
        <p:txBody>
          <a:bodyPr/>
          <a:lstStyle>
            <a:lvl1pPr>
              <a:lnSpc>
                <a:spcPct val="117000"/>
              </a:lnSpc>
              <a:defRPr sz="1000" b="1" i="0">
                <a:solidFill>
                  <a:schemeClr val="bg2"/>
                </a:solidFill>
                <a:latin typeface="BauerMedia Sans" pitchFamily="2" charset="77"/>
              </a:defRPr>
            </a:lvl1pPr>
            <a:lvl2pPr marL="0" indent="0">
              <a:lnSpc>
                <a:spcPct val="117000"/>
              </a:lnSpc>
              <a:buFontTx/>
              <a:buNone/>
              <a:defRPr sz="1000" b="1" i="0">
                <a:solidFill>
                  <a:schemeClr val="tx1"/>
                </a:solidFill>
                <a:latin typeface="BauerMedia Sans" pitchFamily="2" charset="77"/>
              </a:defRPr>
            </a:lvl2pPr>
            <a:lvl3pPr marL="0" indent="0">
              <a:lnSpc>
                <a:spcPct val="117000"/>
              </a:lnSpc>
              <a:buFontTx/>
              <a:buNone/>
              <a:tabLst>
                <a:tab pos="355600" algn="l"/>
              </a:tabLst>
              <a:defRPr sz="1000"/>
            </a:lvl3pPr>
            <a:lvl4pPr marL="0" indent="0">
              <a:lnSpc>
                <a:spcPct val="117000"/>
              </a:lnSpc>
              <a:buFontTx/>
              <a:buNone/>
              <a:tabLst>
                <a:tab pos="355600" algn="l"/>
              </a:tabLst>
              <a:defRPr sz="1000"/>
            </a:lvl4pPr>
            <a:lvl5pPr marL="0" indent="0">
              <a:lnSpc>
                <a:spcPct val="117000"/>
              </a:lnSpc>
              <a:buFontTx/>
              <a:buNone/>
              <a:tabLst>
                <a:tab pos="355600" algn="l"/>
              </a:tabLst>
              <a:defRPr sz="1000"/>
            </a:lvl5pPr>
          </a:lstStyle>
          <a:p>
            <a:pPr lvl="0"/>
            <a:r>
              <a:rPr lang="en-GB" noProof="0"/>
              <a:t>First and last Name </a:t>
            </a:r>
          </a:p>
          <a:p>
            <a:pPr lvl="1"/>
            <a:r>
              <a:rPr lang="en-GB" noProof="0"/>
              <a:t>Job title</a:t>
            </a:r>
          </a:p>
          <a:p>
            <a:pPr lvl="2"/>
            <a:r>
              <a:rPr lang="en-GB" noProof="0"/>
              <a:t>Third text level</a:t>
            </a:r>
          </a:p>
          <a:p>
            <a:pPr lvl="3"/>
            <a:r>
              <a:rPr lang="en-GB" noProof="0"/>
              <a:t>Fourth text level</a:t>
            </a:r>
          </a:p>
          <a:p>
            <a:pPr lvl="4"/>
            <a:r>
              <a:rPr lang="en-GB" noProof="0"/>
              <a:t>Fifth text level</a:t>
            </a:r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3AF3969D-1B22-3E02-6E04-8481E785B0D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167974" y="1827833"/>
            <a:ext cx="2664000" cy="2628000"/>
          </a:xfrm>
          <a:prstGeom prst="roundRect">
            <a:avLst>
              <a:gd name="adj" fmla="val 6826"/>
            </a:avLst>
          </a:prstGeom>
          <a:solidFill>
            <a:schemeClr val="bg1">
              <a:lumMod val="95000"/>
            </a:schemeClr>
          </a:solidFill>
        </p:spPr>
        <p:txBody>
          <a:bodyPr lIns="72000" tIns="72000"/>
          <a:lstStyle>
            <a:lvl1pPr>
              <a:defRPr sz="1200"/>
            </a:lvl1pPr>
          </a:lstStyle>
          <a:p>
            <a:r>
              <a:rPr lang="en-GB" noProof="0"/>
              <a:t>Insert image (7,4 x 7,3 cm)</a:t>
            </a:r>
          </a:p>
        </p:txBody>
      </p:sp>
      <p:sp>
        <p:nvSpPr>
          <p:cNvPr id="23" name="Textplatzhalter 15">
            <a:extLst>
              <a:ext uri="{FF2B5EF4-FFF2-40B4-BE49-F238E27FC236}">
                <a16:creationId xmlns:a16="http://schemas.microsoft.com/office/drawing/2014/main" id="{8E3F4569-C780-ED73-D2F3-7A3D63CF04E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67974" y="4634995"/>
            <a:ext cx="2664000" cy="953005"/>
          </a:xfrm>
        </p:spPr>
        <p:txBody>
          <a:bodyPr/>
          <a:lstStyle>
            <a:lvl1pPr>
              <a:lnSpc>
                <a:spcPct val="117000"/>
              </a:lnSpc>
              <a:defRPr sz="1000" b="1" i="0">
                <a:solidFill>
                  <a:schemeClr val="bg2"/>
                </a:solidFill>
                <a:latin typeface="BauerMedia Sans" pitchFamily="2" charset="77"/>
              </a:defRPr>
            </a:lvl1pPr>
            <a:lvl2pPr marL="0" indent="0">
              <a:lnSpc>
                <a:spcPct val="117000"/>
              </a:lnSpc>
              <a:buFontTx/>
              <a:buNone/>
              <a:defRPr sz="1000" b="1" i="0">
                <a:solidFill>
                  <a:schemeClr val="tx1"/>
                </a:solidFill>
                <a:latin typeface="BauerMedia Sans" pitchFamily="2" charset="77"/>
              </a:defRPr>
            </a:lvl2pPr>
            <a:lvl3pPr marL="0" indent="0">
              <a:lnSpc>
                <a:spcPct val="117000"/>
              </a:lnSpc>
              <a:buFontTx/>
              <a:buNone/>
              <a:tabLst>
                <a:tab pos="355600" algn="l"/>
              </a:tabLst>
              <a:defRPr sz="1000"/>
            </a:lvl3pPr>
            <a:lvl4pPr marL="0" indent="0">
              <a:lnSpc>
                <a:spcPct val="117000"/>
              </a:lnSpc>
              <a:buFontTx/>
              <a:buNone/>
              <a:tabLst>
                <a:tab pos="355600" algn="l"/>
              </a:tabLst>
              <a:defRPr sz="1000"/>
            </a:lvl4pPr>
            <a:lvl5pPr marL="0" indent="0">
              <a:lnSpc>
                <a:spcPct val="117000"/>
              </a:lnSpc>
              <a:buFontTx/>
              <a:buNone/>
              <a:tabLst>
                <a:tab pos="355600" algn="l"/>
              </a:tabLst>
              <a:defRPr sz="1000"/>
            </a:lvl5pPr>
          </a:lstStyle>
          <a:p>
            <a:pPr lvl="0"/>
            <a:r>
              <a:rPr lang="en-GB" noProof="0"/>
              <a:t>First and last Name </a:t>
            </a:r>
          </a:p>
          <a:p>
            <a:pPr lvl="1"/>
            <a:r>
              <a:rPr lang="en-GB" noProof="0"/>
              <a:t>Job title</a:t>
            </a:r>
          </a:p>
          <a:p>
            <a:pPr lvl="2"/>
            <a:r>
              <a:rPr lang="en-GB" noProof="0"/>
              <a:t>Third text level</a:t>
            </a:r>
          </a:p>
          <a:p>
            <a:pPr lvl="3"/>
            <a:r>
              <a:rPr lang="en-GB" noProof="0"/>
              <a:t>Fourth text level</a:t>
            </a:r>
          </a:p>
          <a:p>
            <a:pPr lvl="4"/>
            <a:r>
              <a:rPr lang="en-GB" noProof="0"/>
              <a:t>Fifth text level</a:t>
            </a:r>
          </a:p>
        </p:txBody>
      </p:sp>
    </p:spTree>
    <p:extLst>
      <p:ext uri="{BB962C8B-B14F-4D97-AF65-F5344CB8AC3E}">
        <p14:creationId xmlns:p14="http://schemas.microsoft.com/office/powerpoint/2010/main" val="3119766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520" userDrawn="1">
          <p15:clr>
            <a:srgbClr val="FBAE40"/>
          </p15:clr>
        </p15:guide>
        <p15:guide id="3" pos="1906" userDrawn="1">
          <p15:clr>
            <a:srgbClr val="FBAE40"/>
          </p15:clr>
        </p15:guide>
        <p15:guide id="4" pos="2072" userDrawn="1">
          <p15:clr>
            <a:srgbClr val="FBAE40"/>
          </p15:clr>
        </p15:guide>
        <p15:guide id="5" pos="5604" userDrawn="1">
          <p15:clr>
            <a:srgbClr val="FBAE40"/>
          </p15:clr>
        </p15:guide>
        <p15:guide id="6" pos="5772" userDrawn="1">
          <p15:clr>
            <a:srgbClr val="FBAE40"/>
          </p15:clr>
        </p15:guide>
        <p15:guide id="7" pos="3922" userDrawn="1">
          <p15:clr>
            <a:srgbClr val="FBAE40"/>
          </p15:clr>
        </p15:guide>
        <p15:guide id="8" pos="3754" userDrawn="1">
          <p15:clr>
            <a:srgbClr val="FBAE40"/>
          </p15:clr>
        </p15:guide>
        <p15:guide id="9" orient="horz" pos="1146" userDrawn="1">
          <p15:clr>
            <a:srgbClr val="FBAE40"/>
          </p15:clr>
        </p15:guide>
        <p15:guide id="10" orient="horz" pos="2808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/ 1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CDD1C9-9967-BCB8-2052-071EF991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60000"/>
            <a:ext cx="5567725" cy="900000"/>
          </a:xfrm>
        </p:spPr>
        <p:txBody>
          <a:bodyPr/>
          <a:lstStyle/>
          <a:p>
            <a:r>
              <a:rPr lang="en-GB" noProof="0"/>
              <a:t>Headline Bold 32pt</a:t>
            </a:r>
            <a:br>
              <a:rPr lang="en-GB" noProof="0"/>
            </a:br>
            <a:r>
              <a:rPr lang="en-GB" noProof="0"/>
              <a:t>Subline manually Regular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9EBA2D-44AA-05D7-CAF3-8996E818A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 | Date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840389-B494-0E2B-2D73-7452FC7F8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33750-B9DF-4859-8502-A236C27DE94C}" type="slidenum">
              <a:rPr lang="de-DE" smtClean="0"/>
              <a:t>‹#›</a:t>
            </a:fld>
            <a:endParaRPr lang="de-DE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FFCD669A-506A-1CFD-A295-8AAFAFA801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775" y="2779052"/>
            <a:ext cx="5566203" cy="1815173"/>
          </a:xfrm>
        </p:spPr>
        <p:txBody>
          <a:bodyPr/>
          <a:lstStyle>
            <a:lvl1pPr>
              <a:lnSpc>
                <a:spcPct val="85000"/>
              </a:lnSpc>
              <a:defRPr sz="3200" b="1" i="0">
                <a:solidFill>
                  <a:schemeClr val="bg2"/>
                </a:solidFill>
                <a:latin typeface="BauerMedia Sans" pitchFamily="2" charset="77"/>
              </a:defRPr>
            </a:lvl1pPr>
            <a:lvl2pPr marL="0" indent="0">
              <a:lnSpc>
                <a:spcPct val="117000"/>
              </a:lnSpc>
              <a:buFontTx/>
              <a:buNone/>
              <a:tabLst>
                <a:tab pos="444500" algn="l"/>
              </a:tabLst>
              <a:defRPr sz="1400" b="1" i="0">
                <a:solidFill>
                  <a:schemeClr val="tx1"/>
                </a:solidFill>
                <a:latin typeface="BauerMedia Sans" pitchFamily="2" charset="77"/>
              </a:defRPr>
            </a:lvl2pPr>
            <a:lvl3pPr marL="0" indent="0">
              <a:lnSpc>
                <a:spcPct val="117000"/>
              </a:lnSpc>
              <a:buFontTx/>
              <a:buNone/>
              <a:tabLst>
                <a:tab pos="444500" algn="l"/>
              </a:tabLst>
              <a:defRPr sz="1400"/>
            </a:lvl3pPr>
            <a:lvl4pPr marL="0" indent="0">
              <a:lnSpc>
                <a:spcPct val="117000"/>
              </a:lnSpc>
              <a:buFontTx/>
              <a:buNone/>
              <a:tabLst>
                <a:tab pos="444500" algn="l"/>
              </a:tabLst>
              <a:defRPr sz="1400"/>
            </a:lvl4pPr>
            <a:lvl5pPr marL="0" indent="0">
              <a:lnSpc>
                <a:spcPct val="117000"/>
              </a:lnSpc>
              <a:buFontTx/>
              <a:buNone/>
              <a:tabLst>
                <a:tab pos="444500" algn="l"/>
              </a:tabLst>
              <a:defRPr sz="1400"/>
            </a:lvl5pPr>
          </a:lstStyle>
          <a:p>
            <a:pPr lvl="0"/>
            <a:r>
              <a:rPr lang="en-GB" noProof="0"/>
              <a:t>First and last Name </a:t>
            </a:r>
          </a:p>
          <a:p>
            <a:pPr lvl="1"/>
            <a:r>
              <a:rPr lang="en-GB" noProof="0"/>
              <a:t>Job title</a:t>
            </a:r>
          </a:p>
          <a:p>
            <a:pPr lvl="2"/>
            <a:r>
              <a:rPr lang="en-GB" noProof="0"/>
              <a:t>Third text level</a:t>
            </a:r>
          </a:p>
          <a:p>
            <a:pPr lvl="3"/>
            <a:r>
              <a:rPr lang="en-GB" noProof="0"/>
              <a:t>Fourth text level</a:t>
            </a:r>
          </a:p>
          <a:p>
            <a:pPr lvl="4"/>
            <a:r>
              <a:rPr lang="en-GB" noProof="0"/>
              <a:t>Fifth text level</a:t>
            </a:r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6EA99B6B-0BC0-4ECA-62F5-656E230D101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67022" y="0"/>
            <a:ext cx="5924977" cy="6858000"/>
          </a:xfrm>
          <a:solidFill>
            <a:schemeClr val="bg1">
              <a:lumMod val="95000"/>
            </a:schemeClr>
          </a:solidFill>
        </p:spPr>
        <p:txBody>
          <a:bodyPr lIns="72000" tIns="72000"/>
          <a:lstStyle>
            <a:lvl1pPr>
              <a:defRPr sz="1200"/>
            </a:lvl1pPr>
          </a:lstStyle>
          <a:p>
            <a:r>
              <a:rPr lang="en-GB" noProof="0"/>
              <a:t>Insert image (16,5 x 19,05 cm)</a:t>
            </a:r>
          </a:p>
        </p:txBody>
      </p:sp>
    </p:spTree>
    <p:extLst>
      <p:ext uri="{BB962C8B-B14F-4D97-AF65-F5344CB8AC3E}">
        <p14:creationId xmlns:p14="http://schemas.microsoft.com/office/powerpoint/2010/main" val="2222594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520" userDrawn="1">
          <p15:clr>
            <a:srgbClr val="FBAE40"/>
          </p15:clr>
        </p15:guide>
        <p15:guide id="7" pos="3942" userDrawn="1">
          <p15:clr>
            <a:srgbClr val="FBAE40"/>
          </p15:clr>
        </p15:guide>
        <p15:guide id="8" pos="3734" userDrawn="1">
          <p15:clr>
            <a:srgbClr val="FBAE40"/>
          </p15:clr>
        </p15:guide>
        <p15:guide id="9" orient="horz" pos="1146" userDrawn="1">
          <p15:clr>
            <a:srgbClr val="FBAE40"/>
          </p15:clr>
        </p15:guide>
        <p15:guide id="10" orient="horz" pos="281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Triangle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ihandform 47">
            <a:extLst>
              <a:ext uri="{FF2B5EF4-FFF2-40B4-BE49-F238E27FC236}">
                <a16:creationId xmlns:a16="http://schemas.microsoft.com/office/drawing/2014/main" id="{5C520DE8-9943-2C83-9FD0-9A1B99A2F4AB}"/>
              </a:ext>
            </a:extLst>
          </p:cNvPr>
          <p:cNvSpPr/>
          <p:nvPr/>
        </p:nvSpPr>
        <p:spPr>
          <a:xfrm>
            <a:off x="2527097" y="2344126"/>
            <a:ext cx="1537689" cy="1707389"/>
          </a:xfrm>
          <a:custGeom>
            <a:avLst/>
            <a:gdLst>
              <a:gd name="connsiteX0" fmla="*/ 1454795 w 1537689"/>
              <a:gd name="connsiteY0" fmla="*/ 710643 h 1707389"/>
              <a:gd name="connsiteX1" fmla="*/ 245315 w 1537689"/>
              <a:gd name="connsiteY1" fmla="*/ 21726 h 1707389"/>
              <a:gd name="connsiteX2" fmla="*/ 81599 w 1537689"/>
              <a:gd name="connsiteY2" fmla="*/ 22505 h 1707389"/>
              <a:gd name="connsiteX3" fmla="*/ 0 w 1537689"/>
              <a:gd name="connsiteY3" fmla="*/ 164861 h 1707389"/>
              <a:gd name="connsiteX4" fmla="*/ 0 w 1537689"/>
              <a:gd name="connsiteY4" fmla="*/ 1542434 h 1707389"/>
              <a:gd name="connsiteX5" fmla="*/ 81599 w 1537689"/>
              <a:gd name="connsiteY5" fmla="*/ 1684790 h 1707389"/>
              <a:gd name="connsiteX6" fmla="*/ 164234 w 1537689"/>
              <a:gd name="connsiteY6" fmla="*/ 1707390 h 1707389"/>
              <a:gd name="connsiteX7" fmla="*/ 245315 w 1537689"/>
              <a:gd name="connsiteY7" fmla="*/ 1685569 h 1707389"/>
              <a:gd name="connsiteX8" fmla="*/ 1454795 w 1537689"/>
              <a:gd name="connsiteY8" fmla="*/ 996652 h 1707389"/>
              <a:gd name="connsiteX9" fmla="*/ 1537690 w 1537689"/>
              <a:gd name="connsiteY9" fmla="*/ 853777 h 1707389"/>
              <a:gd name="connsiteX10" fmla="*/ 1454795 w 1537689"/>
              <a:gd name="connsiteY10" fmla="*/ 710903 h 1707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7689" h="1707389">
                <a:moveTo>
                  <a:pt x="1454795" y="710643"/>
                </a:moveTo>
                <a:lnTo>
                  <a:pt x="245315" y="21726"/>
                </a:lnTo>
                <a:cubicBezTo>
                  <a:pt x="194025" y="-7628"/>
                  <a:pt x="132631" y="-7109"/>
                  <a:pt x="81599" y="22505"/>
                </a:cubicBezTo>
                <a:cubicBezTo>
                  <a:pt x="30567" y="52379"/>
                  <a:pt x="0" y="105633"/>
                  <a:pt x="0" y="164861"/>
                </a:cubicBezTo>
                <a:lnTo>
                  <a:pt x="0" y="1542434"/>
                </a:lnTo>
                <a:cubicBezTo>
                  <a:pt x="0" y="1601663"/>
                  <a:pt x="30567" y="1654916"/>
                  <a:pt x="81599" y="1684790"/>
                </a:cubicBezTo>
                <a:cubicBezTo>
                  <a:pt x="107503" y="1699857"/>
                  <a:pt x="135739" y="1707390"/>
                  <a:pt x="164234" y="1707390"/>
                </a:cubicBezTo>
                <a:cubicBezTo>
                  <a:pt x="192729" y="1707390"/>
                  <a:pt x="219929" y="1700116"/>
                  <a:pt x="245315" y="1685569"/>
                </a:cubicBezTo>
                <a:lnTo>
                  <a:pt x="1454795" y="996652"/>
                </a:lnTo>
                <a:cubicBezTo>
                  <a:pt x="1506604" y="967038"/>
                  <a:pt x="1537690" y="913785"/>
                  <a:pt x="1537690" y="853777"/>
                </a:cubicBezTo>
                <a:cubicBezTo>
                  <a:pt x="1537690" y="793770"/>
                  <a:pt x="1506604" y="740517"/>
                  <a:pt x="1454795" y="710903"/>
                </a:cubicBezTo>
                <a:close/>
              </a:path>
            </a:pathLst>
          </a:custGeom>
          <a:solidFill>
            <a:srgbClr val="C8FAFF"/>
          </a:solidFill>
          <a:ln w="25894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8" name="Freihandform 77">
            <a:extLst>
              <a:ext uri="{FF2B5EF4-FFF2-40B4-BE49-F238E27FC236}">
                <a16:creationId xmlns:a16="http://schemas.microsoft.com/office/drawing/2014/main" id="{326EF870-B87B-3816-C021-4E673E2F9FB5}"/>
              </a:ext>
            </a:extLst>
          </p:cNvPr>
          <p:cNvSpPr/>
          <p:nvPr/>
        </p:nvSpPr>
        <p:spPr>
          <a:xfrm>
            <a:off x="1" y="3350962"/>
            <a:ext cx="765853" cy="1009371"/>
          </a:xfrm>
          <a:custGeom>
            <a:avLst/>
            <a:gdLst>
              <a:gd name="connsiteX0" fmla="*/ 765853 w 765853"/>
              <a:gd name="connsiteY0" fmla="*/ 504426 h 1009371"/>
              <a:gd name="connsiteX1" fmla="*/ 765853 w 765853"/>
              <a:gd name="connsiteY1" fmla="*/ 504946 h 1009371"/>
              <a:gd name="connsiteX2" fmla="*/ 765819 w 765853"/>
              <a:gd name="connsiteY2" fmla="*/ 504687 h 1009371"/>
              <a:gd name="connsiteX3" fmla="*/ 0 w 765853"/>
              <a:gd name="connsiteY3" fmla="*/ 0 h 1009371"/>
              <a:gd name="connsiteX4" fmla="*/ 706532 w 765853"/>
              <a:gd name="connsiteY4" fmla="*/ 402595 h 1009371"/>
              <a:gd name="connsiteX5" fmla="*/ 761793 w 765853"/>
              <a:gd name="connsiteY5" fmla="*/ 473867 h 1009371"/>
              <a:gd name="connsiteX6" fmla="*/ 765819 w 765853"/>
              <a:gd name="connsiteY6" fmla="*/ 504687 h 1009371"/>
              <a:gd name="connsiteX7" fmla="*/ 761830 w 765853"/>
              <a:gd name="connsiteY7" fmla="*/ 535506 h 1009371"/>
              <a:gd name="connsiteX8" fmla="*/ 706532 w 765853"/>
              <a:gd name="connsiteY8" fmla="*/ 606776 h 1009371"/>
              <a:gd name="connsiteX9" fmla="*/ 0 w 765853"/>
              <a:gd name="connsiteY9" fmla="*/ 1009371 h 100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5853" h="1009371">
                <a:moveTo>
                  <a:pt x="765853" y="504426"/>
                </a:moveTo>
                <a:lnTo>
                  <a:pt x="765853" y="504946"/>
                </a:lnTo>
                <a:lnTo>
                  <a:pt x="765819" y="504687"/>
                </a:lnTo>
                <a:close/>
                <a:moveTo>
                  <a:pt x="0" y="0"/>
                </a:moveTo>
                <a:lnTo>
                  <a:pt x="706532" y="402595"/>
                </a:lnTo>
                <a:cubicBezTo>
                  <a:pt x="734315" y="418572"/>
                  <a:pt x="753792" y="444045"/>
                  <a:pt x="761793" y="473867"/>
                </a:cubicBezTo>
                <a:lnTo>
                  <a:pt x="765819" y="504687"/>
                </a:lnTo>
                <a:lnTo>
                  <a:pt x="761830" y="535506"/>
                </a:lnTo>
                <a:cubicBezTo>
                  <a:pt x="753889" y="565327"/>
                  <a:pt x="734509" y="590800"/>
                  <a:pt x="706532" y="606776"/>
                </a:cubicBezTo>
                <a:lnTo>
                  <a:pt x="0" y="1009371"/>
                </a:lnTo>
                <a:close/>
              </a:path>
            </a:pathLst>
          </a:custGeom>
          <a:solidFill>
            <a:srgbClr val="C8FAFF"/>
          </a:solidFill>
          <a:ln w="25894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6" name="Freihandform 75">
            <a:extLst>
              <a:ext uri="{FF2B5EF4-FFF2-40B4-BE49-F238E27FC236}">
                <a16:creationId xmlns:a16="http://schemas.microsoft.com/office/drawing/2014/main" id="{85804C37-EC44-FC40-A0D7-D4D26A4646B6}"/>
              </a:ext>
            </a:extLst>
          </p:cNvPr>
          <p:cNvSpPr/>
          <p:nvPr/>
        </p:nvSpPr>
        <p:spPr>
          <a:xfrm>
            <a:off x="0" y="1373938"/>
            <a:ext cx="659385" cy="875121"/>
          </a:xfrm>
          <a:custGeom>
            <a:avLst/>
            <a:gdLst>
              <a:gd name="connsiteX0" fmla="*/ 0 w 659385"/>
              <a:gd name="connsiteY0" fmla="*/ 0 h 875121"/>
              <a:gd name="connsiteX1" fmla="*/ 605763 w 659385"/>
              <a:gd name="connsiteY1" fmla="*/ 345081 h 875121"/>
              <a:gd name="connsiteX2" fmla="*/ 659385 w 659385"/>
              <a:gd name="connsiteY2" fmla="*/ 437561 h 875121"/>
              <a:gd name="connsiteX3" fmla="*/ 605763 w 659385"/>
              <a:gd name="connsiteY3" fmla="*/ 530039 h 875121"/>
              <a:gd name="connsiteX4" fmla="*/ 0 w 659385"/>
              <a:gd name="connsiteY4" fmla="*/ 875121 h 87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385" h="875121">
                <a:moveTo>
                  <a:pt x="0" y="0"/>
                </a:moveTo>
                <a:lnTo>
                  <a:pt x="605763" y="345081"/>
                </a:lnTo>
                <a:cubicBezTo>
                  <a:pt x="639439" y="364304"/>
                  <a:pt x="659385" y="398854"/>
                  <a:pt x="659385" y="437561"/>
                </a:cubicBezTo>
                <a:cubicBezTo>
                  <a:pt x="659385" y="476266"/>
                  <a:pt x="639439" y="510816"/>
                  <a:pt x="605763" y="530039"/>
                </a:cubicBezTo>
                <a:lnTo>
                  <a:pt x="0" y="875121"/>
                </a:lnTo>
                <a:close/>
              </a:path>
            </a:pathLst>
          </a:custGeom>
          <a:solidFill>
            <a:srgbClr val="C8FAFF"/>
          </a:solidFill>
          <a:ln w="25894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1" name="Freihandform 50">
            <a:extLst>
              <a:ext uri="{FF2B5EF4-FFF2-40B4-BE49-F238E27FC236}">
                <a16:creationId xmlns:a16="http://schemas.microsoft.com/office/drawing/2014/main" id="{41081657-8087-E5A5-0257-D9A0A988CE8C}"/>
              </a:ext>
            </a:extLst>
          </p:cNvPr>
          <p:cNvSpPr/>
          <p:nvPr/>
        </p:nvSpPr>
        <p:spPr>
          <a:xfrm>
            <a:off x="4648156" y="1791981"/>
            <a:ext cx="994214" cy="1103806"/>
          </a:xfrm>
          <a:custGeom>
            <a:avLst/>
            <a:gdLst>
              <a:gd name="connsiteX0" fmla="*/ 940592 w 994214"/>
              <a:gd name="connsiteY0" fmla="*/ 459572 h 1103806"/>
              <a:gd name="connsiteX1" fmla="*/ 158535 w 994214"/>
              <a:gd name="connsiteY1" fmla="*/ 14062 h 1103806"/>
              <a:gd name="connsiteX2" fmla="*/ 52845 w 994214"/>
              <a:gd name="connsiteY2" fmla="*/ 14581 h 1103806"/>
              <a:gd name="connsiteX3" fmla="*/ 0 w 994214"/>
              <a:gd name="connsiteY3" fmla="*/ 106540 h 1103806"/>
              <a:gd name="connsiteX4" fmla="*/ 0 w 994214"/>
              <a:gd name="connsiteY4" fmla="*/ 997301 h 1103806"/>
              <a:gd name="connsiteX5" fmla="*/ 52845 w 994214"/>
              <a:gd name="connsiteY5" fmla="*/ 1089260 h 1103806"/>
              <a:gd name="connsiteX6" fmla="*/ 106209 w 994214"/>
              <a:gd name="connsiteY6" fmla="*/ 1103807 h 1103806"/>
              <a:gd name="connsiteX7" fmla="*/ 158535 w 994214"/>
              <a:gd name="connsiteY7" fmla="*/ 1089779 h 1103806"/>
              <a:gd name="connsiteX8" fmla="*/ 940592 w 994214"/>
              <a:gd name="connsiteY8" fmla="*/ 644270 h 1103806"/>
              <a:gd name="connsiteX9" fmla="*/ 994214 w 994214"/>
              <a:gd name="connsiteY9" fmla="*/ 551791 h 1103806"/>
              <a:gd name="connsiteX10" fmla="*/ 940592 w 994214"/>
              <a:gd name="connsiteY10" fmla="*/ 459312 h 1103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94214" h="1103806">
                <a:moveTo>
                  <a:pt x="940592" y="459572"/>
                </a:moveTo>
                <a:lnTo>
                  <a:pt x="158535" y="14062"/>
                </a:lnTo>
                <a:cubicBezTo>
                  <a:pt x="125378" y="-4902"/>
                  <a:pt x="85744" y="-4642"/>
                  <a:pt x="52845" y="14581"/>
                </a:cubicBezTo>
                <a:cubicBezTo>
                  <a:pt x="19687" y="33805"/>
                  <a:pt x="0" y="68354"/>
                  <a:pt x="0" y="106540"/>
                </a:cubicBezTo>
                <a:lnTo>
                  <a:pt x="0" y="997301"/>
                </a:lnTo>
                <a:cubicBezTo>
                  <a:pt x="0" y="1035747"/>
                  <a:pt x="19687" y="1070037"/>
                  <a:pt x="52845" y="1089260"/>
                </a:cubicBezTo>
                <a:cubicBezTo>
                  <a:pt x="69424" y="1098872"/>
                  <a:pt x="87816" y="1103807"/>
                  <a:pt x="106209" y="1103807"/>
                </a:cubicBezTo>
                <a:cubicBezTo>
                  <a:pt x="124600" y="1103807"/>
                  <a:pt x="142216" y="1099131"/>
                  <a:pt x="158535" y="1089779"/>
                </a:cubicBezTo>
                <a:lnTo>
                  <a:pt x="940592" y="644270"/>
                </a:lnTo>
                <a:cubicBezTo>
                  <a:pt x="974268" y="625047"/>
                  <a:pt x="994214" y="590497"/>
                  <a:pt x="994214" y="551791"/>
                </a:cubicBezTo>
                <a:cubicBezTo>
                  <a:pt x="994214" y="513085"/>
                  <a:pt x="974268" y="478535"/>
                  <a:pt x="940592" y="459312"/>
                </a:cubicBezTo>
                <a:close/>
              </a:path>
            </a:pathLst>
          </a:custGeom>
          <a:solidFill>
            <a:srgbClr val="C8FAFF"/>
          </a:solidFill>
          <a:ln w="25894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2" name="Freihandform 51">
            <a:extLst>
              <a:ext uri="{FF2B5EF4-FFF2-40B4-BE49-F238E27FC236}">
                <a16:creationId xmlns:a16="http://schemas.microsoft.com/office/drawing/2014/main" id="{E1865BF9-064A-63CE-8886-B887D48501AF}"/>
              </a:ext>
            </a:extLst>
          </p:cNvPr>
          <p:cNvSpPr/>
          <p:nvPr/>
        </p:nvSpPr>
        <p:spPr>
          <a:xfrm>
            <a:off x="325476" y="2429527"/>
            <a:ext cx="785682" cy="872285"/>
          </a:xfrm>
          <a:custGeom>
            <a:avLst/>
            <a:gdLst>
              <a:gd name="connsiteX0" fmla="*/ 125378 w 785682"/>
              <a:gd name="connsiteY0" fmla="*/ 11140 h 872285"/>
              <a:gd name="connsiteX1" fmla="*/ 41706 w 785682"/>
              <a:gd name="connsiteY1" fmla="*/ 11659 h 872285"/>
              <a:gd name="connsiteX2" fmla="*/ 0 w 785682"/>
              <a:gd name="connsiteY2" fmla="*/ 84395 h 872285"/>
              <a:gd name="connsiteX3" fmla="*/ 0 w 785682"/>
              <a:gd name="connsiteY3" fmla="*/ 788119 h 872285"/>
              <a:gd name="connsiteX4" fmla="*/ 41706 w 785682"/>
              <a:gd name="connsiteY4" fmla="*/ 860855 h 872285"/>
              <a:gd name="connsiteX5" fmla="*/ 83931 w 785682"/>
              <a:gd name="connsiteY5" fmla="*/ 872285 h 872285"/>
              <a:gd name="connsiteX6" fmla="*/ 125378 w 785682"/>
              <a:gd name="connsiteY6" fmla="*/ 861115 h 872285"/>
              <a:gd name="connsiteX7" fmla="*/ 743200 w 785682"/>
              <a:gd name="connsiteY7" fmla="*/ 509124 h 872285"/>
              <a:gd name="connsiteX8" fmla="*/ 785683 w 785682"/>
              <a:gd name="connsiteY8" fmla="*/ 436128 h 872285"/>
              <a:gd name="connsiteX9" fmla="*/ 743200 w 785682"/>
              <a:gd name="connsiteY9" fmla="*/ 363131 h 872285"/>
              <a:gd name="connsiteX10" fmla="*/ 125378 w 785682"/>
              <a:gd name="connsiteY10" fmla="*/ 11140 h 872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85682" h="872285">
                <a:moveTo>
                  <a:pt x="125378" y="11140"/>
                </a:moveTo>
                <a:cubicBezTo>
                  <a:pt x="99214" y="-3927"/>
                  <a:pt x="67870" y="-3667"/>
                  <a:pt x="41706" y="11659"/>
                </a:cubicBezTo>
                <a:cubicBezTo>
                  <a:pt x="15543" y="26986"/>
                  <a:pt x="0" y="54002"/>
                  <a:pt x="0" y="84395"/>
                </a:cubicBezTo>
                <a:lnTo>
                  <a:pt x="0" y="788119"/>
                </a:lnTo>
                <a:cubicBezTo>
                  <a:pt x="0" y="818513"/>
                  <a:pt x="15543" y="845529"/>
                  <a:pt x="41706" y="860855"/>
                </a:cubicBezTo>
                <a:cubicBezTo>
                  <a:pt x="54918" y="868649"/>
                  <a:pt x="69424" y="872285"/>
                  <a:pt x="83931" y="872285"/>
                </a:cubicBezTo>
                <a:cubicBezTo>
                  <a:pt x="98437" y="872285"/>
                  <a:pt x="112425" y="868649"/>
                  <a:pt x="125378" y="861115"/>
                </a:cubicBezTo>
                <a:lnTo>
                  <a:pt x="743200" y="509124"/>
                </a:lnTo>
                <a:cubicBezTo>
                  <a:pt x="769622" y="494057"/>
                  <a:pt x="785683" y="466780"/>
                  <a:pt x="785683" y="436128"/>
                </a:cubicBezTo>
                <a:cubicBezTo>
                  <a:pt x="785683" y="405474"/>
                  <a:pt x="769881" y="378198"/>
                  <a:pt x="743200" y="363131"/>
                </a:cubicBezTo>
                <a:lnTo>
                  <a:pt x="125378" y="11140"/>
                </a:lnTo>
                <a:close/>
              </a:path>
            </a:pathLst>
          </a:custGeom>
          <a:solidFill>
            <a:srgbClr val="C8FAFF"/>
          </a:solidFill>
          <a:ln w="25894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3" name="Freihandform 52">
            <a:extLst>
              <a:ext uri="{FF2B5EF4-FFF2-40B4-BE49-F238E27FC236}">
                <a16:creationId xmlns:a16="http://schemas.microsoft.com/office/drawing/2014/main" id="{447C094E-DDFF-5065-0FDB-CAE497CA7B6D}"/>
              </a:ext>
            </a:extLst>
          </p:cNvPr>
          <p:cNvSpPr/>
          <p:nvPr/>
        </p:nvSpPr>
        <p:spPr>
          <a:xfrm>
            <a:off x="1952018" y="659861"/>
            <a:ext cx="795526" cy="883032"/>
          </a:xfrm>
          <a:custGeom>
            <a:avLst/>
            <a:gdLst>
              <a:gd name="connsiteX0" fmla="*/ 752525 w 795526"/>
              <a:gd name="connsiteY0" fmla="*/ 367644 h 883032"/>
              <a:gd name="connsiteX1" fmla="*/ 126932 w 795526"/>
              <a:gd name="connsiteY1" fmla="*/ 11236 h 883032"/>
              <a:gd name="connsiteX2" fmla="*/ 42224 w 795526"/>
              <a:gd name="connsiteY2" fmla="*/ 11755 h 883032"/>
              <a:gd name="connsiteX3" fmla="*/ 0 w 795526"/>
              <a:gd name="connsiteY3" fmla="*/ 85271 h 883032"/>
              <a:gd name="connsiteX4" fmla="*/ 0 w 795526"/>
              <a:gd name="connsiteY4" fmla="*/ 797827 h 883032"/>
              <a:gd name="connsiteX5" fmla="*/ 42224 w 795526"/>
              <a:gd name="connsiteY5" fmla="*/ 871343 h 883032"/>
              <a:gd name="connsiteX6" fmla="*/ 84967 w 795526"/>
              <a:gd name="connsiteY6" fmla="*/ 883032 h 883032"/>
              <a:gd name="connsiteX7" fmla="*/ 126932 w 795526"/>
              <a:gd name="connsiteY7" fmla="*/ 871862 h 883032"/>
              <a:gd name="connsiteX8" fmla="*/ 752525 w 795526"/>
              <a:gd name="connsiteY8" fmla="*/ 515454 h 883032"/>
              <a:gd name="connsiteX9" fmla="*/ 795527 w 795526"/>
              <a:gd name="connsiteY9" fmla="*/ 441419 h 883032"/>
              <a:gd name="connsiteX10" fmla="*/ 752525 w 795526"/>
              <a:gd name="connsiteY10" fmla="*/ 367384 h 88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5526" h="883032">
                <a:moveTo>
                  <a:pt x="752525" y="367644"/>
                </a:moveTo>
                <a:lnTo>
                  <a:pt x="126932" y="11236"/>
                </a:lnTo>
                <a:cubicBezTo>
                  <a:pt x="100250" y="-3831"/>
                  <a:pt x="68647" y="-3831"/>
                  <a:pt x="42224" y="11755"/>
                </a:cubicBezTo>
                <a:cubicBezTo>
                  <a:pt x="15802" y="27082"/>
                  <a:pt x="0" y="54618"/>
                  <a:pt x="0" y="85271"/>
                </a:cubicBezTo>
                <a:lnTo>
                  <a:pt x="0" y="797827"/>
                </a:lnTo>
                <a:cubicBezTo>
                  <a:pt x="0" y="828480"/>
                  <a:pt x="15802" y="856016"/>
                  <a:pt x="42224" y="871343"/>
                </a:cubicBezTo>
                <a:cubicBezTo>
                  <a:pt x="55695" y="879136"/>
                  <a:pt x="70201" y="883032"/>
                  <a:pt x="84967" y="883032"/>
                </a:cubicBezTo>
                <a:cubicBezTo>
                  <a:pt x="99732" y="883032"/>
                  <a:pt x="113721" y="879396"/>
                  <a:pt x="126932" y="871862"/>
                </a:cubicBezTo>
                <a:lnTo>
                  <a:pt x="752525" y="515454"/>
                </a:lnTo>
                <a:cubicBezTo>
                  <a:pt x="779466" y="500128"/>
                  <a:pt x="795527" y="472592"/>
                  <a:pt x="795527" y="441419"/>
                </a:cubicBezTo>
                <a:cubicBezTo>
                  <a:pt x="795527" y="410247"/>
                  <a:pt x="779466" y="382711"/>
                  <a:pt x="752525" y="367384"/>
                </a:cubicBezTo>
                <a:close/>
              </a:path>
            </a:pathLst>
          </a:custGeom>
          <a:solidFill>
            <a:srgbClr val="C8FAFF"/>
          </a:solidFill>
          <a:ln w="25894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4" name="Freihandform 53">
            <a:extLst>
              <a:ext uri="{FF2B5EF4-FFF2-40B4-BE49-F238E27FC236}">
                <a16:creationId xmlns:a16="http://schemas.microsoft.com/office/drawing/2014/main" id="{BFEB81DC-1059-8991-21A6-48CAB56A4E36}"/>
              </a:ext>
            </a:extLst>
          </p:cNvPr>
          <p:cNvSpPr/>
          <p:nvPr/>
        </p:nvSpPr>
        <p:spPr>
          <a:xfrm>
            <a:off x="985781" y="3489886"/>
            <a:ext cx="1321128" cy="1466677"/>
          </a:xfrm>
          <a:custGeom>
            <a:avLst/>
            <a:gdLst>
              <a:gd name="connsiteX0" fmla="*/ 1249891 w 1321128"/>
              <a:gd name="connsiteY0" fmla="*/ 610727 h 1466677"/>
              <a:gd name="connsiteX1" fmla="*/ 210862 w 1321128"/>
              <a:gd name="connsiteY1" fmla="*/ 18706 h 1466677"/>
              <a:gd name="connsiteX2" fmla="*/ 70201 w 1321128"/>
              <a:gd name="connsiteY2" fmla="*/ 19485 h 1466677"/>
              <a:gd name="connsiteX3" fmla="*/ 0 w 1321128"/>
              <a:gd name="connsiteY3" fmla="*/ 141838 h 1466677"/>
              <a:gd name="connsiteX4" fmla="*/ 0 w 1321128"/>
              <a:gd name="connsiteY4" fmla="*/ 1325101 h 1466677"/>
              <a:gd name="connsiteX5" fmla="*/ 70201 w 1321128"/>
              <a:gd name="connsiteY5" fmla="*/ 1447194 h 1466677"/>
              <a:gd name="connsiteX6" fmla="*/ 141179 w 1321128"/>
              <a:gd name="connsiteY6" fmla="*/ 1466677 h 1466677"/>
              <a:gd name="connsiteX7" fmla="*/ 210862 w 1321128"/>
              <a:gd name="connsiteY7" fmla="*/ 1447974 h 1466677"/>
              <a:gd name="connsiteX8" fmla="*/ 1249891 w 1321128"/>
              <a:gd name="connsiteY8" fmla="*/ 855952 h 1466677"/>
              <a:gd name="connsiteX9" fmla="*/ 1321129 w 1321128"/>
              <a:gd name="connsiteY9" fmla="*/ 733080 h 1466677"/>
              <a:gd name="connsiteX10" fmla="*/ 1249891 w 1321128"/>
              <a:gd name="connsiteY10" fmla="*/ 610207 h 146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21128" h="1466677">
                <a:moveTo>
                  <a:pt x="1249891" y="610727"/>
                </a:moveTo>
                <a:lnTo>
                  <a:pt x="210862" y="18706"/>
                </a:lnTo>
                <a:cubicBezTo>
                  <a:pt x="166825" y="-6492"/>
                  <a:pt x="114239" y="-6233"/>
                  <a:pt x="70201" y="19485"/>
                </a:cubicBezTo>
                <a:cubicBezTo>
                  <a:pt x="26423" y="45202"/>
                  <a:pt x="0" y="90662"/>
                  <a:pt x="0" y="141838"/>
                </a:cubicBezTo>
                <a:lnTo>
                  <a:pt x="0" y="1325101"/>
                </a:lnTo>
                <a:cubicBezTo>
                  <a:pt x="0" y="1376017"/>
                  <a:pt x="26164" y="1421737"/>
                  <a:pt x="70201" y="1447194"/>
                </a:cubicBezTo>
                <a:cubicBezTo>
                  <a:pt x="92479" y="1460183"/>
                  <a:pt x="116829" y="1466677"/>
                  <a:pt x="141179" y="1466677"/>
                </a:cubicBezTo>
                <a:cubicBezTo>
                  <a:pt x="165530" y="1466677"/>
                  <a:pt x="189103" y="1460443"/>
                  <a:pt x="210862" y="1447974"/>
                </a:cubicBezTo>
                <a:lnTo>
                  <a:pt x="1249891" y="855952"/>
                </a:lnTo>
                <a:cubicBezTo>
                  <a:pt x="1294447" y="830495"/>
                  <a:pt x="1321129" y="784774"/>
                  <a:pt x="1321129" y="733080"/>
                </a:cubicBezTo>
                <a:cubicBezTo>
                  <a:pt x="1321129" y="681385"/>
                  <a:pt x="1294447" y="635665"/>
                  <a:pt x="1249891" y="610207"/>
                </a:cubicBezTo>
                <a:close/>
              </a:path>
            </a:pathLst>
          </a:custGeom>
          <a:solidFill>
            <a:srgbClr val="C8FAFF"/>
          </a:solidFill>
          <a:ln w="25894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7" name="Freihandform 66">
            <a:extLst>
              <a:ext uri="{FF2B5EF4-FFF2-40B4-BE49-F238E27FC236}">
                <a16:creationId xmlns:a16="http://schemas.microsoft.com/office/drawing/2014/main" id="{143CFECA-7428-EE02-1325-4373FE8912C7}"/>
              </a:ext>
            </a:extLst>
          </p:cNvPr>
          <p:cNvSpPr/>
          <p:nvPr/>
        </p:nvSpPr>
        <p:spPr>
          <a:xfrm>
            <a:off x="1424603" y="0"/>
            <a:ext cx="1226368" cy="597322"/>
          </a:xfrm>
          <a:custGeom>
            <a:avLst/>
            <a:gdLst>
              <a:gd name="connsiteX0" fmla="*/ 0 w 1226368"/>
              <a:gd name="connsiteY0" fmla="*/ 0 h 597322"/>
              <a:gd name="connsiteX1" fmla="*/ 1226368 w 1226368"/>
              <a:gd name="connsiteY1" fmla="*/ 0 h 597322"/>
              <a:gd name="connsiteX2" fmla="*/ 210862 w 1226368"/>
              <a:gd name="connsiteY2" fmla="*/ 578618 h 597322"/>
              <a:gd name="connsiteX3" fmla="*/ 141180 w 1226368"/>
              <a:gd name="connsiteY3" fmla="*/ 597322 h 597322"/>
              <a:gd name="connsiteX4" fmla="*/ 70201 w 1226368"/>
              <a:gd name="connsiteY4" fmla="*/ 577839 h 597322"/>
              <a:gd name="connsiteX5" fmla="*/ 70201 w 1226368"/>
              <a:gd name="connsiteY5" fmla="*/ 577319 h 597322"/>
              <a:gd name="connsiteX6" fmla="*/ 0 w 1226368"/>
              <a:gd name="connsiteY6" fmla="*/ 455226 h 59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6368" h="597322">
                <a:moveTo>
                  <a:pt x="0" y="0"/>
                </a:moveTo>
                <a:lnTo>
                  <a:pt x="1226368" y="0"/>
                </a:lnTo>
                <a:lnTo>
                  <a:pt x="210862" y="578618"/>
                </a:lnTo>
                <a:cubicBezTo>
                  <a:pt x="189103" y="591087"/>
                  <a:pt x="165530" y="597322"/>
                  <a:pt x="141180" y="597322"/>
                </a:cubicBezTo>
                <a:cubicBezTo>
                  <a:pt x="116829" y="597322"/>
                  <a:pt x="92479" y="590828"/>
                  <a:pt x="70201" y="577839"/>
                </a:cubicBezTo>
                <a:lnTo>
                  <a:pt x="70201" y="577319"/>
                </a:lnTo>
                <a:cubicBezTo>
                  <a:pt x="26164" y="551862"/>
                  <a:pt x="0" y="506142"/>
                  <a:pt x="0" y="455226"/>
                </a:cubicBezTo>
                <a:close/>
              </a:path>
            </a:pathLst>
          </a:custGeom>
          <a:solidFill>
            <a:srgbClr val="C8FAFF"/>
          </a:solidFill>
          <a:ln w="25894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6" name="Freihandform 55">
            <a:extLst>
              <a:ext uri="{FF2B5EF4-FFF2-40B4-BE49-F238E27FC236}">
                <a16:creationId xmlns:a16="http://schemas.microsoft.com/office/drawing/2014/main" id="{38A023BD-25FB-0770-35E4-02ECD9942475}"/>
              </a:ext>
            </a:extLst>
          </p:cNvPr>
          <p:cNvSpPr/>
          <p:nvPr/>
        </p:nvSpPr>
        <p:spPr>
          <a:xfrm>
            <a:off x="2971877" y="41633"/>
            <a:ext cx="1752696" cy="1945730"/>
          </a:xfrm>
          <a:custGeom>
            <a:avLst/>
            <a:gdLst>
              <a:gd name="connsiteX0" fmla="*/ 1752697 w 1752696"/>
              <a:gd name="connsiteY0" fmla="*/ 972883 h 1945730"/>
              <a:gd name="connsiteX1" fmla="*/ 1658146 w 1752696"/>
              <a:gd name="connsiteY1" fmla="*/ 810005 h 1945730"/>
              <a:gd name="connsiteX2" fmla="*/ 279509 w 1752696"/>
              <a:gd name="connsiteY2" fmla="*/ 24713 h 1945730"/>
              <a:gd name="connsiteX3" fmla="*/ 92997 w 1752696"/>
              <a:gd name="connsiteY3" fmla="*/ 25752 h 1945730"/>
              <a:gd name="connsiteX4" fmla="*/ 0 w 1752696"/>
              <a:gd name="connsiteY4" fmla="*/ 187850 h 1945730"/>
              <a:gd name="connsiteX5" fmla="*/ 0 w 1752696"/>
              <a:gd name="connsiteY5" fmla="*/ 1757915 h 1945730"/>
              <a:gd name="connsiteX6" fmla="*/ 92997 w 1752696"/>
              <a:gd name="connsiteY6" fmla="*/ 1920013 h 1945730"/>
              <a:gd name="connsiteX7" fmla="*/ 187030 w 1752696"/>
              <a:gd name="connsiteY7" fmla="*/ 1945730 h 1945730"/>
              <a:gd name="connsiteX8" fmla="*/ 279509 w 1752696"/>
              <a:gd name="connsiteY8" fmla="*/ 1921052 h 1945730"/>
              <a:gd name="connsiteX9" fmla="*/ 1658146 w 1752696"/>
              <a:gd name="connsiteY9" fmla="*/ 1135760 h 1945730"/>
              <a:gd name="connsiteX10" fmla="*/ 1752697 w 1752696"/>
              <a:gd name="connsiteY10" fmla="*/ 972883 h 194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52696" h="1945730">
                <a:moveTo>
                  <a:pt x="1752697" y="972883"/>
                </a:moveTo>
                <a:cubicBezTo>
                  <a:pt x="1752697" y="904563"/>
                  <a:pt x="1717467" y="843776"/>
                  <a:pt x="1658146" y="810005"/>
                </a:cubicBezTo>
                <a:lnTo>
                  <a:pt x="279509" y="24713"/>
                </a:lnTo>
                <a:cubicBezTo>
                  <a:pt x="220965" y="-8538"/>
                  <a:pt x="151282" y="-8278"/>
                  <a:pt x="92997" y="25752"/>
                </a:cubicBezTo>
                <a:cubicBezTo>
                  <a:pt x="34712" y="59783"/>
                  <a:pt x="0" y="120310"/>
                  <a:pt x="0" y="187850"/>
                </a:cubicBezTo>
                <a:lnTo>
                  <a:pt x="0" y="1757915"/>
                </a:lnTo>
                <a:cubicBezTo>
                  <a:pt x="0" y="1825456"/>
                  <a:pt x="34712" y="1885983"/>
                  <a:pt x="92997" y="1920013"/>
                </a:cubicBezTo>
                <a:cubicBezTo>
                  <a:pt x="122269" y="1937158"/>
                  <a:pt x="154650" y="1945730"/>
                  <a:pt x="187030" y="1945730"/>
                </a:cubicBezTo>
                <a:cubicBezTo>
                  <a:pt x="219411" y="1945730"/>
                  <a:pt x="250496" y="1937418"/>
                  <a:pt x="279509" y="1921052"/>
                </a:cubicBezTo>
                <a:lnTo>
                  <a:pt x="1658146" y="1135760"/>
                </a:lnTo>
                <a:cubicBezTo>
                  <a:pt x="1717208" y="1101990"/>
                  <a:pt x="1752697" y="1041203"/>
                  <a:pt x="1752697" y="972883"/>
                </a:cubicBezTo>
                <a:close/>
              </a:path>
            </a:pathLst>
          </a:custGeom>
          <a:solidFill>
            <a:srgbClr val="C8FAFF"/>
          </a:solidFill>
          <a:ln w="25894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7" name="Freihandform 56">
            <a:extLst>
              <a:ext uri="{FF2B5EF4-FFF2-40B4-BE49-F238E27FC236}">
                <a16:creationId xmlns:a16="http://schemas.microsoft.com/office/drawing/2014/main" id="{A6A00524-57A3-7030-5422-79F8CCBAEE15}"/>
              </a:ext>
            </a:extLst>
          </p:cNvPr>
          <p:cNvSpPr/>
          <p:nvPr/>
        </p:nvSpPr>
        <p:spPr>
          <a:xfrm>
            <a:off x="1211927" y="1565719"/>
            <a:ext cx="994213" cy="1104066"/>
          </a:xfrm>
          <a:custGeom>
            <a:avLst/>
            <a:gdLst>
              <a:gd name="connsiteX0" fmla="*/ 0 w 994213"/>
              <a:gd name="connsiteY0" fmla="*/ 106800 h 1104066"/>
              <a:gd name="connsiteX1" fmla="*/ 0 w 994213"/>
              <a:gd name="connsiteY1" fmla="*/ 997560 h 1104066"/>
              <a:gd name="connsiteX2" fmla="*/ 52845 w 994213"/>
              <a:gd name="connsiteY2" fmla="*/ 1089520 h 1104066"/>
              <a:gd name="connsiteX3" fmla="*/ 106208 w 994213"/>
              <a:gd name="connsiteY3" fmla="*/ 1104067 h 1104066"/>
              <a:gd name="connsiteX4" fmla="*/ 158535 w 994213"/>
              <a:gd name="connsiteY4" fmla="*/ 1090039 h 1104066"/>
              <a:gd name="connsiteX5" fmla="*/ 940592 w 994213"/>
              <a:gd name="connsiteY5" fmla="*/ 644529 h 1104066"/>
              <a:gd name="connsiteX6" fmla="*/ 994214 w 994213"/>
              <a:gd name="connsiteY6" fmla="*/ 552050 h 1104066"/>
              <a:gd name="connsiteX7" fmla="*/ 940592 w 994213"/>
              <a:gd name="connsiteY7" fmla="*/ 459571 h 1104066"/>
              <a:gd name="connsiteX8" fmla="*/ 158535 w 994213"/>
              <a:gd name="connsiteY8" fmla="*/ 14062 h 1104066"/>
              <a:gd name="connsiteX9" fmla="*/ 52845 w 994213"/>
              <a:gd name="connsiteY9" fmla="*/ 14581 h 1104066"/>
              <a:gd name="connsiteX10" fmla="*/ 0 w 994213"/>
              <a:gd name="connsiteY10" fmla="*/ 106541 h 1104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94213" h="1104066">
                <a:moveTo>
                  <a:pt x="0" y="106800"/>
                </a:moveTo>
                <a:lnTo>
                  <a:pt x="0" y="997560"/>
                </a:lnTo>
                <a:cubicBezTo>
                  <a:pt x="0" y="1036007"/>
                  <a:pt x="19687" y="1070296"/>
                  <a:pt x="52845" y="1089520"/>
                </a:cubicBezTo>
                <a:cubicBezTo>
                  <a:pt x="69424" y="1099131"/>
                  <a:pt x="87816" y="1104067"/>
                  <a:pt x="106208" y="1104067"/>
                </a:cubicBezTo>
                <a:cubicBezTo>
                  <a:pt x="124600" y="1104067"/>
                  <a:pt x="142216" y="1099391"/>
                  <a:pt x="158535" y="1090039"/>
                </a:cubicBezTo>
                <a:lnTo>
                  <a:pt x="940592" y="644529"/>
                </a:lnTo>
                <a:cubicBezTo>
                  <a:pt x="974268" y="625306"/>
                  <a:pt x="994214" y="590757"/>
                  <a:pt x="994214" y="552050"/>
                </a:cubicBezTo>
                <a:cubicBezTo>
                  <a:pt x="994214" y="513345"/>
                  <a:pt x="974268" y="478795"/>
                  <a:pt x="940592" y="459571"/>
                </a:cubicBezTo>
                <a:lnTo>
                  <a:pt x="158535" y="14062"/>
                </a:lnTo>
                <a:cubicBezTo>
                  <a:pt x="125378" y="-4902"/>
                  <a:pt x="85744" y="-4642"/>
                  <a:pt x="52845" y="14581"/>
                </a:cubicBezTo>
                <a:cubicBezTo>
                  <a:pt x="19687" y="33804"/>
                  <a:pt x="0" y="68354"/>
                  <a:pt x="0" y="106541"/>
                </a:cubicBezTo>
                <a:close/>
              </a:path>
            </a:pathLst>
          </a:custGeom>
          <a:solidFill>
            <a:srgbClr val="C8FAFF"/>
          </a:solidFill>
          <a:ln w="25894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4" name="Freihandform 73">
            <a:extLst>
              <a:ext uri="{FF2B5EF4-FFF2-40B4-BE49-F238E27FC236}">
                <a16:creationId xmlns:a16="http://schemas.microsoft.com/office/drawing/2014/main" id="{0BCAF552-FB1E-8570-A521-3F69EFEAB121}"/>
              </a:ext>
            </a:extLst>
          </p:cNvPr>
          <p:cNvSpPr/>
          <p:nvPr userDrawn="1"/>
        </p:nvSpPr>
        <p:spPr>
          <a:xfrm>
            <a:off x="1" y="1"/>
            <a:ext cx="887085" cy="643289"/>
          </a:xfrm>
          <a:custGeom>
            <a:avLst/>
            <a:gdLst>
              <a:gd name="connsiteX0" fmla="*/ 0 w 887085"/>
              <a:gd name="connsiteY0" fmla="*/ 0 h 643289"/>
              <a:gd name="connsiteX1" fmla="*/ 870663 w 887085"/>
              <a:gd name="connsiteY1" fmla="*/ 0 h 643289"/>
              <a:gd name="connsiteX2" fmla="*/ 887085 w 887085"/>
              <a:gd name="connsiteY2" fmla="*/ 61932 h 643289"/>
              <a:gd name="connsiteX3" fmla="*/ 821288 w 887085"/>
              <a:gd name="connsiteY3" fmla="*/ 175452 h 643289"/>
              <a:gd name="connsiteX4" fmla="*/ 0 w 887085"/>
              <a:gd name="connsiteY4" fmla="*/ 643289 h 643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085" h="643289">
                <a:moveTo>
                  <a:pt x="0" y="0"/>
                </a:moveTo>
                <a:lnTo>
                  <a:pt x="870663" y="0"/>
                </a:lnTo>
                <a:lnTo>
                  <a:pt x="887085" y="61932"/>
                </a:lnTo>
                <a:cubicBezTo>
                  <a:pt x="887085" y="109470"/>
                  <a:pt x="862476" y="151813"/>
                  <a:pt x="821288" y="175452"/>
                </a:cubicBezTo>
                <a:lnTo>
                  <a:pt x="0" y="643289"/>
                </a:lnTo>
                <a:close/>
              </a:path>
            </a:pathLst>
          </a:custGeom>
          <a:solidFill>
            <a:srgbClr val="C8FAFF"/>
          </a:solidFill>
          <a:ln w="25894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0" name="Freihandform 59">
            <a:extLst>
              <a:ext uri="{FF2B5EF4-FFF2-40B4-BE49-F238E27FC236}">
                <a16:creationId xmlns:a16="http://schemas.microsoft.com/office/drawing/2014/main" id="{59C7818C-A748-4295-1DAB-EE3AAE1E4771}"/>
              </a:ext>
            </a:extLst>
          </p:cNvPr>
          <p:cNvSpPr/>
          <p:nvPr/>
        </p:nvSpPr>
        <p:spPr>
          <a:xfrm>
            <a:off x="5011337" y="1111929"/>
            <a:ext cx="514462" cy="571500"/>
          </a:xfrm>
          <a:custGeom>
            <a:avLst/>
            <a:gdLst>
              <a:gd name="connsiteX0" fmla="*/ 26940 w 514462"/>
              <a:gd name="connsiteY0" fmla="*/ 563967 h 571500"/>
              <a:gd name="connsiteX1" fmla="*/ 54658 w 514462"/>
              <a:gd name="connsiteY1" fmla="*/ 571501 h 571500"/>
              <a:gd name="connsiteX2" fmla="*/ 81858 w 514462"/>
              <a:gd name="connsiteY2" fmla="*/ 564227 h 571500"/>
              <a:gd name="connsiteX3" fmla="*/ 486745 w 514462"/>
              <a:gd name="connsiteY3" fmla="*/ 333549 h 571500"/>
              <a:gd name="connsiteX4" fmla="*/ 514463 w 514462"/>
              <a:gd name="connsiteY4" fmla="*/ 285751 h 571500"/>
              <a:gd name="connsiteX5" fmla="*/ 486745 w 514462"/>
              <a:gd name="connsiteY5" fmla="*/ 237953 h 571500"/>
              <a:gd name="connsiteX6" fmla="*/ 81858 w 514462"/>
              <a:gd name="connsiteY6" fmla="*/ 7275 h 571500"/>
              <a:gd name="connsiteX7" fmla="*/ 27199 w 514462"/>
              <a:gd name="connsiteY7" fmla="*/ 7535 h 571500"/>
              <a:gd name="connsiteX8" fmla="*/ 0 w 514462"/>
              <a:gd name="connsiteY8" fmla="*/ 55073 h 571500"/>
              <a:gd name="connsiteX9" fmla="*/ 0 w 514462"/>
              <a:gd name="connsiteY9" fmla="*/ 516169 h 571500"/>
              <a:gd name="connsiteX10" fmla="*/ 27199 w 514462"/>
              <a:gd name="connsiteY10" fmla="*/ 563708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4462" h="571500">
                <a:moveTo>
                  <a:pt x="26940" y="563967"/>
                </a:moveTo>
                <a:cubicBezTo>
                  <a:pt x="35489" y="568903"/>
                  <a:pt x="45074" y="571501"/>
                  <a:pt x="54658" y="571501"/>
                </a:cubicBezTo>
                <a:cubicBezTo>
                  <a:pt x="64243" y="571501"/>
                  <a:pt x="73310" y="569163"/>
                  <a:pt x="81858" y="564227"/>
                </a:cubicBezTo>
                <a:lnTo>
                  <a:pt x="486745" y="333549"/>
                </a:lnTo>
                <a:cubicBezTo>
                  <a:pt x="504101" y="323678"/>
                  <a:pt x="514463" y="305754"/>
                  <a:pt x="514463" y="285751"/>
                </a:cubicBezTo>
                <a:cubicBezTo>
                  <a:pt x="514463" y="265749"/>
                  <a:pt x="504101" y="247824"/>
                  <a:pt x="486745" y="237953"/>
                </a:cubicBezTo>
                <a:lnTo>
                  <a:pt x="81858" y="7275"/>
                </a:lnTo>
                <a:cubicBezTo>
                  <a:pt x="64761" y="-2596"/>
                  <a:pt x="44296" y="-2337"/>
                  <a:pt x="27199" y="7535"/>
                </a:cubicBezTo>
                <a:cubicBezTo>
                  <a:pt x="10103" y="17406"/>
                  <a:pt x="0" y="35330"/>
                  <a:pt x="0" y="55073"/>
                </a:cubicBezTo>
                <a:lnTo>
                  <a:pt x="0" y="516169"/>
                </a:lnTo>
                <a:cubicBezTo>
                  <a:pt x="0" y="535912"/>
                  <a:pt x="10103" y="553836"/>
                  <a:pt x="27199" y="563708"/>
                </a:cubicBezTo>
                <a:close/>
              </a:path>
            </a:pathLst>
          </a:custGeom>
          <a:solidFill>
            <a:srgbClr val="C8FAFF"/>
          </a:solidFill>
          <a:ln w="25894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1" name="Freihandform 60">
            <a:extLst>
              <a:ext uri="{FF2B5EF4-FFF2-40B4-BE49-F238E27FC236}">
                <a16:creationId xmlns:a16="http://schemas.microsoft.com/office/drawing/2014/main" id="{67024074-3C6E-AC14-8468-A89128082CF6}"/>
              </a:ext>
            </a:extLst>
          </p:cNvPr>
          <p:cNvSpPr/>
          <p:nvPr/>
        </p:nvSpPr>
        <p:spPr>
          <a:xfrm>
            <a:off x="1646604" y="2822791"/>
            <a:ext cx="514722" cy="571240"/>
          </a:xfrm>
          <a:custGeom>
            <a:avLst/>
            <a:gdLst>
              <a:gd name="connsiteX0" fmla="*/ 486745 w 514722"/>
              <a:gd name="connsiteY0" fmla="*/ 237953 h 571240"/>
              <a:gd name="connsiteX1" fmla="*/ 81858 w 514722"/>
              <a:gd name="connsiteY1" fmla="*/ 7275 h 571240"/>
              <a:gd name="connsiteX2" fmla="*/ 27200 w 514722"/>
              <a:gd name="connsiteY2" fmla="*/ 7535 h 571240"/>
              <a:gd name="connsiteX3" fmla="*/ 0 w 514722"/>
              <a:gd name="connsiteY3" fmla="*/ 55073 h 571240"/>
              <a:gd name="connsiteX4" fmla="*/ 0 w 514722"/>
              <a:gd name="connsiteY4" fmla="*/ 516169 h 571240"/>
              <a:gd name="connsiteX5" fmla="*/ 27200 w 514722"/>
              <a:gd name="connsiteY5" fmla="*/ 563707 h 571240"/>
              <a:gd name="connsiteX6" fmla="*/ 54918 w 514722"/>
              <a:gd name="connsiteY6" fmla="*/ 571241 h 571240"/>
              <a:gd name="connsiteX7" fmla="*/ 82117 w 514722"/>
              <a:gd name="connsiteY7" fmla="*/ 563967 h 571240"/>
              <a:gd name="connsiteX8" fmla="*/ 487004 w 514722"/>
              <a:gd name="connsiteY8" fmla="*/ 333289 h 571240"/>
              <a:gd name="connsiteX9" fmla="*/ 514722 w 514722"/>
              <a:gd name="connsiteY9" fmla="*/ 285491 h 571240"/>
              <a:gd name="connsiteX10" fmla="*/ 487004 w 514722"/>
              <a:gd name="connsiteY10" fmla="*/ 237693 h 571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4722" h="571240">
                <a:moveTo>
                  <a:pt x="486745" y="237953"/>
                </a:moveTo>
                <a:lnTo>
                  <a:pt x="81858" y="7275"/>
                </a:lnTo>
                <a:cubicBezTo>
                  <a:pt x="64761" y="-2596"/>
                  <a:pt x="44297" y="-2337"/>
                  <a:pt x="27200" y="7535"/>
                </a:cubicBezTo>
                <a:cubicBezTo>
                  <a:pt x="10103" y="17406"/>
                  <a:pt x="0" y="35330"/>
                  <a:pt x="0" y="55073"/>
                </a:cubicBezTo>
                <a:lnTo>
                  <a:pt x="0" y="516169"/>
                </a:lnTo>
                <a:cubicBezTo>
                  <a:pt x="0" y="535912"/>
                  <a:pt x="10103" y="553836"/>
                  <a:pt x="27200" y="563707"/>
                </a:cubicBezTo>
                <a:cubicBezTo>
                  <a:pt x="35748" y="568643"/>
                  <a:pt x="45333" y="571241"/>
                  <a:pt x="54918" y="571241"/>
                </a:cubicBezTo>
                <a:cubicBezTo>
                  <a:pt x="64502" y="571241"/>
                  <a:pt x="73569" y="568903"/>
                  <a:pt x="82117" y="563967"/>
                </a:cubicBezTo>
                <a:lnTo>
                  <a:pt x="487004" y="333289"/>
                </a:lnTo>
                <a:cubicBezTo>
                  <a:pt x="504360" y="323418"/>
                  <a:pt x="514722" y="305494"/>
                  <a:pt x="514722" y="285491"/>
                </a:cubicBezTo>
                <a:cubicBezTo>
                  <a:pt x="514722" y="265489"/>
                  <a:pt x="504360" y="247564"/>
                  <a:pt x="487004" y="237693"/>
                </a:cubicBezTo>
                <a:close/>
              </a:path>
            </a:pathLst>
          </a:custGeom>
          <a:solidFill>
            <a:srgbClr val="C8FAFF"/>
          </a:solidFill>
          <a:ln w="25894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3" name="Freihandform 62">
            <a:extLst>
              <a:ext uri="{FF2B5EF4-FFF2-40B4-BE49-F238E27FC236}">
                <a16:creationId xmlns:a16="http://schemas.microsoft.com/office/drawing/2014/main" id="{05490734-3FA4-13FE-D8EE-B9A7C059A585}"/>
              </a:ext>
            </a:extLst>
          </p:cNvPr>
          <p:cNvSpPr/>
          <p:nvPr/>
        </p:nvSpPr>
        <p:spPr>
          <a:xfrm>
            <a:off x="105806" y="4590056"/>
            <a:ext cx="660305" cy="733045"/>
          </a:xfrm>
          <a:custGeom>
            <a:avLst/>
            <a:gdLst>
              <a:gd name="connsiteX0" fmla="*/ 624557 w 660305"/>
              <a:gd name="connsiteY0" fmla="*/ 305200 h 733045"/>
              <a:gd name="connsiteX1" fmla="*/ 105172 w 660305"/>
              <a:gd name="connsiteY1" fmla="*/ 9319 h 733045"/>
              <a:gd name="connsiteX2" fmla="*/ 34971 w 660305"/>
              <a:gd name="connsiteY2" fmla="*/ 9580 h 733045"/>
              <a:gd name="connsiteX3" fmla="*/ 0 w 660305"/>
              <a:gd name="connsiteY3" fmla="*/ 70626 h 733045"/>
              <a:gd name="connsiteX4" fmla="*/ 0 w 660305"/>
              <a:gd name="connsiteY4" fmla="*/ 662387 h 733045"/>
              <a:gd name="connsiteX5" fmla="*/ 34971 w 660305"/>
              <a:gd name="connsiteY5" fmla="*/ 723434 h 733045"/>
              <a:gd name="connsiteX6" fmla="*/ 70460 w 660305"/>
              <a:gd name="connsiteY6" fmla="*/ 733046 h 733045"/>
              <a:gd name="connsiteX7" fmla="*/ 105172 w 660305"/>
              <a:gd name="connsiteY7" fmla="*/ 723694 h 733045"/>
              <a:gd name="connsiteX8" fmla="*/ 624557 w 660305"/>
              <a:gd name="connsiteY8" fmla="*/ 427813 h 733045"/>
              <a:gd name="connsiteX9" fmla="*/ 660305 w 660305"/>
              <a:gd name="connsiteY9" fmla="*/ 366507 h 733045"/>
              <a:gd name="connsiteX10" fmla="*/ 624557 w 660305"/>
              <a:gd name="connsiteY10" fmla="*/ 305200 h 733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0305" h="733045">
                <a:moveTo>
                  <a:pt x="624557" y="305200"/>
                </a:moveTo>
                <a:lnTo>
                  <a:pt x="105172" y="9319"/>
                </a:lnTo>
                <a:cubicBezTo>
                  <a:pt x="83153" y="-3149"/>
                  <a:pt x="56731" y="-3149"/>
                  <a:pt x="34971" y="9580"/>
                </a:cubicBezTo>
                <a:cubicBezTo>
                  <a:pt x="12952" y="22308"/>
                  <a:pt x="0" y="45168"/>
                  <a:pt x="0" y="70626"/>
                </a:cubicBezTo>
                <a:lnTo>
                  <a:pt x="0" y="662387"/>
                </a:lnTo>
                <a:cubicBezTo>
                  <a:pt x="0" y="687845"/>
                  <a:pt x="13211" y="710706"/>
                  <a:pt x="34971" y="723434"/>
                </a:cubicBezTo>
                <a:cubicBezTo>
                  <a:pt x="46110" y="729928"/>
                  <a:pt x="58285" y="733046"/>
                  <a:pt x="70460" y="733046"/>
                </a:cubicBezTo>
                <a:cubicBezTo>
                  <a:pt x="82635" y="733046"/>
                  <a:pt x="94292" y="729928"/>
                  <a:pt x="105172" y="723694"/>
                </a:cubicBezTo>
                <a:lnTo>
                  <a:pt x="624557" y="427813"/>
                </a:lnTo>
                <a:cubicBezTo>
                  <a:pt x="646835" y="415084"/>
                  <a:pt x="660305" y="392224"/>
                  <a:pt x="660305" y="366507"/>
                </a:cubicBezTo>
                <a:cubicBezTo>
                  <a:pt x="660305" y="340789"/>
                  <a:pt x="647094" y="317929"/>
                  <a:pt x="624557" y="305200"/>
                </a:cubicBezTo>
                <a:close/>
              </a:path>
            </a:pathLst>
          </a:custGeom>
          <a:solidFill>
            <a:srgbClr val="C8FAFF"/>
          </a:solidFill>
          <a:ln w="25894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4" name="Freihandform 63">
            <a:extLst>
              <a:ext uri="{FF2B5EF4-FFF2-40B4-BE49-F238E27FC236}">
                <a16:creationId xmlns:a16="http://schemas.microsoft.com/office/drawing/2014/main" id="{0E5FF4FE-3713-B724-6022-09D7117048AB}"/>
              </a:ext>
            </a:extLst>
          </p:cNvPr>
          <p:cNvSpPr/>
          <p:nvPr/>
        </p:nvSpPr>
        <p:spPr>
          <a:xfrm>
            <a:off x="3628297" y="1936481"/>
            <a:ext cx="660304" cy="733045"/>
          </a:xfrm>
          <a:custGeom>
            <a:avLst/>
            <a:gdLst>
              <a:gd name="connsiteX0" fmla="*/ 624557 w 660304"/>
              <a:gd name="connsiteY0" fmla="*/ 305200 h 733045"/>
              <a:gd name="connsiteX1" fmla="*/ 105172 w 660304"/>
              <a:gd name="connsiteY1" fmla="*/ 9320 h 733045"/>
              <a:gd name="connsiteX2" fmla="*/ 34971 w 660304"/>
              <a:gd name="connsiteY2" fmla="*/ 9579 h 733045"/>
              <a:gd name="connsiteX3" fmla="*/ 0 w 660304"/>
              <a:gd name="connsiteY3" fmla="*/ 70626 h 733045"/>
              <a:gd name="connsiteX4" fmla="*/ 0 w 660304"/>
              <a:gd name="connsiteY4" fmla="*/ 662388 h 733045"/>
              <a:gd name="connsiteX5" fmla="*/ 34971 w 660304"/>
              <a:gd name="connsiteY5" fmla="*/ 723434 h 733045"/>
              <a:gd name="connsiteX6" fmla="*/ 70460 w 660304"/>
              <a:gd name="connsiteY6" fmla="*/ 733046 h 733045"/>
              <a:gd name="connsiteX7" fmla="*/ 105172 w 660304"/>
              <a:gd name="connsiteY7" fmla="*/ 723694 h 733045"/>
              <a:gd name="connsiteX8" fmla="*/ 624557 w 660304"/>
              <a:gd name="connsiteY8" fmla="*/ 427813 h 733045"/>
              <a:gd name="connsiteX9" fmla="*/ 660305 w 660304"/>
              <a:gd name="connsiteY9" fmla="*/ 366507 h 733045"/>
              <a:gd name="connsiteX10" fmla="*/ 624557 w 660304"/>
              <a:gd name="connsiteY10" fmla="*/ 305200 h 733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0304" h="733045">
                <a:moveTo>
                  <a:pt x="624557" y="305200"/>
                </a:moveTo>
                <a:lnTo>
                  <a:pt x="105172" y="9320"/>
                </a:lnTo>
                <a:cubicBezTo>
                  <a:pt x="83153" y="-3149"/>
                  <a:pt x="56730" y="-3149"/>
                  <a:pt x="34971" y="9579"/>
                </a:cubicBezTo>
                <a:cubicBezTo>
                  <a:pt x="12952" y="22308"/>
                  <a:pt x="0" y="45168"/>
                  <a:pt x="0" y="70626"/>
                </a:cubicBezTo>
                <a:lnTo>
                  <a:pt x="0" y="662388"/>
                </a:lnTo>
                <a:cubicBezTo>
                  <a:pt x="0" y="687845"/>
                  <a:pt x="13211" y="710705"/>
                  <a:pt x="34971" y="723434"/>
                </a:cubicBezTo>
                <a:cubicBezTo>
                  <a:pt x="46110" y="729929"/>
                  <a:pt x="58285" y="733046"/>
                  <a:pt x="70460" y="733046"/>
                </a:cubicBezTo>
                <a:cubicBezTo>
                  <a:pt x="82635" y="733046"/>
                  <a:pt x="94292" y="729929"/>
                  <a:pt x="105172" y="723694"/>
                </a:cubicBezTo>
                <a:lnTo>
                  <a:pt x="624557" y="427813"/>
                </a:lnTo>
                <a:cubicBezTo>
                  <a:pt x="646835" y="415084"/>
                  <a:pt x="660305" y="392224"/>
                  <a:pt x="660305" y="366507"/>
                </a:cubicBezTo>
                <a:cubicBezTo>
                  <a:pt x="660305" y="340789"/>
                  <a:pt x="647094" y="317929"/>
                  <a:pt x="624557" y="305200"/>
                </a:cubicBezTo>
                <a:close/>
              </a:path>
            </a:pathLst>
          </a:custGeom>
          <a:solidFill>
            <a:srgbClr val="C8FAFF"/>
          </a:solidFill>
          <a:ln w="25894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40" name="Bildplatzhalter 3">
            <a:extLst>
              <a:ext uri="{FF2B5EF4-FFF2-40B4-BE49-F238E27FC236}">
                <a16:creationId xmlns:a16="http://schemas.microsoft.com/office/drawing/2014/main" id="{D10147F5-2048-0DA2-8B32-5CD5F36BFB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67022" y="0"/>
            <a:ext cx="5924977" cy="6858000"/>
          </a:xfrm>
          <a:solidFill>
            <a:schemeClr val="bg1">
              <a:lumMod val="95000"/>
            </a:schemeClr>
          </a:solidFill>
        </p:spPr>
        <p:txBody>
          <a:bodyPr lIns="72000" tIns="72000"/>
          <a:lstStyle>
            <a:lvl1pPr>
              <a:defRPr sz="1200"/>
            </a:lvl1pPr>
          </a:lstStyle>
          <a:p>
            <a:r>
              <a:rPr lang="en-GB" noProof="0"/>
              <a:t>Insert image (16,5 x 19,05 cm) and place to background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AA6BCDC-4ED3-9AC6-72FD-8A888486FD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999" y="2772000"/>
            <a:ext cx="5634000" cy="2387600"/>
          </a:xfrm>
        </p:spPr>
        <p:txBody>
          <a:bodyPr anchor="t" anchorCtr="0"/>
          <a:lstStyle>
            <a:lvl1pPr algn="l">
              <a:lnSpc>
                <a:spcPct val="90000"/>
              </a:lnSpc>
              <a:defRPr sz="4300">
                <a:solidFill>
                  <a:schemeClr val="bg2"/>
                </a:solidFill>
              </a:defRPr>
            </a:lvl1pPr>
          </a:lstStyle>
          <a:p>
            <a:r>
              <a:rPr lang="en-GB" noProof="0"/>
              <a:t>Title Bold 43pt</a:t>
            </a:r>
            <a:br>
              <a:rPr lang="en-GB" noProof="0"/>
            </a:br>
            <a:r>
              <a:rPr lang="en-GB" noProof="0"/>
              <a:t>Subline manually Regular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8D4DD0-F2B2-B539-65C6-C2BBD47B3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 | Date</a:t>
            </a:r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A5E076E7-0E11-457C-109E-40FFAC089D1E}"/>
              </a:ext>
            </a:extLst>
          </p:cNvPr>
          <p:cNvGrpSpPr/>
          <p:nvPr userDrawn="1"/>
        </p:nvGrpSpPr>
        <p:grpSpPr>
          <a:xfrm>
            <a:off x="360000" y="359802"/>
            <a:ext cx="1403751" cy="620018"/>
            <a:chOff x="360000" y="359802"/>
            <a:chExt cx="1403751" cy="620018"/>
          </a:xfrm>
        </p:grpSpPr>
        <p:sp>
          <p:nvSpPr>
            <p:cNvPr id="34" name="Freihandform 33">
              <a:extLst>
                <a:ext uri="{FF2B5EF4-FFF2-40B4-BE49-F238E27FC236}">
                  <a16:creationId xmlns:a16="http://schemas.microsoft.com/office/drawing/2014/main" id="{3CAA802E-2667-0A5B-C71B-58893E117ABE}"/>
                </a:ext>
              </a:extLst>
            </p:cNvPr>
            <p:cNvSpPr/>
            <p:nvPr/>
          </p:nvSpPr>
          <p:spPr>
            <a:xfrm>
              <a:off x="1118209" y="360050"/>
              <a:ext cx="135199" cy="151477"/>
            </a:xfrm>
            <a:custGeom>
              <a:avLst/>
              <a:gdLst>
                <a:gd name="connsiteX0" fmla="*/ 248 w 135199"/>
                <a:gd name="connsiteY0" fmla="*/ 0 h 151477"/>
                <a:gd name="connsiteX1" fmla="*/ 72800 w 135199"/>
                <a:gd name="connsiteY1" fmla="*/ 0 h 151477"/>
                <a:gd name="connsiteX2" fmla="*/ 125295 w 135199"/>
                <a:gd name="connsiteY2" fmla="*/ 40592 h 151477"/>
                <a:gd name="connsiteX3" fmla="*/ 106724 w 135199"/>
                <a:gd name="connsiteY3" fmla="*/ 71531 h 151477"/>
                <a:gd name="connsiteX4" fmla="*/ 135200 w 135199"/>
                <a:gd name="connsiteY4" fmla="*/ 108658 h 151477"/>
                <a:gd name="connsiteX5" fmla="*/ 76514 w 135199"/>
                <a:gd name="connsiteY5" fmla="*/ 151477 h 151477"/>
                <a:gd name="connsiteX6" fmla="*/ 0 w 135199"/>
                <a:gd name="connsiteY6" fmla="*/ 151477 h 151477"/>
                <a:gd name="connsiteX7" fmla="*/ 248 w 135199"/>
                <a:gd name="connsiteY7" fmla="*/ 0 h 151477"/>
                <a:gd name="connsiteX8" fmla="*/ 248 w 135199"/>
                <a:gd name="connsiteY8" fmla="*/ 0 h 151477"/>
                <a:gd name="connsiteX9" fmla="*/ 66114 w 135199"/>
                <a:gd name="connsiteY9" fmla="*/ 59403 h 151477"/>
                <a:gd name="connsiteX10" fmla="*/ 82457 w 135199"/>
                <a:gd name="connsiteY10" fmla="*/ 46037 h 151477"/>
                <a:gd name="connsiteX11" fmla="*/ 66114 w 135199"/>
                <a:gd name="connsiteY11" fmla="*/ 32672 h 151477"/>
                <a:gd name="connsiteX12" fmla="*/ 42590 w 135199"/>
                <a:gd name="connsiteY12" fmla="*/ 32672 h 151477"/>
                <a:gd name="connsiteX13" fmla="*/ 42590 w 135199"/>
                <a:gd name="connsiteY13" fmla="*/ 59403 h 151477"/>
                <a:gd name="connsiteX14" fmla="*/ 66114 w 135199"/>
                <a:gd name="connsiteY14" fmla="*/ 59403 h 151477"/>
                <a:gd name="connsiteX15" fmla="*/ 66114 w 135199"/>
                <a:gd name="connsiteY15" fmla="*/ 59403 h 151477"/>
                <a:gd name="connsiteX16" fmla="*/ 74781 w 135199"/>
                <a:gd name="connsiteY16" fmla="*/ 118558 h 151477"/>
                <a:gd name="connsiteX17" fmla="*/ 92114 w 135199"/>
                <a:gd name="connsiteY17" fmla="*/ 104203 h 151477"/>
                <a:gd name="connsiteX18" fmla="*/ 74781 w 135199"/>
                <a:gd name="connsiteY18" fmla="*/ 89847 h 151477"/>
                <a:gd name="connsiteX19" fmla="*/ 42590 w 135199"/>
                <a:gd name="connsiteY19" fmla="*/ 89847 h 151477"/>
                <a:gd name="connsiteX20" fmla="*/ 42590 w 135199"/>
                <a:gd name="connsiteY20" fmla="*/ 118311 h 151477"/>
                <a:gd name="connsiteX21" fmla="*/ 74781 w 135199"/>
                <a:gd name="connsiteY21" fmla="*/ 118558 h 151477"/>
                <a:gd name="connsiteX22" fmla="*/ 74781 w 135199"/>
                <a:gd name="connsiteY22" fmla="*/ 118558 h 15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5199" h="151477">
                  <a:moveTo>
                    <a:pt x="248" y="0"/>
                  </a:moveTo>
                  <a:lnTo>
                    <a:pt x="72800" y="0"/>
                  </a:lnTo>
                  <a:cubicBezTo>
                    <a:pt x="106971" y="0"/>
                    <a:pt x="125295" y="14108"/>
                    <a:pt x="125295" y="40592"/>
                  </a:cubicBezTo>
                  <a:cubicBezTo>
                    <a:pt x="125295" y="54700"/>
                    <a:pt x="118114" y="65096"/>
                    <a:pt x="106724" y="71531"/>
                  </a:cubicBezTo>
                  <a:cubicBezTo>
                    <a:pt x="123562" y="76976"/>
                    <a:pt x="135200" y="88857"/>
                    <a:pt x="135200" y="108658"/>
                  </a:cubicBezTo>
                  <a:cubicBezTo>
                    <a:pt x="135200" y="136627"/>
                    <a:pt x="111429" y="151477"/>
                    <a:pt x="76514" y="151477"/>
                  </a:cubicBezTo>
                  <a:lnTo>
                    <a:pt x="0" y="151477"/>
                  </a:lnTo>
                  <a:lnTo>
                    <a:pt x="248" y="0"/>
                  </a:lnTo>
                  <a:lnTo>
                    <a:pt x="248" y="0"/>
                  </a:lnTo>
                  <a:close/>
                  <a:moveTo>
                    <a:pt x="66114" y="59403"/>
                  </a:moveTo>
                  <a:cubicBezTo>
                    <a:pt x="77009" y="59403"/>
                    <a:pt x="82457" y="54453"/>
                    <a:pt x="82457" y="46037"/>
                  </a:cubicBezTo>
                  <a:cubicBezTo>
                    <a:pt x="82457" y="37622"/>
                    <a:pt x="76762" y="32672"/>
                    <a:pt x="66114" y="32672"/>
                  </a:cubicBezTo>
                  <a:lnTo>
                    <a:pt x="42590" y="32672"/>
                  </a:lnTo>
                  <a:lnTo>
                    <a:pt x="42590" y="59403"/>
                  </a:lnTo>
                  <a:lnTo>
                    <a:pt x="66114" y="59403"/>
                  </a:lnTo>
                  <a:lnTo>
                    <a:pt x="66114" y="59403"/>
                  </a:lnTo>
                  <a:close/>
                  <a:moveTo>
                    <a:pt x="74781" y="118558"/>
                  </a:moveTo>
                  <a:cubicBezTo>
                    <a:pt x="85676" y="118558"/>
                    <a:pt x="92114" y="113361"/>
                    <a:pt x="92114" y="104203"/>
                  </a:cubicBezTo>
                  <a:cubicBezTo>
                    <a:pt x="92114" y="95292"/>
                    <a:pt x="85676" y="89847"/>
                    <a:pt x="74781" y="89847"/>
                  </a:cubicBezTo>
                  <a:lnTo>
                    <a:pt x="42590" y="89847"/>
                  </a:lnTo>
                  <a:lnTo>
                    <a:pt x="42590" y="118311"/>
                  </a:lnTo>
                  <a:lnTo>
                    <a:pt x="74781" y="118558"/>
                  </a:lnTo>
                  <a:lnTo>
                    <a:pt x="74781" y="11855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" name="Freihandform 34">
              <a:extLst>
                <a:ext uri="{FF2B5EF4-FFF2-40B4-BE49-F238E27FC236}">
                  <a16:creationId xmlns:a16="http://schemas.microsoft.com/office/drawing/2014/main" id="{C46B3CC1-F206-6779-5960-4DE0C18CD197}"/>
                </a:ext>
              </a:extLst>
            </p:cNvPr>
            <p:cNvSpPr/>
            <p:nvPr/>
          </p:nvSpPr>
          <p:spPr>
            <a:xfrm>
              <a:off x="1264304" y="390741"/>
              <a:ext cx="120342" cy="123261"/>
            </a:xfrm>
            <a:custGeom>
              <a:avLst/>
              <a:gdLst>
                <a:gd name="connsiteX0" fmla="*/ 0 w 120342"/>
                <a:gd name="connsiteY0" fmla="*/ 90589 h 123261"/>
                <a:gd name="connsiteX1" fmla="*/ 36400 w 120342"/>
                <a:gd name="connsiteY1" fmla="*/ 54453 h 123261"/>
                <a:gd name="connsiteX2" fmla="*/ 65124 w 120342"/>
                <a:gd name="connsiteY2" fmla="*/ 47770 h 123261"/>
                <a:gd name="connsiteX3" fmla="*/ 72057 w 120342"/>
                <a:gd name="connsiteY3" fmla="*/ 40840 h 123261"/>
                <a:gd name="connsiteX4" fmla="*/ 57943 w 120342"/>
                <a:gd name="connsiteY4" fmla="*/ 32177 h 123261"/>
                <a:gd name="connsiteX5" fmla="*/ 29467 w 120342"/>
                <a:gd name="connsiteY5" fmla="*/ 49007 h 123261"/>
                <a:gd name="connsiteX6" fmla="*/ 495 w 120342"/>
                <a:gd name="connsiteY6" fmla="*/ 31682 h 123261"/>
                <a:gd name="connsiteX7" fmla="*/ 59429 w 120342"/>
                <a:gd name="connsiteY7" fmla="*/ 0 h 123261"/>
                <a:gd name="connsiteX8" fmla="*/ 109695 w 120342"/>
                <a:gd name="connsiteY8" fmla="*/ 49007 h 123261"/>
                <a:gd name="connsiteX9" fmla="*/ 109695 w 120342"/>
                <a:gd name="connsiteY9" fmla="*/ 84649 h 123261"/>
                <a:gd name="connsiteX10" fmla="*/ 116381 w 120342"/>
                <a:gd name="connsiteY10" fmla="*/ 90589 h 123261"/>
                <a:gd name="connsiteX11" fmla="*/ 120343 w 120342"/>
                <a:gd name="connsiteY11" fmla="*/ 90589 h 123261"/>
                <a:gd name="connsiteX12" fmla="*/ 120343 w 120342"/>
                <a:gd name="connsiteY12" fmla="*/ 120538 h 123261"/>
                <a:gd name="connsiteX13" fmla="*/ 103257 w 120342"/>
                <a:gd name="connsiteY13" fmla="*/ 122519 h 123261"/>
                <a:gd name="connsiteX14" fmla="*/ 77752 w 120342"/>
                <a:gd name="connsiteY14" fmla="*/ 108658 h 123261"/>
                <a:gd name="connsiteX15" fmla="*/ 74781 w 120342"/>
                <a:gd name="connsiteY15" fmla="*/ 105935 h 123261"/>
                <a:gd name="connsiteX16" fmla="*/ 71067 w 120342"/>
                <a:gd name="connsiteY16" fmla="*/ 109153 h 123261"/>
                <a:gd name="connsiteX17" fmla="*/ 39371 w 120342"/>
                <a:gd name="connsiteY17" fmla="*/ 123261 h 123261"/>
                <a:gd name="connsiteX18" fmla="*/ 0 w 120342"/>
                <a:gd name="connsiteY18" fmla="*/ 90589 h 123261"/>
                <a:gd name="connsiteX19" fmla="*/ 0 w 120342"/>
                <a:gd name="connsiteY19" fmla="*/ 90589 h 123261"/>
                <a:gd name="connsiteX20" fmla="*/ 50762 w 120342"/>
                <a:gd name="connsiteY20" fmla="*/ 94797 h 123261"/>
                <a:gd name="connsiteX21" fmla="*/ 72057 w 120342"/>
                <a:gd name="connsiteY21" fmla="*/ 70541 h 123261"/>
                <a:gd name="connsiteX22" fmla="*/ 72057 w 120342"/>
                <a:gd name="connsiteY22" fmla="*/ 68561 h 123261"/>
                <a:gd name="connsiteX23" fmla="*/ 64133 w 120342"/>
                <a:gd name="connsiteY23" fmla="*/ 72769 h 123261"/>
                <a:gd name="connsiteX24" fmla="*/ 49524 w 120342"/>
                <a:gd name="connsiteY24" fmla="*/ 75986 h 123261"/>
                <a:gd name="connsiteX25" fmla="*/ 38629 w 120342"/>
                <a:gd name="connsiteY25" fmla="*/ 85887 h 123261"/>
                <a:gd name="connsiteX26" fmla="*/ 50762 w 120342"/>
                <a:gd name="connsiteY26" fmla="*/ 94797 h 123261"/>
                <a:gd name="connsiteX27" fmla="*/ 50762 w 120342"/>
                <a:gd name="connsiteY27" fmla="*/ 94797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0342" h="123261">
                  <a:moveTo>
                    <a:pt x="0" y="90589"/>
                  </a:moveTo>
                  <a:cubicBezTo>
                    <a:pt x="0" y="72521"/>
                    <a:pt x="11390" y="60393"/>
                    <a:pt x="36400" y="54453"/>
                  </a:cubicBezTo>
                  <a:lnTo>
                    <a:pt x="65124" y="47770"/>
                  </a:lnTo>
                  <a:cubicBezTo>
                    <a:pt x="70076" y="46532"/>
                    <a:pt x="72057" y="44305"/>
                    <a:pt x="72057" y="40840"/>
                  </a:cubicBezTo>
                  <a:cubicBezTo>
                    <a:pt x="72057" y="35394"/>
                    <a:pt x="67600" y="32177"/>
                    <a:pt x="57943" y="32177"/>
                  </a:cubicBezTo>
                  <a:cubicBezTo>
                    <a:pt x="46800" y="32177"/>
                    <a:pt x="35162" y="38612"/>
                    <a:pt x="29467" y="49007"/>
                  </a:cubicBezTo>
                  <a:lnTo>
                    <a:pt x="495" y="31682"/>
                  </a:lnTo>
                  <a:cubicBezTo>
                    <a:pt x="9905" y="14356"/>
                    <a:pt x="30705" y="0"/>
                    <a:pt x="59429" y="0"/>
                  </a:cubicBezTo>
                  <a:cubicBezTo>
                    <a:pt x="94343" y="0"/>
                    <a:pt x="109695" y="17326"/>
                    <a:pt x="109695" y="49007"/>
                  </a:cubicBezTo>
                  <a:lnTo>
                    <a:pt x="109695" y="84649"/>
                  </a:lnTo>
                  <a:cubicBezTo>
                    <a:pt x="109695" y="89104"/>
                    <a:pt x="111676" y="90589"/>
                    <a:pt x="116381" y="90589"/>
                  </a:cubicBezTo>
                  <a:lnTo>
                    <a:pt x="120343" y="90589"/>
                  </a:lnTo>
                  <a:lnTo>
                    <a:pt x="120343" y="120538"/>
                  </a:lnTo>
                  <a:cubicBezTo>
                    <a:pt x="115886" y="121776"/>
                    <a:pt x="109448" y="122519"/>
                    <a:pt x="103257" y="122519"/>
                  </a:cubicBezTo>
                  <a:cubicBezTo>
                    <a:pt x="88400" y="122519"/>
                    <a:pt x="81962" y="117568"/>
                    <a:pt x="77752" y="108658"/>
                  </a:cubicBezTo>
                  <a:cubicBezTo>
                    <a:pt x="76762" y="106925"/>
                    <a:pt x="76267" y="105935"/>
                    <a:pt x="74781" y="105935"/>
                  </a:cubicBezTo>
                  <a:cubicBezTo>
                    <a:pt x="73295" y="105935"/>
                    <a:pt x="72800" y="106925"/>
                    <a:pt x="71067" y="109153"/>
                  </a:cubicBezTo>
                  <a:cubicBezTo>
                    <a:pt x="64629" y="117816"/>
                    <a:pt x="53981" y="123261"/>
                    <a:pt x="39371" y="123261"/>
                  </a:cubicBezTo>
                  <a:cubicBezTo>
                    <a:pt x="14610" y="123261"/>
                    <a:pt x="0" y="108905"/>
                    <a:pt x="0" y="90589"/>
                  </a:cubicBezTo>
                  <a:lnTo>
                    <a:pt x="0" y="90589"/>
                  </a:lnTo>
                  <a:close/>
                  <a:moveTo>
                    <a:pt x="50762" y="94797"/>
                  </a:moveTo>
                  <a:cubicBezTo>
                    <a:pt x="62400" y="94797"/>
                    <a:pt x="72057" y="87619"/>
                    <a:pt x="72057" y="70541"/>
                  </a:cubicBezTo>
                  <a:lnTo>
                    <a:pt x="72057" y="68561"/>
                  </a:lnTo>
                  <a:cubicBezTo>
                    <a:pt x="70571" y="70541"/>
                    <a:pt x="68343" y="71779"/>
                    <a:pt x="64133" y="72769"/>
                  </a:cubicBezTo>
                  <a:lnTo>
                    <a:pt x="49524" y="75986"/>
                  </a:lnTo>
                  <a:cubicBezTo>
                    <a:pt x="42590" y="77471"/>
                    <a:pt x="38629" y="80689"/>
                    <a:pt x="38629" y="85887"/>
                  </a:cubicBezTo>
                  <a:cubicBezTo>
                    <a:pt x="38629" y="90837"/>
                    <a:pt x="43086" y="94797"/>
                    <a:pt x="50762" y="94797"/>
                  </a:cubicBezTo>
                  <a:lnTo>
                    <a:pt x="50762" y="94797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6" name="Freihandform 35">
              <a:extLst>
                <a:ext uri="{FF2B5EF4-FFF2-40B4-BE49-F238E27FC236}">
                  <a16:creationId xmlns:a16="http://schemas.microsoft.com/office/drawing/2014/main" id="{CC6585A9-C1DA-F25F-A5C9-47C1FAB8B2B9}"/>
                </a:ext>
              </a:extLst>
            </p:cNvPr>
            <p:cNvSpPr/>
            <p:nvPr/>
          </p:nvSpPr>
          <p:spPr>
            <a:xfrm>
              <a:off x="1397028" y="394454"/>
              <a:ext cx="113409" cy="120785"/>
            </a:xfrm>
            <a:custGeom>
              <a:avLst/>
              <a:gdLst>
                <a:gd name="connsiteX0" fmla="*/ 56705 w 113409"/>
                <a:gd name="connsiteY0" fmla="*/ 120786 h 120785"/>
                <a:gd name="connsiteX1" fmla="*/ 0 w 113409"/>
                <a:gd name="connsiteY1" fmla="*/ 70541 h 120785"/>
                <a:gd name="connsiteX2" fmla="*/ 0 w 113409"/>
                <a:gd name="connsiteY2" fmla="*/ 0 h 120785"/>
                <a:gd name="connsiteX3" fmla="*/ 40610 w 113409"/>
                <a:gd name="connsiteY3" fmla="*/ 0 h 120785"/>
                <a:gd name="connsiteX4" fmla="*/ 40610 w 113409"/>
                <a:gd name="connsiteY4" fmla="*/ 67571 h 120785"/>
                <a:gd name="connsiteX5" fmla="*/ 56705 w 113409"/>
                <a:gd name="connsiteY5" fmla="*/ 85639 h 120785"/>
                <a:gd name="connsiteX6" fmla="*/ 72800 w 113409"/>
                <a:gd name="connsiteY6" fmla="*/ 67571 h 120785"/>
                <a:gd name="connsiteX7" fmla="*/ 72800 w 113409"/>
                <a:gd name="connsiteY7" fmla="*/ 0 h 120785"/>
                <a:gd name="connsiteX8" fmla="*/ 113410 w 113409"/>
                <a:gd name="connsiteY8" fmla="*/ 0 h 120785"/>
                <a:gd name="connsiteX9" fmla="*/ 113410 w 113409"/>
                <a:gd name="connsiteY9" fmla="*/ 70541 h 120785"/>
                <a:gd name="connsiteX10" fmla="*/ 56705 w 113409"/>
                <a:gd name="connsiteY10" fmla="*/ 120786 h 120785"/>
                <a:gd name="connsiteX11" fmla="*/ 56705 w 113409"/>
                <a:gd name="connsiteY11" fmla="*/ 120786 h 12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409" h="120785">
                  <a:moveTo>
                    <a:pt x="56705" y="120786"/>
                  </a:moveTo>
                  <a:cubicBezTo>
                    <a:pt x="19810" y="120786"/>
                    <a:pt x="0" y="102223"/>
                    <a:pt x="0" y="70541"/>
                  </a:cubicBezTo>
                  <a:lnTo>
                    <a:pt x="0" y="0"/>
                  </a:lnTo>
                  <a:lnTo>
                    <a:pt x="40610" y="0"/>
                  </a:lnTo>
                  <a:lnTo>
                    <a:pt x="40610" y="67571"/>
                  </a:lnTo>
                  <a:cubicBezTo>
                    <a:pt x="40610" y="79204"/>
                    <a:pt x="46552" y="85639"/>
                    <a:pt x="56705" y="85639"/>
                  </a:cubicBezTo>
                  <a:cubicBezTo>
                    <a:pt x="66857" y="85639"/>
                    <a:pt x="72800" y="79204"/>
                    <a:pt x="72800" y="67571"/>
                  </a:cubicBezTo>
                  <a:lnTo>
                    <a:pt x="72800" y="0"/>
                  </a:lnTo>
                  <a:lnTo>
                    <a:pt x="113410" y="0"/>
                  </a:lnTo>
                  <a:lnTo>
                    <a:pt x="113410" y="70541"/>
                  </a:lnTo>
                  <a:cubicBezTo>
                    <a:pt x="113410" y="102223"/>
                    <a:pt x="93600" y="120786"/>
                    <a:pt x="56705" y="120786"/>
                  </a:cubicBezTo>
                  <a:lnTo>
                    <a:pt x="56705" y="120786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" name="Freihandform 36">
              <a:extLst>
                <a:ext uri="{FF2B5EF4-FFF2-40B4-BE49-F238E27FC236}">
                  <a16:creationId xmlns:a16="http://schemas.microsoft.com/office/drawing/2014/main" id="{5BEA2022-6D9C-AFF2-F22B-D3D302BCA6ED}"/>
                </a:ext>
              </a:extLst>
            </p:cNvPr>
            <p:cNvSpPr/>
            <p:nvPr/>
          </p:nvSpPr>
          <p:spPr>
            <a:xfrm>
              <a:off x="1524552" y="391236"/>
              <a:ext cx="120342" cy="123261"/>
            </a:xfrm>
            <a:custGeom>
              <a:avLst/>
              <a:gdLst>
                <a:gd name="connsiteX0" fmla="*/ 64381 w 120342"/>
                <a:gd name="connsiteY0" fmla="*/ 123261 h 123261"/>
                <a:gd name="connsiteX1" fmla="*/ 0 w 120342"/>
                <a:gd name="connsiteY1" fmla="*/ 61631 h 123261"/>
                <a:gd name="connsiteX2" fmla="*/ 61410 w 120342"/>
                <a:gd name="connsiteY2" fmla="*/ 0 h 123261"/>
                <a:gd name="connsiteX3" fmla="*/ 120343 w 120342"/>
                <a:gd name="connsiteY3" fmla="*/ 61631 h 123261"/>
                <a:gd name="connsiteX4" fmla="*/ 120343 w 120342"/>
                <a:gd name="connsiteY4" fmla="*/ 71284 h 123261"/>
                <a:gd name="connsiteX5" fmla="*/ 39124 w 120342"/>
                <a:gd name="connsiteY5" fmla="*/ 71284 h 123261"/>
                <a:gd name="connsiteX6" fmla="*/ 64133 w 120342"/>
                <a:gd name="connsiteY6" fmla="*/ 89847 h 123261"/>
                <a:gd name="connsiteX7" fmla="*/ 87905 w 120342"/>
                <a:gd name="connsiteY7" fmla="*/ 77966 h 123261"/>
                <a:gd name="connsiteX8" fmla="*/ 116133 w 120342"/>
                <a:gd name="connsiteY8" fmla="*/ 98757 h 123261"/>
                <a:gd name="connsiteX9" fmla="*/ 64381 w 120342"/>
                <a:gd name="connsiteY9" fmla="*/ 123261 h 123261"/>
                <a:gd name="connsiteX10" fmla="*/ 64381 w 120342"/>
                <a:gd name="connsiteY10" fmla="*/ 123261 h 123261"/>
                <a:gd name="connsiteX11" fmla="*/ 81467 w 120342"/>
                <a:gd name="connsiteY11" fmla="*/ 46285 h 123261"/>
                <a:gd name="connsiteX12" fmla="*/ 61162 w 120342"/>
                <a:gd name="connsiteY12" fmla="*/ 31434 h 123261"/>
                <a:gd name="connsiteX13" fmla="*/ 40114 w 120342"/>
                <a:gd name="connsiteY13" fmla="*/ 46285 h 123261"/>
                <a:gd name="connsiteX14" fmla="*/ 81467 w 120342"/>
                <a:gd name="connsiteY14" fmla="*/ 4628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0342" h="123261">
                  <a:moveTo>
                    <a:pt x="64381" y="123261"/>
                  </a:moveTo>
                  <a:cubicBezTo>
                    <a:pt x="23771" y="123261"/>
                    <a:pt x="0" y="97272"/>
                    <a:pt x="0" y="61631"/>
                  </a:cubicBezTo>
                  <a:cubicBezTo>
                    <a:pt x="0" y="25989"/>
                    <a:pt x="25752" y="0"/>
                    <a:pt x="61410" y="0"/>
                  </a:cubicBezTo>
                  <a:cubicBezTo>
                    <a:pt x="97067" y="0"/>
                    <a:pt x="120343" y="25494"/>
                    <a:pt x="120343" y="61631"/>
                  </a:cubicBezTo>
                  <a:lnTo>
                    <a:pt x="120343" y="71284"/>
                  </a:lnTo>
                  <a:lnTo>
                    <a:pt x="39124" y="71284"/>
                  </a:lnTo>
                  <a:cubicBezTo>
                    <a:pt x="41352" y="84154"/>
                    <a:pt x="51752" y="89847"/>
                    <a:pt x="64133" y="89847"/>
                  </a:cubicBezTo>
                  <a:cubicBezTo>
                    <a:pt x="75276" y="89847"/>
                    <a:pt x="81467" y="85639"/>
                    <a:pt x="87905" y="77966"/>
                  </a:cubicBezTo>
                  <a:lnTo>
                    <a:pt x="116133" y="98757"/>
                  </a:lnTo>
                  <a:cubicBezTo>
                    <a:pt x="104991" y="114351"/>
                    <a:pt x="86419" y="123261"/>
                    <a:pt x="64381" y="123261"/>
                  </a:cubicBezTo>
                  <a:lnTo>
                    <a:pt x="64381" y="123261"/>
                  </a:lnTo>
                  <a:close/>
                  <a:moveTo>
                    <a:pt x="81467" y="46285"/>
                  </a:moveTo>
                  <a:cubicBezTo>
                    <a:pt x="78743" y="36879"/>
                    <a:pt x="71562" y="31434"/>
                    <a:pt x="61162" y="31434"/>
                  </a:cubicBezTo>
                  <a:cubicBezTo>
                    <a:pt x="50514" y="31434"/>
                    <a:pt x="42838" y="36879"/>
                    <a:pt x="40114" y="46285"/>
                  </a:cubicBezTo>
                  <a:lnTo>
                    <a:pt x="81467" y="4628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" name="Freihandform 37">
              <a:extLst>
                <a:ext uri="{FF2B5EF4-FFF2-40B4-BE49-F238E27FC236}">
                  <a16:creationId xmlns:a16="http://schemas.microsoft.com/office/drawing/2014/main" id="{EB8E8FF4-2D9A-F400-BFC9-80B27F02EEAE}"/>
                </a:ext>
              </a:extLst>
            </p:cNvPr>
            <p:cNvSpPr/>
            <p:nvPr/>
          </p:nvSpPr>
          <p:spPr>
            <a:xfrm>
              <a:off x="1660247" y="392226"/>
              <a:ext cx="73295" cy="119053"/>
            </a:xfrm>
            <a:custGeom>
              <a:avLst/>
              <a:gdLst>
                <a:gd name="connsiteX0" fmla="*/ 0 w 73295"/>
                <a:gd name="connsiteY0" fmla="*/ 2228 h 119053"/>
                <a:gd name="connsiteX1" fmla="*/ 40362 w 73295"/>
                <a:gd name="connsiteY1" fmla="*/ 2228 h 119053"/>
                <a:gd name="connsiteX2" fmla="*/ 40362 w 73295"/>
                <a:gd name="connsiteY2" fmla="*/ 17078 h 119053"/>
                <a:gd name="connsiteX3" fmla="*/ 41848 w 73295"/>
                <a:gd name="connsiteY3" fmla="*/ 19058 h 119053"/>
                <a:gd name="connsiteX4" fmla="*/ 46057 w 73295"/>
                <a:gd name="connsiteY4" fmla="*/ 14603 h 119053"/>
                <a:gd name="connsiteX5" fmla="*/ 72057 w 73295"/>
                <a:gd name="connsiteY5" fmla="*/ 0 h 119053"/>
                <a:gd name="connsiteX6" fmla="*/ 72800 w 73295"/>
                <a:gd name="connsiteY6" fmla="*/ 0 h 119053"/>
                <a:gd name="connsiteX7" fmla="*/ 73295 w 73295"/>
                <a:gd name="connsiteY7" fmla="*/ 40840 h 119053"/>
                <a:gd name="connsiteX8" fmla="*/ 64629 w 73295"/>
                <a:gd name="connsiteY8" fmla="*/ 40840 h 119053"/>
                <a:gd name="connsiteX9" fmla="*/ 40610 w 73295"/>
                <a:gd name="connsiteY9" fmla="*/ 65838 h 119053"/>
                <a:gd name="connsiteX10" fmla="*/ 40610 w 73295"/>
                <a:gd name="connsiteY10" fmla="*/ 119053 h 119053"/>
                <a:gd name="connsiteX11" fmla="*/ 248 w 73295"/>
                <a:gd name="connsiteY11" fmla="*/ 119053 h 119053"/>
                <a:gd name="connsiteX12" fmla="*/ 0 w 73295"/>
                <a:gd name="connsiteY12" fmla="*/ 2228 h 119053"/>
                <a:gd name="connsiteX13" fmla="*/ 0 w 73295"/>
                <a:gd name="connsiteY13" fmla="*/ 2228 h 11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295" h="119053">
                  <a:moveTo>
                    <a:pt x="0" y="2228"/>
                  </a:moveTo>
                  <a:lnTo>
                    <a:pt x="40362" y="2228"/>
                  </a:lnTo>
                  <a:lnTo>
                    <a:pt x="40362" y="17078"/>
                  </a:lnTo>
                  <a:cubicBezTo>
                    <a:pt x="40362" y="18563"/>
                    <a:pt x="40857" y="19058"/>
                    <a:pt x="41848" y="19058"/>
                  </a:cubicBezTo>
                  <a:cubicBezTo>
                    <a:pt x="43086" y="19058"/>
                    <a:pt x="43581" y="18316"/>
                    <a:pt x="46057" y="14603"/>
                  </a:cubicBezTo>
                  <a:cubicBezTo>
                    <a:pt x="52248" y="4455"/>
                    <a:pt x="60914" y="0"/>
                    <a:pt x="72057" y="0"/>
                  </a:cubicBezTo>
                  <a:lnTo>
                    <a:pt x="72800" y="0"/>
                  </a:lnTo>
                  <a:lnTo>
                    <a:pt x="73295" y="40840"/>
                  </a:lnTo>
                  <a:lnTo>
                    <a:pt x="64629" y="40840"/>
                  </a:lnTo>
                  <a:cubicBezTo>
                    <a:pt x="48286" y="40840"/>
                    <a:pt x="40610" y="48512"/>
                    <a:pt x="40610" y="65838"/>
                  </a:cubicBezTo>
                  <a:lnTo>
                    <a:pt x="40610" y="119053"/>
                  </a:lnTo>
                  <a:lnTo>
                    <a:pt x="248" y="119053"/>
                  </a:lnTo>
                  <a:lnTo>
                    <a:pt x="0" y="2228"/>
                  </a:lnTo>
                  <a:lnTo>
                    <a:pt x="0" y="222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9" name="Freihandform 38">
              <a:extLst>
                <a:ext uri="{FF2B5EF4-FFF2-40B4-BE49-F238E27FC236}">
                  <a16:creationId xmlns:a16="http://schemas.microsoft.com/office/drawing/2014/main" id="{E17E1D8B-17EA-42D9-BEA3-FC2ABCB30596}"/>
                </a:ext>
              </a:extLst>
            </p:cNvPr>
            <p:cNvSpPr/>
            <p:nvPr/>
          </p:nvSpPr>
          <p:spPr>
            <a:xfrm>
              <a:off x="1118457" y="572415"/>
              <a:ext cx="166152" cy="151477"/>
            </a:xfrm>
            <a:custGeom>
              <a:avLst/>
              <a:gdLst>
                <a:gd name="connsiteX0" fmla="*/ 80229 w 166152"/>
                <a:gd name="connsiteY0" fmla="*/ 116578 h 151477"/>
                <a:gd name="connsiteX1" fmla="*/ 38876 w 166152"/>
                <a:gd name="connsiteY1" fmla="*/ 64601 h 151477"/>
                <a:gd name="connsiteX2" fmla="*/ 38876 w 166152"/>
                <a:gd name="connsiteY2" fmla="*/ 151477 h 151477"/>
                <a:gd name="connsiteX3" fmla="*/ 0 w 166152"/>
                <a:gd name="connsiteY3" fmla="*/ 151477 h 151477"/>
                <a:gd name="connsiteX4" fmla="*/ 0 w 166152"/>
                <a:gd name="connsiteY4" fmla="*/ 0 h 151477"/>
                <a:gd name="connsiteX5" fmla="*/ 34171 w 166152"/>
                <a:gd name="connsiteY5" fmla="*/ 0 h 151477"/>
                <a:gd name="connsiteX6" fmla="*/ 84438 w 166152"/>
                <a:gd name="connsiteY6" fmla="*/ 63611 h 151477"/>
                <a:gd name="connsiteX7" fmla="*/ 132971 w 166152"/>
                <a:gd name="connsiteY7" fmla="*/ 0 h 151477"/>
                <a:gd name="connsiteX8" fmla="*/ 166152 w 166152"/>
                <a:gd name="connsiteY8" fmla="*/ 0 h 151477"/>
                <a:gd name="connsiteX9" fmla="*/ 166152 w 166152"/>
                <a:gd name="connsiteY9" fmla="*/ 151477 h 151477"/>
                <a:gd name="connsiteX10" fmla="*/ 127029 w 166152"/>
                <a:gd name="connsiteY10" fmla="*/ 151477 h 151477"/>
                <a:gd name="connsiteX11" fmla="*/ 127029 w 166152"/>
                <a:gd name="connsiteY11" fmla="*/ 66086 h 151477"/>
                <a:gd name="connsiteX12" fmla="*/ 87657 w 166152"/>
                <a:gd name="connsiteY12" fmla="*/ 116826 h 151477"/>
                <a:gd name="connsiteX13" fmla="*/ 83695 w 166152"/>
                <a:gd name="connsiteY13" fmla="*/ 119301 h 151477"/>
                <a:gd name="connsiteX14" fmla="*/ 80229 w 166152"/>
                <a:gd name="connsiteY14" fmla="*/ 116578 h 151477"/>
                <a:gd name="connsiteX15" fmla="*/ 80229 w 166152"/>
                <a:gd name="connsiteY15" fmla="*/ 116578 h 15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6152" h="151477">
                  <a:moveTo>
                    <a:pt x="80229" y="116578"/>
                  </a:moveTo>
                  <a:lnTo>
                    <a:pt x="38876" y="64601"/>
                  </a:lnTo>
                  <a:lnTo>
                    <a:pt x="38876" y="151477"/>
                  </a:lnTo>
                  <a:lnTo>
                    <a:pt x="0" y="151477"/>
                  </a:lnTo>
                  <a:lnTo>
                    <a:pt x="0" y="0"/>
                  </a:lnTo>
                  <a:lnTo>
                    <a:pt x="34171" y="0"/>
                  </a:lnTo>
                  <a:lnTo>
                    <a:pt x="84438" y="63611"/>
                  </a:lnTo>
                  <a:lnTo>
                    <a:pt x="132971" y="0"/>
                  </a:lnTo>
                  <a:lnTo>
                    <a:pt x="166152" y="0"/>
                  </a:lnTo>
                  <a:lnTo>
                    <a:pt x="166152" y="151477"/>
                  </a:lnTo>
                  <a:lnTo>
                    <a:pt x="127029" y="151477"/>
                  </a:lnTo>
                  <a:lnTo>
                    <a:pt x="127029" y="66086"/>
                  </a:lnTo>
                  <a:lnTo>
                    <a:pt x="87657" y="116826"/>
                  </a:lnTo>
                  <a:cubicBezTo>
                    <a:pt x="86171" y="118806"/>
                    <a:pt x="85181" y="119301"/>
                    <a:pt x="83695" y="119301"/>
                  </a:cubicBezTo>
                  <a:cubicBezTo>
                    <a:pt x="82210" y="119301"/>
                    <a:pt x="81714" y="118806"/>
                    <a:pt x="80229" y="116578"/>
                  </a:cubicBezTo>
                  <a:lnTo>
                    <a:pt x="80229" y="11657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1" name="Freihandform 40">
              <a:extLst>
                <a:ext uri="{FF2B5EF4-FFF2-40B4-BE49-F238E27FC236}">
                  <a16:creationId xmlns:a16="http://schemas.microsoft.com/office/drawing/2014/main" id="{1D5156C5-BB9C-ED7A-E499-3AC9584F48DC}"/>
                </a:ext>
              </a:extLst>
            </p:cNvPr>
            <p:cNvSpPr/>
            <p:nvPr/>
          </p:nvSpPr>
          <p:spPr>
            <a:xfrm>
              <a:off x="1298971" y="603354"/>
              <a:ext cx="120342" cy="123261"/>
            </a:xfrm>
            <a:custGeom>
              <a:avLst/>
              <a:gdLst>
                <a:gd name="connsiteX0" fmla="*/ 64381 w 120342"/>
                <a:gd name="connsiteY0" fmla="*/ 123261 h 123261"/>
                <a:gd name="connsiteX1" fmla="*/ 0 w 120342"/>
                <a:gd name="connsiteY1" fmla="*/ 61631 h 123261"/>
                <a:gd name="connsiteX2" fmla="*/ 61409 w 120342"/>
                <a:gd name="connsiteY2" fmla="*/ 0 h 123261"/>
                <a:gd name="connsiteX3" fmla="*/ 120343 w 120342"/>
                <a:gd name="connsiteY3" fmla="*/ 61631 h 123261"/>
                <a:gd name="connsiteX4" fmla="*/ 120343 w 120342"/>
                <a:gd name="connsiteY4" fmla="*/ 71284 h 123261"/>
                <a:gd name="connsiteX5" fmla="*/ 39124 w 120342"/>
                <a:gd name="connsiteY5" fmla="*/ 71284 h 123261"/>
                <a:gd name="connsiteX6" fmla="*/ 64133 w 120342"/>
                <a:gd name="connsiteY6" fmla="*/ 89847 h 123261"/>
                <a:gd name="connsiteX7" fmla="*/ 87905 w 120342"/>
                <a:gd name="connsiteY7" fmla="*/ 77966 h 123261"/>
                <a:gd name="connsiteX8" fmla="*/ 116133 w 120342"/>
                <a:gd name="connsiteY8" fmla="*/ 98757 h 123261"/>
                <a:gd name="connsiteX9" fmla="*/ 64381 w 120342"/>
                <a:gd name="connsiteY9" fmla="*/ 123261 h 123261"/>
                <a:gd name="connsiteX10" fmla="*/ 64381 w 120342"/>
                <a:gd name="connsiteY10" fmla="*/ 123261 h 123261"/>
                <a:gd name="connsiteX11" fmla="*/ 81219 w 120342"/>
                <a:gd name="connsiteY11" fmla="*/ 46285 h 123261"/>
                <a:gd name="connsiteX12" fmla="*/ 60914 w 120342"/>
                <a:gd name="connsiteY12" fmla="*/ 31434 h 123261"/>
                <a:gd name="connsiteX13" fmla="*/ 39867 w 120342"/>
                <a:gd name="connsiteY13" fmla="*/ 46285 h 123261"/>
                <a:gd name="connsiteX14" fmla="*/ 81219 w 120342"/>
                <a:gd name="connsiteY14" fmla="*/ 4628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0342" h="123261">
                  <a:moveTo>
                    <a:pt x="64381" y="123261"/>
                  </a:moveTo>
                  <a:cubicBezTo>
                    <a:pt x="23771" y="123261"/>
                    <a:pt x="0" y="97272"/>
                    <a:pt x="0" y="61631"/>
                  </a:cubicBezTo>
                  <a:cubicBezTo>
                    <a:pt x="0" y="25989"/>
                    <a:pt x="25752" y="0"/>
                    <a:pt x="61409" y="0"/>
                  </a:cubicBezTo>
                  <a:cubicBezTo>
                    <a:pt x="97067" y="0"/>
                    <a:pt x="120343" y="25494"/>
                    <a:pt x="120343" y="61631"/>
                  </a:cubicBezTo>
                  <a:lnTo>
                    <a:pt x="120343" y="71284"/>
                  </a:lnTo>
                  <a:lnTo>
                    <a:pt x="39124" y="71284"/>
                  </a:lnTo>
                  <a:cubicBezTo>
                    <a:pt x="41352" y="84154"/>
                    <a:pt x="51752" y="89847"/>
                    <a:pt x="64133" y="89847"/>
                  </a:cubicBezTo>
                  <a:cubicBezTo>
                    <a:pt x="75276" y="89847"/>
                    <a:pt x="81467" y="85639"/>
                    <a:pt x="87905" y="77966"/>
                  </a:cubicBezTo>
                  <a:lnTo>
                    <a:pt x="116133" y="98757"/>
                  </a:lnTo>
                  <a:cubicBezTo>
                    <a:pt x="104743" y="114351"/>
                    <a:pt x="86171" y="123261"/>
                    <a:pt x="64381" y="123261"/>
                  </a:cubicBezTo>
                  <a:lnTo>
                    <a:pt x="64381" y="123261"/>
                  </a:lnTo>
                  <a:close/>
                  <a:moveTo>
                    <a:pt x="81219" y="46285"/>
                  </a:moveTo>
                  <a:cubicBezTo>
                    <a:pt x="78495" y="36879"/>
                    <a:pt x="71314" y="31434"/>
                    <a:pt x="60914" y="31434"/>
                  </a:cubicBezTo>
                  <a:cubicBezTo>
                    <a:pt x="50267" y="31434"/>
                    <a:pt x="42590" y="36879"/>
                    <a:pt x="39867" y="46285"/>
                  </a:cubicBezTo>
                  <a:lnTo>
                    <a:pt x="81219" y="4628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2" name="Freihandform 41">
              <a:extLst>
                <a:ext uri="{FF2B5EF4-FFF2-40B4-BE49-F238E27FC236}">
                  <a16:creationId xmlns:a16="http://schemas.microsoft.com/office/drawing/2014/main" id="{072FFE66-51E5-68BB-F553-85A9A1B70280}"/>
                </a:ext>
              </a:extLst>
            </p:cNvPr>
            <p:cNvSpPr/>
            <p:nvPr/>
          </p:nvSpPr>
          <p:spPr>
            <a:xfrm>
              <a:off x="1432190" y="563505"/>
              <a:ext cx="126780" cy="163605"/>
            </a:xfrm>
            <a:custGeom>
              <a:avLst/>
              <a:gdLst>
                <a:gd name="connsiteX0" fmla="*/ 86419 w 126780"/>
                <a:gd name="connsiteY0" fmla="*/ 153705 h 163605"/>
                <a:gd name="connsiteX1" fmla="*/ 84686 w 126780"/>
                <a:gd name="connsiteY1" fmla="*/ 151725 h 163605"/>
                <a:gd name="connsiteX2" fmla="*/ 79981 w 126780"/>
                <a:gd name="connsiteY2" fmla="*/ 154448 h 163605"/>
                <a:gd name="connsiteX3" fmla="*/ 52990 w 126780"/>
                <a:gd name="connsiteY3" fmla="*/ 163606 h 163605"/>
                <a:gd name="connsiteX4" fmla="*/ 0 w 126780"/>
                <a:gd name="connsiteY4" fmla="*/ 101975 h 163605"/>
                <a:gd name="connsiteX5" fmla="*/ 52990 w 126780"/>
                <a:gd name="connsiteY5" fmla="*/ 40344 h 163605"/>
                <a:gd name="connsiteX6" fmla="*/ 79981 w 126780"/>
                <a:gd name="connsiteY6" fmla="*/ 49502 h 163605"/>
                <a:gd name="connsiteX7" fmla="*/ 84686 w 126780"/>
                <a:gd name="connsiteY7" fmla="*/ 52225 h 163605"/>
                <a:gd name="connsiteX8" fmla="*/ 86419 w 126780"/>
                <a:gd name="connsiteY8" fmla="*/ 50245 h 163605"/>
                <a:gd name="connsiteX9" fmla="*/ 86419 w 126780"/>
                <a:gd name="connsiteY9" fmla="*/ 0 h 163605"/>
                <a:gd name="connsiteX10" fmla="*/ 126781 w 126780"/>
                <a:gd name="connsiteY10" fmla="*/ 0 h 163605"/>
                <a:gd name="connsiteX11" fmla="*/ 126781 w 126780"/>
                <a:gd name="connsiteY11" fmla="*/ 160635 h 163605"/>
                <a:gd name="connsiteX12" fmla="*/ 86419 w 126780"/>
                <a:gd name="connsiteY12" fmla="*/ 160635 h 163605"/>
                <a:gd name="connsiteX13" fmla="*/ 86419 w 126780"/>
                <a:gd name="connsiteY13" fmla="*/ 153705 h 163605"/>
                <a:gd name="connsiteX14" fmla="*/ 86419 w 126780"/>
                <a:gd name="connsiteY14" fmla="*/ 153705 h 163605"/>
                <a:gd name="connsiteX15" fmla="*/ 64876 w 126780"/>
                <a:gd name="connsiteY15" fmla="*/ 127964 h 163605"/>
                <a:gd name="connsiteX16" fmla="*/ 88400 w 126780"/>
                <a:gd name="connsiteY16" fmla="*/ 101728 h 163605"/>
                <a:gd name="connsiteX17" fmla="*/ 64876 w 126780"/>
                <a:gd name="connsiteY17" fmla="*/ 75491 h 163605"/>
                <a:gd name="connsiteX18" fmla="*/ 40857 w 126780"/>
                <a:gd name="connsiteY18" fmla="*/ 101728 h 163605"/>
                <a:gd name="connsiteX19" fmla="*/ 64876 w 126780"/>
                <a:gd name="connsiteY19" fmla="*/ 127964 h 16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780" h="163605">
                  <a:moveTo>
                    <a:pt x="86419" y="153705"/>
                  </a:moveTo>
                  <a:cubicBezTo>
                    <a:pt x="86419" y="152220"/>
                    <a:pt x="85676" y="151725"/>
                    <a:pt x="84686" y="151725"/>
                  </a:cubicBezTo>
                  <a:cubicBezTo>
                    <a:pt x="83200" y="151725"/>
                    <a:pt x="82210" y="152715"/>
                    <a:pt x="79981" y="154448"/>
                  </a:cubicBezTo>
                  <a:cubicBezTo>
                    <a:pt x="75029" y="158655"/>
                    <a:pt x="66114" y="163606"/>
                    <a:pt x="52990" y="163606"/>
                  </a:cubicBezTo>
                  <a:cubicBezTo>
                    <a:pt x="22038" y="163606"/>
                    <a:pt x="0" y="138359"/>
                    <a:pt x="0" y="101975"/>
                  </a:cubicBezTo>
                  <a:cubicBezTo>
                    <a:pt x="0" y="65591"/>
                    <a:pt x="22038" y="40344"/>
                    <a:pt x="52990" y="40344"/>
                  </a:cubicBezTo>
                  <a:cubicBezTo>
                    <a:pt x="66114" y="40344"/>
                    <a:pt x="74781" y="45295"/>
                    <a:pt x="79981" y="49502"/>
                  </a:cubicBezTo>
                  <a:cubicBezTo>
                    <a:pt x="82210" y="51235"/>
                    <a:pt x="83448" y="52225"/>
                    <a:pt x="84686" y="52225"/>
                  </a:cubicBezTo>
                  <a:cubicBezTo>
                    <a:pt x="85924" y="52225"/>
                    <a:pt x="86419" y="51483"/>
                    <a:pt x="86419" y="50245"/>
                  </a:cubicBezTo>
                  <a:lnTo>
                    <a:pt x="86419" y="0"/>
                  </a:lnTo>
                  <a:lnTo>
                    <a:pt x="126781" y="0"/>
                  </a:lnTo>
                  <a:lnTo>
                    <a:pt x="126781" y="160635"/>
                  </a:lnTo>
                  <a:lnTo>
                    <a:pt x="86419" y="160635"/>
                  </a:lnTo>
                  <a:lnTo>
                    <a:pt x="86419" y="153705"/>
                  </a:lnTo>
                  <a:lnTo>
                    <a:pt x="86419" y="153705"/>
                  </a:lnTo>
                  <a:close/>
                  <a:moveTo>
                    <a:pt x="64876" y="127964"/>
                  </a:moveTo>
                  <a:cubicBezTo>
                    <a:pt x="79238" y="127964"/>
                    <a:pt x="88400" y="117321"/>
                    <a:pt x="88400" y="101728"/>
                  </a:cubicBezTo>
                  <a:cubicBezTo>
                    <a:pt x="88400" y="86134"/>
                    <a:pt x="79486" y="75491"/>
                    <a:pt x="64876" y="75491"/>
                  </a:cubicBezTo>
                  <a:cubicBezTo>
                    <a:pt x="50267" y="75491"/>
                    <a:pt x="40857" y="86134"/>
                    <a:pt x="40857" y="101728"/>
                  </a:cubicBezTo>
                  <a:cubicBezTo>
                    <a:pt x="40610" y="117321"/>
                    <a:pt x="49771" y="127964"/>
                    <a:pt x="64876" y="127964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3" name="Freihandform 42">
              <a:extLst>
                <a:ext uri="{FF2B5EF4-FFF2-40B4-BE49-F238E27FC236}">
                  <a16:creationId xmlns:a16="http://schemas.microsoft.com/office/drawing/2014/main" id="{9716983A-DFB2-CC28-0D46-A939FF7288B1}"/>
                </a:ext>
              </a:extLst>
            </p:cNvPr>
            <p:cNvSpPr/>
            <p:nvPr/>
          </p:nvSpPr>
          <p:spPr>
            <a:xfrm>
              <a:off x="1580266" y="555832"/>
              <a:ext cx="46552" cy="167813"/>
            </a:xfrm>
            <a:custGeom>
              <a:avLst/>
              <a:gdLst>
                <a:gd name="connsiteX0" fmla="*/ 23276 w 46552"/>
                <a:gd name="connsiteY0" fmla="*/ 0 h 167813"/>
                <a:gd name="connsiteX1" fmla="*/ 46552 w 46552"/>
                <a:gd name="connsiteY1" fmla="*/ 20544 h 167813"/>
                <a:gd name="connsiteX2" fmla="*/ 23276 w 46552"/>
                <a:gd name="connsiteY2" fmla="*/ 41087 h 167813"/>
                <a:gd name="connsiteX3" fmla="*/ 0 w 46552"/>
                <a:gd name="connsiteY3" fmla="*/ 20544 h 167813"/>
                <a:gd name="connsiteX4" fmla="*/ 23276 w 46552"/>
                <a:gd name="connsiteY4" fmla="*/ 0 h 167813"/>
                <a:gd name="connsiteX5" fmla="*/ 43333 w 46552"/>
                <a:gd name="connsiteY5" fmla="*/ 50740 h 167813"/>
                <a:gd name="connsiteX6" fmla="*/ 43333 w 46552"/>
                <a:gd name="connsiteY6" fmla="*/ 167813 h 167813"/>
                <a:gd name="connsiteX7" fmla="*/ 2971 w 46552"/>
                <a:gd name="connsiteY7" fmla="*/ 167813 h 167813"/>
                <a:gd name="connsiteX8" fmla="*/ 2971 w 46552"/>
                <a:gd name="connsiteY8" fmla="*/ 50740 h 167813"/>
                <a:gd name="connsiteX9" fmla="*/ 43333 w 46552"/>
                <a:gd name="connsiteY9" fmla="*/ 50740 h 16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552" h="167813">
                  <a:moveTo>
                    <a:pt x="23276" y="0"/>
                  </a:moveTo>
                  <a:cubicBezTo>
                    <a:pt x="36895" y="0"/>
                    <a:pt x="46552" y="8168"/>
                    <a:pt x="46552" y="20544"/>
                  </a:cubicBezTo>
                  <a:cubicBezTo>
                    <a:pt x="46552" y="32919"/>
                    <a:pt x="36895" y="41087"/>
                    <a:pt x="23276" y="41087"/>
                  </a:cubicBezTo>
                  <a:cubicBezTo>
                    <a:pt x="9657" y="41087"/>
                    <a:pt x="0" y="33167"/>
                    <a:pt x="0" y="20544"/>
                  </a:cubicBezTo>
                  <a:cubicBezTo>
                    <a:pt x="0" y="7920"/>
                    <a:pt x="9657" y="0"/>
                    <a:pt x="23276" y="0"/>
                  </a:cubicBezTo>
                  <a:close/>
                  <a:moveTo>
                    <a:pt x="43333" y="50740"/>
                  </a:moveTo>
                  <a:lnTo>
                    <a:pt x="43333" y="167813"/>
                  </a:lnTo>
                  <a:lnTo>
                    <a:pt x="2971" y="167813"/>
                  </a:lnTo>
                  <a:lnTo>
                    <a:pt x="2971" y="50740"/>
                  </a:lnTo>
                  <a:lnTo>
                    <a:pt x="43333" y="50740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4" name="Freihandform 43">
              <a:extLst>
                <a:ext uri="{FF2B5EF4-FFF2-40B4-BE49-F238E27FC236}">
                  <a16:creationId xmlns:a16="http://schemas.microsoft.com/office/drawing/2014/main" id="{1BB7CEA0-065B-D7DC-0478-ADC49330C336}"/>
                </a:ext>
              </a:extLst>
            </p:cNvPr>
            <p:cNvSpPr/>
            <p:nvPr/>
          </p:nvSpPr>
          <p:spPr>
            <a:xfrm>
              <a:off x="1641923" y="602859"/>
              <a:ext cx="120342" cy="123261"/>
            </a:xfrm>
            <a:custGeom>
              <a:avLst/>
              <a:gdLst>
                <a:gd name="connsiteX0" fmla="*/ 0 w 120342"/>
                <a:gd name="connsiteY0" fmla="*/ 90589 h 123261"/>
                <a:gd name="connsiteX1" fmla="*/ 36400 w 120342"/>
                <a:gd name="connsiteY1" fmla="*/ 54453 h 123261"/>
                <a:gd name="connsiteX2" fmla="*/ 65124 w 120342"/>
                <a:gd name="connsiteY2" fmla="*/ 47770 h 123261"/>
                <a:gd name="connsiteX3" fmla="*/ 72057 w 120342"/>
                <a:gd name="connsiteY3" fmla="*/ 40840 h 123261"/>
                <a:gd name="connsiteX4" fmla="*/ 57943 w 120342"/>
                <a:gd name="connsiteY4" fmla="*/ 32177 h 123261"/>
                <a:gd name="connsiteX5" fmla="*/ 29467 w 120342"/>
                <a:gd name="connsiteY5" fmla="*/ 49007 h 123261"/>
                <a:gd name="connsiteX6" fmla="*/ 495 w 120342"/>
                <a:gd name="connsiteY6" fmla="*/ 31682 h 123261"/>
                <a:gd name="connsiteX7" fmla="*/ 59429 w 120342"/>
                <a:gd name="connsiteY7" fmla="*/ 0 h 123261"/>
                <a:gd name="connsiteX8" fmla="*/ 109695 w 120342"/>
                <a:gd name="connsiteY8" fmla="*/ 49007 h 123261"/>
                <a:gd name="connsiteX9" fmla="*/ 109695 w 120342"/>
                <a:gd name="connsiteY9" fmla="*/ 84649 h 123261"/>
                <a:gd name="connsiteX10" fmla="*/ 116381 w 120342"/>
                <a:gd name="connsiteY10" fmla="*/ 90589 h 123261"/>
                <a:gd name="connsiteX11" fmla="*/ 120343 w 120342"/>
                <a:gd name="connsiteY11" fmla="*/ 90589 h 123261"/>
                <a:gd name="connsiteX12" fmla="*/ 120343 w 120342"/>
                <a:gd name="connsiteY12" fmla="*/ 120538 h 123261"/>
                <a:gd name="connsiteX13" fmla="*/ 103257 w 120342"/>
                <a:gd name="connsiteY13" fmla="*/ 122519 h 123261"/>
                <a:gd name="connsiteX14" fmla="*/ 77752 w 120342"/>
                <a:gd name="connsiteY14" fmla="*/ 108658 h 123261"/>
                <a:gd name="connsiteX15" fmla="*/ 74781 w 120342"/>
                <a:gd name="connsiteY15" fmla="*/ 105935 h 123261"/>
                <a:gd name="connsiteX16" fmla="*/ 71067 w 120342"/>
                <a:gd name="connsiteY16" fmla="*/ 109153 h 123261"/>
                <a:gd name="connsiteX17" fmla="*/ 39371 w 120342"/>
                <a:gd name="connsiteY17" fmla="*/ 123261 h 123261"/>
                <a:gd name="connsiteX18" fmla="*/ 0 w 120342"/>
                <a:gd name="connsiteY18" fmla="*/ 90589 h 123261"/>
                <a:gd name="connsiteX19" fmla="*/ 0 w 120342"/>
                <a:gd name="connsiteY19" fmla="*/ 90589 h 123261"/>
                <a:gd name="connsiteX20" fmla="*/ 50762 w 120342"/>
                <a:gd name="connsiteY20" fmla="*/ 95045 h 123261"/>
                <a:gd name="connsiteX21" fmla="*/ 72057 w 120342"/>
                <a:gd name="connsiteY21" fmla="*/ 70788 h 123261"/>
                <a:gd name="connsiteX22" fmla="*/ 72057 w 120342"/>
                <a:gd name="connsiteY22" fmla="*/ 68561 h 123261"/>
                <a:gd name="connsiteX23" fmla="*/ 64133 w 120342"/>
                <a:gd name="connsiteY23" fmla="*/ 72769 h 123261"/>
                <a:gd name="connsiteX24" fmla="*/ 49524 w 120342"/>
                <a:gd name="connsiteY24" fmla="*/ 75986 h 123261"/>
                <a:gd name="connsiteX25" fmla="*/ 38629 w 120342"/>
                <a:gd name="connsiteY25" fmla="*/ 85887 h 123261"/>
                <a:gd name="connsiteX26" fmla="*/ 50762 w 120342"/>
                <a:gd name="connsiteY26" fmla="*/ 95045 h 123261"/>
                <a:gd name="connsiteX27" fmla="*/ 50762 w 120342"/>
                <a:gd name="connsiteY27" fmla="*/ 9504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0342" h="123261">
                  <a:moveTo>
                    <a:pt x="0" y="90589"/>
                  </a:moveTo>
                  <a:cubicBezTo>
                    <a:pt x="0" y="72521"/>
                    <a:pt x="11390" y="60393"/>
                    <a:pt x="36400" y="54453"/>
                  </a:cubicBezTo>
                  <a:lnTo>
                    <a:pt x="65124" y="47770"/>
                  </a:lnTo>
                  <a:cubicBezTo>
                    <a:pt x="70076" y="46532"/>
                    <a:pt x="72057" y="44305"/>
                    <a:pt x="72057" y="40840"/>
                  </a:cubicBezTo>
                  <a:cubicBezTo>
                    <a:pt x="72057" y="35394"/>
                    <a:pt x="67600" y="32177"/>
                    <a:pt x="57943" y="32177"/>
                  </a:cubicBezTo>
                  <a:cubicBezTo>
                    <a:pt x="46800" y="32177"/>
                    <a:pt x="35162" y="38612"/>
                    <a:pt x="29467" y="49007"/>
                  </a:cubicBezTo>
                  <a:lnTo>
                    <a:pt x="495" y="31682"/>
                  </a:lnTo>
                  <a:cubicBezTo>
                    <a:pt x="9905" y="14356"/>
                    <a:pt x="30705" y="0"/>
                    <a:pt x="59429" y="0"/>
                  </a:cubicBezTo>
                  <a:cubicBezTo>
                    <a:pt x="94343" y="0"/>
                    <a:pt x="109695" y="17326"/>
                    <a:pt x="109695" y="49007"/>
                  </a:cubicBezTo>
                  <a:lnTo>
                    <a:pt x="109695" y="84649"/>
                  </a:lnTo>
                  <a:cubicBezTo>
                    <a:pt x="109695" y="89104"/>
                    <a:pt x="111676" y="90589"/>
                    <a:pt x="116381" y="90589"/>
                  </a:cubicBezTo>
                  <a:lnTo>
                    <a:pt x="120343" y="90589"/>
                  </a:lnTo>
                  <a:lnTo>
                    <a:pt x="120343" y="120538"/>
                  </a:lnTo>
                  <a:cubicBezTo>
                    <a:pt x="115886" y="121776"/>
                    <a:pt x="109448" y="122519"/>
                    <a:pt x="103257" y="122519"/>
                  </a:cubicBezTo>
                  <a:cubicBezTo>
                    <a:pt x="88400" y="122519"/>
                    <a:pt x="81962" y="117568"/>
                    <a:pt x="77752" y="108658"/>
                  </a:cubicBezTo>
                  <a:cubicBezTo>
                    <a:pt x="76762" y="106925"/>
                    <a:pt x="76267" y="105935"/>
                    <a:pt x="74781" y="105935"/>
                  </a:cubicBezTo>
                  <a:cubicBezTo>
                    <a:pt x="73295" y="105935"/>
                    <a:pt x="72800" y="106925"/>
                    <a:pt x="71067" y="109153"/>
                  </a:cubicBezTo>
                  <a:cubicBezTo>
                    <a:pt x="64629" y="117816"/>
                    <a:pt x="53981" y="123261"/>
                    <a:pt x="39371" y="123261"/>
                  </a:cubicBezTo>
                  <a:cubicBezTo>
                    <a:pt x="14609" y="123261"/>
                    <a:pt x="0" y="109153"/>
                    <a:pt x="0" y="90589"/>
                  </a:cubicBezTo>
                  <a:lnTo>
                    <a:pt x="0" y="90589"/>
                  </a:lnTo>
                  <a:close/>
                  <a:moveTo>
                    <a:pt x="50762" y="95045"/>
                  </a:moveTo>
                  <a:cubicBezTo>
                    <a:pt x="62400" y="95045"/>
                    <a:pt x="72057" y="87867"/>
                    <a:pt x="72057" y="70788"/>
                  </a:cubicBezTo>
                  <a:lnTo>
                    <a:pt x="72057" y="68561"/>
                  </a:lnTo>
                  <a:cubicBezTo>
                    <a:pt x="70571" y="70541"/>
                    <a:pt x="68343" y="71779"/>
                    <a:pt x="64133" y="72769"/>
                  </a:cubicBezTo>
                  <a:lnTo>
                    <a:pt x="49524" y="75986"/>
                  </a:lnTo>
                  <a:cubicBezTo>
                    <a:pt x="42591" y="77471"/>
                    <a:pt x="38629" y="80689"/>
                    <a:pt x="38629" y="85887"/>
                  </a:cubicBezTo>
                  <a:cubicBezTo>
                    <a:pt x="38629" y="90837"/>
                    <a:pt x="43086" y="95045"/>
                    <a:pt x="50762" y="95045"/>
                  </a:cubicBezTo>
                  <a:lnTo>
                    <a:pt x="50762" y="9504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 44">
              <a:extLst>
                <a:ext uri="{FF2B5EF4-FFF2-40B4-BE49-F238E27FC236}">
                  <a16:creationId xmlns:a16="http://schemas.microsoft.com/office/drawing/2014/main" id="{BA9E1F6A-79A1-71CB-1A1A-E6BCE6AE5306}"/>
                </a:ext>
              </a:extLst>
            </p:cNvPr>
            <p:cNvSpPr/>
            <p:nvPr/>
          </p:nvSpPr>
          <p:spPr>
            <a:xfrm>
              <a:off x="1108552" y="779088"/>
              <a:ext cx="162438" cy="158413"/>
            </a:xfrm>
            <a:custGeom>
              <a:avLst/>
              <a:gdLst>
                <a:gd name="connsiteX0" fmla="*/ 0 w 162438"/>
                <a:gd name="connsiteY0" fmla="*/ 79451 h 158413"/>
                <a:gd name="connsiteX1" fmla="*/ 82705 w 162438"/>
                <a:gd name="connsiteY1" fmla="*/ 0 h 158413"/>
                <a:gd name="connsiteX2" fmla="*/ 153029 w 162438"/>
                <a:gd name="connsiteY2" fmla="*/ 37622 h 158413"/>
                <a:gd name="connsiteX3" fmla="*/ 117124 w 162438"/>
                <a:gd name="connsiteY3" fmla="*/ 57423 h 158413"/>
                <a:gd name="connsiteX4" fmla="*/ 82705 w 162438"/>
                <a:gd name="connsiteY4" fmla="*/ 37869 h 158413"/>
                <a:gd name="connsiteX5" fmla="*/ 43086 w 162438"/>
                <a:gd name="connsiteY5" fmla="*/ 79451 h 158413"/>
                <a:gd name="connsiteX6" fmla="*/ 82705 w 162438"/>
                <a:gd name="connsiteY6" fmla="*/ 120538 h 158413"/>
                <a:gd name="connsiteX7" fmla="*/ 116876 w 162438"/>
                <a:gd name="connsiteY7" fmla="*/ 100737 h 158413"/>
                <a:gd name="connsiteX8" fmla="*/ 92610 w 162438"/>
                <a:gd name="connsiteY8" fmla="*/ 77719 h 158413"/>
                <a:gd name="connsiteX9" fmla="*/ 89886 w 162438"/>
                <a:gd name="connsiteY9" fmla="*/ 73016 h 158413"/>
                <a:gd name="connsiteX10" fmla="*/ 94591 w 162438"/>
                <a:gd name="connsiteY10" fmla="*/ 69303 h 158413"/>
                <a:gd name="connsiteX11" fmla="*/ 162438 w 162438"/>
                <a:gd name="connsiteY11" fmla="*/ 69303 h 158413"/>
                <a:gd name="connsiteX12" fmla="*/ 162438 w 162438"/>
                <a:gd name="connsiteY12" fmla="*/ 74254 h 158413"/>
                <a:gd name="connsiteX13" fmla="*/ 82952 w 162438"/>
                <a:gd name="connsiteY13" fmla="*/ 158408 h 158413"/>
                <a:gd name="connsiteX14" fmla="*/ 0 w 162438"/>
                <a:gd name="connsiteY14" fmla="*/ 79451 h 158413"/>
                <a:gd name="connsiteX15" fmla="*/ 0 w 162438"/>
                <a:gd name="connsiteY15" fmla="*/ 79451 h 15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2438" h="158413">
                  <a:moveTo>
                    <a:pt x="0" y="79451"/>
                  </a:moveTo>
                  <a:cubicBezTo>
                    <a:pt x="0" y="34652"/>
                    <a:pt x="32190" y="0"/>
                    <a:pt x="82705" y="0"/>
                  </a:cubicBezTo>
                  <a:cubicBezTo>
                    <a:pt x="114895" y="0"/>
                    <a:pt x="137924" y="14356"/>
                    <a:pt x="153029" y="37622"/>
                  </a:cubicBezTo>
                  <a:lnTo>
                    <a:pt x="117124" y="57423"/>
                  </a:lnTo>
                  <a:cubicBezTo>
                    <a:pt x="110933" y="45790"/>
                    <a:pt x="99791" y="37869"/>
                    <a:pt x="82705" y="37869"/>
                  </a:cubicBezTo>
                  <a:cubicBezTo>
                    <a:pt x="58686" y="37869"/>
                    <a:pt x="43086" y="54700"/>
                    <a:pt x="43086" y="79451"/>
                  </a:cubicBezTo>
                  <a:cubicBezTo>
                    <a:pt x="43086" y="104203"/>
                    <a:pt x="58438" y="120538"/>
                    <a:pt x="82705" y="120538"/>
                  </a:cubicBezTo>
                  <a:cubicBezTo>
                    <a:pt x="98800" y="120538"/>
                    <a:pt x="111429" y="112866"/>
                    <a:pt x="116876" y="100737"/>
                  </a:cubicBezTo>
                  <a:lnTo>
                    <a:pt x="92610" y="77719"/>
                  </a:lnTo>
                  <a:cubicBezTo>
                    <a:pt x="90629" y="75986"/>
                    <a:pt x="89886" y="74254"/>
                    <a:pt x="89886" y="73016"/>
                  </a:cubicBezTo>
                  <a:cubicBezTo>
                    <a:pt x="89886" y="71036"/>
                    <a:pt x="91371" y="69303"/>
                    <a:pt x="94591" y="69303"/>
                  </a:cubicBezTo>
                  <a:lnTo>
                    <a:pt x="162438" y="69303"/>
                  </a:lnTo>
                  <a:lnTo>
                    <a:pt x="162438" y="74254"/>
                  </a:lnTo>
                  <a:cubicBezTo>
                    <a:pt x="162438" y="138359"/>
                    <a:pt x="120095" y="158408"/>
                    <a:pt x="82952" y="158408"/>
                  </a:cubicBezTo>
                  <a:cubicBezTo>
                    <a:pt x="32190" y="158903"/>
                    <a:pt x="0" y="124251"/>
                    <a:pt x="0" y="79451"/>
                  </a:cubicBezTo>
                  <a:lnTo>
                    <a:pt x="0" y="79451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6" name="Freihandform 45">
              <a:extLst>
                <a:ext uri="{FF2B5EF4-FFF2-40B4-BE49-F238E27FC236}">
                  <a16:creationId xmlns:a16="http://schemas.microsoft.com/office/drawing/2014/main" id="{CA538E24-E5B1-B387-D076-96B4DDB0E6E3}"/>
                </a:ext>
              </a:extLst>
            </p:cNvPr>
            <p:cNvSpPr/>
            <p:nvPr/>
          </p:nvSpPr>
          <p:spPr>
            <a:xfrm>
              <a:off x="1285599" y="814977"/>
              <a:ext cx="73295" cy="119053"/>
            </a:xfrm>
            <a:custGeom>
              <a:avLst/>
              <a:gdLst>
                <a:gd name="connsiteX0" fmla="*/ 0 w 73295"/>
                <a:gd name="connsiteY0" fmla="*/ 2228 h 119053"/>
                <a:gd name="connsiteX1" fmla="*/ 40362 w 73295"/>
                <a:gd name="connsiteY1" fmla="*/ 2228 h 119053"/>
                <a:gd name="connsiteX2" fmla="*/ 40362 w 73295"/>
                <a:gd name="connsiteY2" fmla="*/ 17078 h 119053"/>
                <a:gd name="connsiteX3" fmla="*/ 41848 w 73295"/>
                <a:gd name="connsiteY3" fmla="*/ 19058 h 119053"/>
                <a:gd name="connsiteX4" fmla="*/ 46057 w 73295"/>
                <a:gd name="connsiteY4" fmla="*/ 14603 h 119053"/>
                <a:gd name="connsiteX5" fmla="*/ 72057 w 73295"/>
                <a:gd name="connsiteY5" fmla="*/ 0 h 119053"/>
                <a:gd name="connsiteX6" fmla="*/ 72800 w 73295"/>
                <a:gd name="connsiteY6" fmla="*/ 0 h 119053"/>
                <a:gd name="connsiteX7" fmla="*/ 73295 w 73295"/>
                <a:gd name="connsiteY7" fmla="*/ 40840 h 119053"/>
                <a:gd name="connsiteX8" fmla="*/ 64629 w 73295"/>
                <a:gd name="connsiteY8" fmla="*/ 40840 h 119053"/>
                <a:gd name="connsiteX9" fmla="*/ 40610 w 73295"/>
                <a:gd name="connsiteY9" fmla="*/ 65838 h 119053"/>
                <a:gd name="connsiteX10" fmla="*/ 40610 w 73295"/>
                <a:gd name="connsiteY10" fmla="*/ 119053 h 119053"/>
                <a:gd name="connsiteX11" fmla="*/ 248 w 73295"/>
                <a:gd name="connsiteY11" fmla="*/ 119053 h 119053"/>
                <a:gd name="connsiteX12" fmla="*/ 248 w 73295"/>
                <a:gd name="connsiteY12" fmla="*/ 2228 h 119053"/>
                <a:gd name="connsiteX13" fmla="*/ 0 w 73295"/>
                <a:gd name="connsiteY13" fmla="*/ 2228 h 119053"/>
                <a:gd name="connsiteX14" fmla="*/ 0 w 73295"/>
                <a:gd name="connsiteY14" fmla="*/ 2228 h 11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295" h="119053">
                  <a:moveTo>
                    <a:pt x="0" y="2228"/>
                  </a:moveTo>
                  <a:lnTo>
                    <a:pt x="40362" y="2228"/>
                  </a:lnTo>
                  <a:lnTo>
                    <a:pt x="40362" y="17078"/>
                  </a:lnTo>
                  <a:cubicBezTo>
                    <a:pt x="40362" y="18563"/>
                    <a:pt x="40857" y="19058"/>
                    <a:pt x="41848" y="19058"/>
                  </a:cubicBezTo>
                  <a:cubicBezTo>
                    <a:pt x="42838" y="19058"/>
                    <a:pt x="43581" y="18316"/>
                    <a:pt x="46057" y="14603"/>
                  </a:cubicBezTo>
                  <a:cubicBezTo>
                    <a:pt x="52248" y="4455"/>
                    <a:pt x="60914" y="0"/>
                    <a:pt x="72057" y="0"/>
                  </a:cubicBezTo>
                  <a:lnTo>
                    <a:pt x="72800" y="0"/>
                  </a:lnTo>
                  <a:lnTo>
                    <a:pt x="73295" y="40840"/>
                  </a:lnTo>
                  <a:lnTo>
                    <a:pt x="64629" y="40840"/>
                  </a:lnTo>
                  <a:cubicBezTo>
                    <a:pt x="48286" y="40840"/>
                    <a:pt x="40610" y="48512"/>
                    <a:pt x="40610" y="65838"/>
                  </a:cubicBezTo>
                  <a:lnTo>
                    <a:pt x="40610" y="119053"/>
                  </a:lnTo>
                  <a:lnTo>
                    <a:pt x="248" y="119053"/>
                  </a:lnTo>
                  <a:lnTo>
                    <a:pt x="248" y="2228"/>
                  </a:lnTo>
                  <a:lnTo>
                    <a:pt x="0" y="2228"/>
                  </a:lnTo>
                  <a:lnTo>
                    <a:pt x="0" y="222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7" name="Freihandform 46">
              <a:extLst>
                <a:ext uri="{FF2B5EF4-FFF2-40B4-BE49-F238E27FC236}">
                  <a16:creationId xmlns:a16="http://schemas.microsoft.com/office/drawing/2014/main" id="{B2080F29-5275-0233-ABEC-A49B837AD4EB}"/>
                </a:ext>
              </a:extLst>
            </p:cNvPr>
            <p:cNvSpPr/>
            <p:nvPr/>
          </p:nvSpPr>
          <p:spPr>
            <a:xfrm>
              <a:off x="1364095" y="814235"/>
              <a:ext cx="129504" cy="123261"/>
            </a:xfrm>
            <a:custGeom>
              <a:avLst/>
              <a:gdLst>
                <a:gd name="connsiteX0" fmla="*/ 0 w 129504"/>
                <a:gd name="connsiteY0" fmla="*/ 61631 h 123261"/>
                <a:gd name="connsiteX1" fmla="*/ 64876 w 129504"/>
                <a:gd name="connsiteY1" fmla="*/ 0 h 123261"/>
                <a:gd name="connsiteX2" fmla="*/ 129505 w 129504"/>
                <a:gd name="connsiteY2" fmla="*/ 61631 h 123261"/>
                <a:gd name="connsiteX3" fmla="*/ 64876 w 129504"/>
                <a:gd name="connsiteY3" fmla="*/ 123261 h 123261"/>
                <a:gd name="connsiteX4" fmla="*/ 0 w 129504"/>
                <a:gd name="connsiteY4" fmla="*/ 61631 h 123261"/>
                <a:gd name="connsiteX5" fmla="*/ 0 w 129504"/>
                <a:gd name="connsiteY5" fmla="*/ 61631 h 123261"/>
                <a:gd name="connsiteX6" fmla="*/ 64876 w 129504"/>
                <a:gd name="connsiteY6" fmla="*/ 87619 h 123261"/>
                <a:gd name="connsiteX7" fmla="*/ 89143 w 129504"/>
                <a:gd name="connsiteY7" fmla="*/ 61631 h 123261"/>
                <a:gd name="connsiteX8" fmla="*/ 64876 w 129504"/>
                <a:gd name="connsiteY8" fmla="*/ 35642 h 123261"/>
                <a:gd name="connsiteX9" fmla="*/ 40362 w 129504"/>
                <a:gd name="connsiteY9" fmla="*/ 61631 h 123261"/>
                <a:gd name="connsiteX10" fmla="*/ 64876 w 129504"/>
                <a:gd name="connsiteY10" fmla="*/ 87619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9504" h="123261">
                  <a:moveTo>
                    <a:pt x="0" y="61631"/>
                  </a:moveTo>
                  <a:cubicBezTo>
                    <a:pt x="0" y="25494"/>
                    <a:pt x="27238" y="0"/>
                    <a:pt x="64876" y="0"/>
                  </a:cubicBezTo>
                  <a:cubicBezTo>
                    <a:pt x="102514" y="0"/>
                    <a:pt x="129505" y="25246"/>
                    <a:pt x="129505" y="61631"/>
                  </a:cubicBezTo>
                  <a:cubicBezTo>
                    <a:pt x="129505" y="98015"/>
                    <a:pt x="102019" y="123261"/>
                    <a:pt x="64876" y="123261"/>
                  </a:cubicBezTo>
                  <a:cubicBezTo>
                    <a:pt x="27733" y="123261"/>
                    <a:pt x="0" y="98015"/>
                    <a:pt x="0" y="61631"/>
                  </a:cubicBezTo>
                  <a:lnTo>
                    <a:pt x="0" y="61631"/>
                  </a:lnTo>
                  <a:close/>
                  <a:moveTo>
                    <a:pt x="64876" y="87619"/>
                  </a:moveTo>
                  <a:cubicBezTo>
                    <a:pt x="79733" y="87619"/>
                    <a:pt x="89143" y="76976"/>
                    <a:pt x="89143" y="61631"/>
                  </a:cubicBezTo>
                  <a:cubicBezTo>
                    <a:pt x="89143" y="46285"/>
                    <a:pt x="79733" y="35642"/>
                    <a:pt x="64876" y="35642"/>
                  </a:cubicBezTo>
                  <a:cubicBezTo>
                    <a:pt x="50019" y="35642"/>
                    <a:pt x="40362" y="46285"/>
                    <a:pt x="40362" y="61631"/>
                  </a:cubicBezTo>
                  <a:cubicBezTo>
                    <a:pt x="40362" y="76976"/>
                    <a:pt x="49771" y="87619"/>
                    <a:pt x="64876" y="87619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9" name="Freihandform 48">
              <a:extLst>
                <a:ext uri="{FF2B5EF4-FFF2-40B4-BE49-F238E27FC236}">
                  <a16:creationId xmlns:a16="http://schemas.microsoft.com/office/drawing/2014/main" id="{C43D01BA-CFE6-99F2-5B44-3A6ABB459718}"/>
                </a:ext>
              </a:extLst>
            </p:cNvPr>
            <p:cNvSpPr/>
            <p:nvPr/>
          </p:nvSpPr>
          <p:spPr>
            <a:xfrm>
              <a:off x="1505238" y="817452"/>
              <a:ext cx="113409" cy="120538"/>
            </a:xfrm>
            <a:custGeom>
              <a:avLst/>
              <a:gdLst>
                <a:gd name="connsiteX0" fmla="*/ 56705 w 113409"/>
                <a:gd name="connsiteY0" fmla="*/ 120538 h 120538"/>
                <a:gd name="connsiteX1" fmla="*/ 0 w 113409"/>
                <a:gd name="connsiteY1" fmla="*/ 70293 h 120538"/>
                <a:gd name="connsiteX2" fmla="*/ 0 w 113409"/>
                <a:gd name="connsiteY2" fmla="*/ 0 h 120538"/>
                <a:gd name="connsiteX3" fmla="*/ 40610 w 113409"/>
                <a:gd name="connsiteY3" fmla="*/ 0 h 120538"/>
                <a:gd name="connsiteX4" fmla="*/ 40610 w 113409"/>
                <a:gd name="connsiteY4" fmla="*/ 67571 h 120538"/>
                <a:gd name="connsiteX5" fmla="*/ 56705 w 113409"/>
                <a:gd name="connsiteY5" fmla="*/ 85639 h 120538"/>
                <a:gd name="connsiteX6" fmla="*/ 72800 w 113409"/>
                <a:gd name="connsiteY6" fmla="*/ 67571 h 120538"/>
                <a:gd name="connsiteX7" fmla="*/ 72800 w 113409"/>
                <a:gd name="connsiteY7" fmla="*/ 0 h 120538"/>
                <a:gd name="connsiteX8" fmla="*/ 113409 w 113409"/>
                <a:gd name="connsiteY8" fmla="*/ 0 h 120538"/>
                <a:gd name="connsiteX9" fmla="*/ 113409 w 113409"/>
                <a:gd name="connsiteY9" fmla="*/ 70541 h 120538"/>
                <a:gd name="connsiteX10" fmla="*/ 56705 w 113409"/>
                <a:gd name="connsiteY10" fmla="*/ 120538 h 120538"/>
                <a:gd name="connsiteX11" fmla="*/ 56705 w 113409"/>
                <a:gd name="connsiteY11" fmla="*/ 120538 h 12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409" h="120538">
                  <a:moveTo>
                    <a:pt x="56705" y="120538"/>
                  </a:moveTo>
                  <a:cubicBezTo>
                    <a:pt x="19810" y="120538"/>
                    <a:pt x="0" y="101975"/>
                    <a:pt x="0" y="70293"/>
                  </a:cubicBezTo>
                  <a:lnTo>
                    <a:pt x="0" y="0"/>
                  </a:lnTo>
                  <a:lnTo>
                    <a:pt x="40610" y="0"/>
                  </a:lnTo>
                  <a:lnTo>
                    <a:pt x="40610" y="67571"/>
                  </a:lnTo>
                  <a:cubicBezTo>
                    <a:pt x="40610" y="79204"/>
                    <a:pt x="46552" y="85639"/>
                    <a:pt x="56705" y="85639"/>
                  </a:cubicBezTo>
                  <a:cubicBezTo>
                    <a:pt x="66857" y="85639"/>
                    <a:pt x="72800" y="79204"/>
                    <a:pt x="72800" y="67571"/>
                  </a:cubicBezTo>
                  <a:lnTo>
                    <a:pt x="72800" y="0"/>
                  </a:lnTo>
                  <a:lnTo>
                    <a:pt x="113409" y="0"/>
                  </a:lnTo>
                  <a:lnTo>
                    <a:pt x="113409" y="70541"/>
                  </a:lnTo>
                  <a:cubicBezTo>
                    <a:pt x="113409" y="101975"/>
                    <a:pt x="93600" y="120538"/>
                    <a:pt x="56705" y="120538"/>
                  </a:cubicBezTo>
                  <a:lnTo>
                    <a:pt x="56705" y="12053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0" name="Freihandform 49">
              <a:extLst>
                <a:ext uri="{FF2B5EF4-FFF2-40B4-BE49-F238E27FC236}">
                  <a16:creationId xmlns:a16="http://schemas.microsoft.com/office/drawing/2014/main" id="{89CD95F4-3D31-7B58-0495-76975243D041}"/>
                </a:ext>
              </a:extLst>
            </p:cNvPr>
            <p:cNvSpPr/>
            <p:nvPr/>
          </p:nvSpPr>
          <p:spPr>
            <a:xfrm>
              <a:off x="1636723" y="813987"/>
              <a:ext cx="127028" cy="165833"/>
            </a:xfrm>
            <a:custGeom>
              <a:avLst/>
              <a:gdLst>
                <a:gd name="connsiteX0" fmla="*/ 0 w 127028"/>
                <a:gd name="connsiteY0" fmla="*/ 3218 h 165833"/>
                <a:gd name="connsiteX1" fmla="*/ 40610 w 127028"/>
                <a:gd name="connsiteY1" fmla="*/ 3218 h 165833"/>
                <a:gd name="connsiteX2" fmla="*/ 40610 w 127028"/>
                <a:gd name="connsiteY2" fmla="*/ 9900 h 165833"/>
                <a:gd name="connsiteX3" fmla="*/ 42343 w 127028"/>
                <a:gd name="connsiteY3" fmla="*/ 11881 h 165833"/>
                <a:gd name="connsiteX4" fmla="*/ 47048 w 127028"/>
                <a:gd name="connsiteY4" fmla="*/ 9158 h 165833"/>
                <a:gd name="connsiteX5" fmla="*/ 74038 w 127028"/>
                <a:gd name="connsiteY5" fmla="*/ 0 h 165833"/>
                <a:gd name="connsiteX6" fmla="*/ 127029 w 127028"/>
                <a:gd name="connsiteY6" fmla="*/ 61631 h 165833"/>
                <a:gd name="connsiteX7" fmla="*/ 74038 w 127028"/>
                <a:gd name="connsiteY7" fmla="*/ 123261 h 165833"/>
                <a:gd name="connsiteX8" fmla="*/ 47048 w 127028"/>
                <a:gd name="connsiteY8" fmla="*/ 114103 h 165833"/>
                <a:gd name="connsiteX9" fmla="*/ 42343 w 127028"/>
                <a:gd name="connsiteY9" fmla="*/ 111381 h 165833"/>
                <a:gd name="connsiteX10" fmla="*/ 40610 w 127028"/>
                <a:gd name="connsiteY10" fmla="*/ 113361 h 165833"/>
                <a:gd name="connsiteX11" fmla="*/ 40610 w 127028"/>
                <a:gd name="connsiteY11" fmla="*/ 165833 h 165833"/>
                <a:gd name="connsiteX12" fmla="*/ 248 w 127028"/>
                <a:gd name="connsiteY12" fmla="*/ 165833 h 165833"/>
                <a:gd name="connsiteX13" fmla="*/ 248 w 127028"/>
                <a:gd name="connsiteY13" fmla="*/ 3218 h 165833"/>
                <a:gd name="connsiteX14" fmla="*/ 0 w 127028"/>
                <a:gd name="connsiteY14" fmla="*/ 3218 h 165833"/>
                <a:gd name="connsiteX15" fmla="*/ 0 w 127028"/>
                <a:gd name="connsiteY15" fmla="*/ 3218 h 165833"/>
                <a:gd name="connsiteX16" fmla="*/ 62152 w 127028"/>
                <a:gd name="connsiteY16" fmla="*/ 88114 h 165833"/>
                <a:gd name="connsiteX17" fmla="*/ 86172 w 127028"/>
                <a:gd name="connsiteY17" fmla="*/ 61878 h 165833"/>
                <a:gd name="connsiteX18" fmla="*/ 62152 w 127028"/>
                <a:gd name="connsiteY18" fmla="*/ 35642 h 165833"/>
                <a:gd name="connsiteX19" fmla="*/ 38629 w 127028"/>
                <a:gd name="connsiteY19" fmla="*/ 61878 h 165833"/>
                <a:gd name="connsiteX20" fmla="*/ 62152 w 127028"/>
                <a:gd name="connsiteY20" fmla="*/ 88114 h 16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7028" h="165833">
                  <a:moveTo>
                    <a:pt x="0" y="3218"/>
                  </a:moveTo>
                  <a:lnTo>
                    <a:pt x="40610" y="3218"/>
                  </a:lnTo>
                  <a:lnTo>
                    <a:pt x="40610" y="9900"/>
                  </a:lnTo>
                  <a:cubicBezTo>
                    <a:pt x="40610" y="11386"/>
                    <a:pt x="41352" y="11881"/>
                    <a:pt x="42343" y="11881"/>
                  </a:cubicBezTo>
                  <a:cubicBezTo>
                    <a:pt x="43829" y="11881"/>
                    <a:pt x="44819" y="10891"/>
                    <a:pt x="47048" y="9158"/>
                  </a:cubicBezTo>
                  <a:cubicBezTo>
                    <a:pt x="52000" y="4950"/>
                    <a:pt x="60914" y="0"/>
                    <a:pt x="74038" y="0"/>
                  </a:cubicBezTo>
                  <a:cubicBezTo>
                    <a:pt x="104991" y="0"/>
                    <a:pt x="127029" y="25246"/>
                    <a:pt x="127029" y="61631"/>
                  </a:cubicBezTo>
                  <a:cubicBezTo>
                    <a:pt x="127029" y="98015"/>
                    <a:pt x="104991" y="123261"/>
                    <a:pt x="74038" y="123261"/>
                  </a:cubicBezTo>
                  <a:cubicBezTo>
                    <a:pt x="60914" y="123261"/>
                    <a:pt x="52248" y="118311"/>
                    <a:pt x="47048" y="114103"/>
                  </a:cubicBezTo>
                  <a:cubicBezTo>
                    <a:pt x="44819" y="112371"/>
                    <a:pt x="43581" y="111381"/>
                    <a:pt x="42343" y="111381"/>
                  </a:cubicBezTo>
                  <a:cubicBezTo>
                    <a:pt x="41105" y="111381"/>
                    <a:pt x="40610" y="112123"/>
                    <a:pt x="40610" y="113361"/>
                  </a:cubicBezTo>
                  <a:lnTo>
                    <a:pt x="40610" y="165833"/>
                  </a:lnTo>
                  <a:lnTo>
                    <a:pt x="248" y="165833"/>
                  </a:lnTo>
                  <a:lnTo>
                    <a:pt x="248" y="3218"/>
                  </a:lnTo>
                  <a:lnTo>
                    <a:pt x="0" y="3218"/>
                  </a:lnTo>
                  <a:lnTo>
                    <a:pt x="0" y="3218"/>
                  </a:lnTo>
                  <a:close/>
                  <a:moveTo>
                    <a:pt x="62152" y="88114"/>
                  </a:moveTo>
                  <a:cubicBezTo>
                    <a:pt x="77010" y="88114"/>
                    <a:pt x="86172" y="77471"/>
                    <a:pt x="86172" y="61878"/>
                  </a:cubicBezTo>
                  <a:cubicBezTo>
                    <a:pt x="86172" y="46285"/>
                    <a:pt x="77010" y="35642"/>
                    <a:pt x="62152" y="35642"/>
                  </a:cubicBezTo>
                  <a:cubicBezTo>
                    <a:pt x="47295" y="35642"/>
                    <a:pt x="38629" y="46285"/>
                    <a:pt x="38629" y="61878"/>
                  </a:cubicBezTo>
                  <a:cubicBezTo>
                    <a:pt x="38629" y="77471"/>
                    <a:pt x="47543" y="88114"/>
                    <a:pt x="62152" y="88114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5" name="Freihandform 54">
              <a:extLst>
                <a:ext uri="{FF2B5EF4-FFF2-40B4-BE49-F238E27FC236}">
                  <a16:creationId xmlns:a16="http://schemas.microsoft.com/office/drawing/2014/main" id="{BADD8E69-87AE-6CCF-5F48-68C0DF452E4C}"/>
                </a:ext>
              </a:extLst>
            </p:cNvPr>
            <p:cNvSpPr/>
            <p:nvPr/>
          </p:nvSpPr>
          <p:spPr>
            <a:xfrm>
              <a:off x="360000" y="359802"/>
              <a:ext cx="548723" cy="574475"/>
            </a:xfrm>
            <a:custGeom>
              <a:avLst/>
              <a:gdLst>
                <a:gd name="connsiteX0" fmla="*/ 454133 w 548723"/>
                <a:gd name="connsiteY0" fmla="*/ 254690 h 574475"/>
                <a:gd name="connsiteX1" fmla="*/ 496476 w 548723"/>
                <a:gd name="connsiteY1" fmla="*/ 143805 h 574475"/>
                <a:gd name="connsiteX2" fmla="*/ 494248 w 548723"/>
                <a:gd name="connsiteY2" fmla="*/ 118806 h 574475"/>
                <a:gd name="connsiteX3" fmla="*/ 335276 w 548723"/>
                <a:gd name="connsiteY3" fmla="*/ 0 h 574475"/>
                <a:gd name="connsiteX4" fmla="*/ 137181 w 548723"/>
                <a:gd name="connsiteY4" fmla="*/ 0 h 574475"/>
                <a:gd name="connsiteX5" fmla="*/ 104248 w 548723"/>
                <a:gd name="connsiteY5" fmla="*/ 34652 h 574475"/>
                <a:gd name="connsiteX6" fmla="*/ 104248 w 548723"/>
                <a:gd name="connsiteY6" fmla="*/ 111628 h 574475"/>
                <a:gd name="connsiteX7" fmla="*/ 58933 w 548723"/>
                <a:gd name="connsiteY7" fmla="*/ 85887 h 574475"/>
                <a:gd name="connsiteX8" fmla="*/ 0 w 548723"/>
                <a:gd name="connsiteY8" fmla="*/ 114846 h 574475"/>
                <a:gd name="connsiteX9" fmla="*/ 0 w 548723"/>
                <a:gd name="connsiteY9" fmla="*/ 417306 h 574475"/>
                <a:gd name="connsiteX10" fmla="*/ 26000 w 548723"/>
                <a:gd name="connsiteY10" fmla="*/ 444037 h 574475"/>
                <a:gd name="connsiteX11" fmla="*/ 52000 w 548723"/>
                <a:gd name="connsiteY11" fmla="*/ 417306 h 574475"/>
                <a:gd name="connsiteX12" fmla="*/ 52000 w 548723"/>
                <a:gd name="connsiteY12" fmla="*/ 141577 h 574475"/>
                <a:gd name="connsiteX13" fmla="*/ 104743 w 548723"/>
                <a:gd name="connsiteY13" fmla="*/ 171526 h 574475"/>
                <a:gd name="connsiteX14" fmla="*/ 104743 w 548723"/>
                <a:gd name="connsiteY14" fmla="*/ 365576 h 574475"/>
                <a:gd name="connsiteX15" fmla="*/ 151048 w 548723"/>
                <a:gd name="connsiteY15" fmla="*/ 384387 h 574475"/>
                <a:gd name="connsiteX16" fmla="*/ 319924 w 548723"/>
                <a:gd name="connsiteY16" fmla="*/ 286867 h 574475"/>
                <a:gd name="connsiteX17" fmla="*/ 337257 w 548723"/>
                <a:gd name="connsiteY17" fmla="*/ 260878 h 574475"/>
                <a:gd name="connsiteX18" fmla="*/ 319924 w 548723"/>
                <a:gd name="connsiteY18" fmla="*/ 234889 h 574475"/>
                <a:gd name="connsiteX19" fmla="*/ 156495 w 548723"/>
                <a:gd name="connsiteY19" fmla="*/ 141329 h 574475"/>
                <a:gd name="connsiteX20" fmla="*/ 156495 w 548723"/>
                <a:gd name="connsiteY20" fmla="*/ 51978 h 574475"/>
                <a:gd name="connsiteX21" fmla="*/ 330076 w 548723"/>
                <a:gd name="connsiteY21" fmla="*/ 51978 h 574475"/>
                <a:gd name="connsiteX22" fmla="*/ 443981 w 548723"/>
                <a:gd name="connsiteY22" fmla="*/ 148507 h 574475"/>
                <a:gd name="connsiteX23" fmla="*/ 407086 w 548723"/>
                <a:gd name="connsiteY23" fmla="*/ 233404 h 574475"/>
                <a:gd name="connsiteX24" fmla="*/ 392229 w 548723"/>
                <a:gd name="connsiteY24" fmla="*/ 261620 h 574475"/>
                <a:gd name="connsiteX25" fmla="*/ 416495 w 548723"/>
                <a:gd name="connsiteY25" fmla="*/ 290579 h 574475"/>
                <a:gd name="connsiteX26" fmla="*/ 495981 w 548723"/>
                <a:gd name="connsiteY26" fmla="*/ 406168 h 574475"/>
                <a:gd name="connsiteX27" fmla="*/ 363257 w 548723"/>
                <a:gd name="connsiteY27" fmla="*/ 522498 h 574475"/>
                <a:gd name="connsiteX28" fmla="*/ 135448 w 548723"/>
                <a:gd name="connsiteY28" fmla="*/ 522498 h 574475"/>
                <a:gd name="connsiteX29" fmla="*/ 104743 w 548723"/>
                <a:gd name="connsiteY29" fmla="*/ 548487 h 574475"/>
                <a:gd name="connsiteX30" fmla="*/ 135448 w 548723"/>
                <a:gd name="connsiteY30" fmla="*/ 574476 h 574475"/>
                <a:gd name="connsiteX31" fmla="*/ 363257 w 548723"/>
                <a:gd name="connsiteY31" fmla="*/ 574476 h 574475"/>
                <a:gd name="connsiteX32" fmla="*/ 542038 w 548723"/>
                <a:gd name="connsiteY32" fmla="*/ 454680 h 574475"/>
                <a:gd name="connsiteX33" fmla="*/ 548724 w 548723"/>
                <a:gd name="connsiteY33" fmla="*/ 407900 h 574475"/>
                <a:gd name="connsiteX34" fmla="*/ 454133 w 548723"/>
                <a:gd name="connsiteY34" fmla="*/ 254690 h 574475"/>
                <a:gd name="connsiteX35" fmla="*/ 454133 w 548723"/>
                <a:gd name="connsiteY35" fmla="*/ 254690 h 574475"/>
                <a:gd name="connsiteX36" fmla="*/ 263962 w 548723"/>
                <a:gd name="connsiteY36" fmla="*/ 261125 h 574475"/>
                <a:gd name="connsiteX37" fmla="*/ 156248 w 548723"/>
                <a:gd name="connsiteY37" fmla="*/ 322508 h 574475"/>
                <a:gd name="connsiteX38" fmla="*/ 156248 w 548723"/>
                <a:gd name="connsiteY38" fmla="*/ 201475 h 574475"/>
                <a:gd name="connsiteX39" fmla="*/ 263962 w 548723"/>
                <a:gd name="connsiteY39" fmla="*/ 261125 h 57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48723" h="574475">
                  <a:moveTo>
                    <a:pt x="454133" y="254690"/>
                  </a:moveTo>
                  <a:cubicBezTo>
                    <a:pt x="484095" y="222514"/>
                    <a:pt x="496476" y="185634"/>
                    <a:pt x="496476" y="143805"/>
                  </a:cubicBezTo>
                  <a:cubicBezTo>
                    <a:pt x="496476" y="135389"/>
                    <a:pt x="495733" y="126974"/>
                    <a:pt x="494248" y="118806"/>
                  </a:cubicBezTo>
                  <a:cubicBezTo>
                    <a:pt x="482857" y="52473"/>
                    <a:pt x="426400" y="0"/>
                    <a:pt x="335276" y="0"/>
                  </a:cubicBezTo>
                  <a:lnTo>
                    <a:pt x="137181" y="0"/>
                  </a:lnTo>
                  <a:cubicBezTo>
                    <a:pt x="115886" y="0"/>
                    <a:pt x="104248" y="12623"/>
                    <a:pt x="104248" y="34652"/>
                  </a:cubicBezTo>
                  <a:lnTo>
                    <a:pt x="104248" y="111628"/>
                  </a:lnTo>
                  <a:lnTo>
                    <a:pt x="58933" y="85887"/>
                  </a:lnTo>
                  <a:cubicBezTo>
                    <a:pt x="28229" y="68561"/>
                    <a:pt x="0" y="83412"/>
                    <a:pt x="0" y="114846"/>
                  </a:cubicBezTo>
                  <a:lnTo>
                    <a:pt x="0" y="417306"/>
                  </a:lnTo>
                  <a:cubicBezTo>
                    <a:pt x="0" y="433889"/>
                    <a:pt x="10152" y="444037"/>
                    <a:pt x="26000" y="444037"/>
                  </a:cubicBezTo>
                  <a:cubicBezTo>
                    <a:pt x="41848" y="444037"/>
                    <a:pt x="52000" y="433889"/>
                    <a:pt x="52000" y="417306"/>
                  </a:cubicBezTo>
                  <a:lnTo>
                    <a:pt x="52000" y="141577"/>
                  </a:lnTo>
                  <a:lnTo>
                    <a:pt x="104743" y="171526"/>
                  </a:lnTo>
                  <a:lnTo>
                    <a:pt x="104743" y="365576"/>
                  </a:lnTo>
                  <a:cubicBezTo>
                    <a:pt x="104743" y="388347"/>
                    <a:pt x="128267" y="397752"/>
                    <a:pt x="151048" y="384387"/>
                  </a:cubicBezTo>
                  <a:lnTo>
                    <a:pt x="319924" y="286867"/>
                  </a:lnTo>
                  <a:cubicBezTo>
                    <a:pt x="332552" y="279689"/>
                    <a:pt x="337257" y="270283"/>
                    <a:pt x="337257" y="260878"/>
                  </a:cubicBezTo>
                  <a:cubicBezTo>
                    <a:pt x="337257" y="252215"/>
                    <a:pt x="332552" y="242067"/>
                    <a:pt x="319924" y="234889"/>
                  </a:cubicBezTo>
                  <a:lnTo>
                    <a:pt x="156495" y="141329"/>
                  </a:lnTo>
                  <a:lnTo>
                    <a:pt x="156495" y="51978"/>
                  </a:lnTo>
                  <a:lnTo>
                    <a:pt x="330076" y="51978"/>
                  </a:lnTo>
                  <a:cubicBezTo>
                    <a:pt x="406343" y="51978"/>
                    <a:pt x="443981" y="92817"/>
                    <a:pt x="443981" y="148507"/>
                  </a:cubicBezTo>
                  <a:cubicBezTo>
                    <a:pt x="443981" y="184644"/>
                    <a:pt x="426648" y="213603"/>
                    <a:pt x="407086" y="233404"/>
                  </a:cubicBezTo>
                  <a:cubicBezTo>
                    <a:pt x="395200" y="245285"/>
                    <a:pt x="392229" y="252958"/>
                    <a:pt x="392229" y="261620"/>
                  </a:cubicBezTo>
                  <a:cubicBezTo>
                    <a:pt x="392229" y="271768"/>
                    <a:pt x="396933" y="280431"/>
                    <a:pt x="416495" y="290579"/>
                  </a:cubicBezTo>
                  <a:cubicBezTo>
                    <a:pt x="462800" y="314093"/>
                    <a:pt x="495981" y="354933"/>
                    <a:pt x="495981" y="406168"/>
                  </a:cubicBezTo>
                  <a:cubicBezTo>
                    <a:pt x="495981" y="473738"/>
                    <a:pt x="446457" y="522498"/>
                    <a:pt x="363257" y="522498"/>
                  </a:cubicBezTo>
                  <a:lnTo>
                    <a:pt x="135448" y="522498"/>
                  </a:lnTo>
                  <a:cubicBezTo>
                    <a:pt x="115143" y="522498"/>
                    <a:pt x="104743" y="532646"/>
                    <a:pt x="104743" y="548487"/>
                  </a:cubicBezTo>
                  <a:cubicBezTo>
                    <a:pt x="104743" y="564328"/>
                    <a:pt x="114895" y="574476"/>
                    <a:pt x="135448" y="574476"/>
                  </a:cubicBezTo>
                  <a:lnTo>
                    <a:pt x="363257" y="574476"/>
                  </a:lnTo>
                  <a:cubicBezTo>
                    <a:pt x="460324" y="574476"/>
                    <a:pt x="522476" y="522003"/>
                    <a:pt x="542038" y="454680"/>
                  </a:cubicBezTo>
                  <a:cubicBezTo>
                    <a:pt x="546495" y="439582"/>
                    <a:pt x="548724" y="423988"/>
                    <a:pt x="548724" y="407900"/>
                  </a:cubicBezTo>
                  <a:cubicBezTo>
                    <a:pt x="548476" y="341814"/>
                    <a:pt x="510095" y="286867"/>
                    <a:pt x="454133" y="254690"/>
                  </a:cubicBezTo>
                  <a:lnTo>
                    <a:pt x="454133" y="254690"/>
                  </a:lnTo>
                  <a:close/>
                  <a:moveTo>
                    <a:pt x="263962" y="261125"/>
                  </a:moveTo>
                  <a:lnTo>
                    <a:pt x="156248" y="322508"/>
                  </a:lnTo>
                  <a:lnTo>
                    <a:pt x="156248" y="201475"/>
                  </a:lnTo>
                  <a:lnTo>
                    <a:pt x="263962" y="26112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813423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/ Triangle Light 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ihandform 56">
            <a:extLst>
              <a:ext uri="{FF2B5EF4-FFF2-40B4-BE49-F238E27FC236}">
                <a16:creationId xmlns:a16="http://schemas.microsoft.com/office/drawing/2014/main" id="{E3440BF8-908E-D898-C9ED-163B101E244D}"/>
              </a:ext>
            </a:extLst>
          </p:cNvPr>
          <p:cNvSpPr/>
          <p:nvPr/>
        </p:nvSpPr>
        <p:spPr>
          <a:xfrm>
            <a:off x="1233714" y="5639581"/>
            <a:ext cx="1203059" cy="1218419"/>
          </a:xfrm>
          <a:custGeom>
            <a:avLst/>
            <a:gdLst>
              <a:gd name="connsiteX0" fmla="*/ 127774 w 1203059"/>
              <a:gd name="connsiteY0" fmla="*/ 2 h 1218419"/>
              <a:gd name="connsiteX1" fmla="*/ 191837 w 1203059"/>
              <a:gd name="connsiteY1" fmla="*/ 17015 h 1218419"/>
              <a:gd name="connsiteX2" fmla="*/ 1138173 w 1203059"/>
              <a:gd name="connsiteY2" fmla="*/ 556109 h 1218419"/>
              <a:gd name="connsiteX3" fmla="*/ 1203059 w 1203059"/>
              <a:gd name="connsiteY3" fmla="*/ 668014 h 1218419"/>
              <a:gd name="connsiteX4" fmla="*/ 1138173 w 1203059"/>
              <a:gd name="connsiteY4" fmla="*/ 779919 h 1218419"/>
              <a:gd name="connsiteX5" fmla="*/ 368422 w 1203059"/>
              <a:gd name="connsiteY5" fmla="*/ 1218419 h 1218419"/>
              <a:gd name="connsiteX6" fmla="*/ 3058 w 1203059"/>
              <a:gd name="connsiteY6" fmla="*/ 1218419 h 1218419"/>
              <a:gd name="connsiteX7" fmla="*/ 0 w 1203059"/>
              <a:gd name="connsiteY7" fmla="*/ 1206794 h 1218419"/>
              <a:gd name="connsiteX8" fmla="*/ 0 w 1203059"/>
              <a:gd name="connsiteY8" fmla="*/ 128921 h 1218419"/>
              <a:gd name="connsiteX9" fmla="*/ 63946 w 1203059"/>
              <a:gd name="connsiteY9" fmla="*/ 17644 h 1218419"/>
              <a:gd name="connsiteX10" fmla="*/ 127774 w 1203059"/>
              <a:gd name="connsiteY10" fmla="*/ 2 h 121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3059" h="1218419">
                <a:moveTo>
                  <a:pt x="127774" y="2"/>
                </a:moveTo>
                <a:cubicBezTo>
                  <a:pt x="149756" y="-116"/>
                  <a:pt x="171776" y="5542"/>
                  <a:pt x="191837" y="17015"/>
                </a:cubicBezTo>
                <a:lnTo>
                  <a:pt x="1138173" y="556109"/>
                </a:lnTo>
                <a:cubicBezTo>
                  <a:pt x="1178922" y="579370"/>
                  <a:pt x="1203059" y="621177"/>
                  <a:pt x="1203059" y="668014"/>
                </a:cubicBezTo>
                <a:cubicBezTo>
                  <a:pt x="1203059" y="714851"/>
                  <a:pt x="1178922" y="756658"/>
                  <a:pt x="1138173" y="779919"/>
                </a:cubicBezTo>
                <a:lnTo>
                  <a:pt x="368422" y="1218419"/>
                </a:lnTo>
                <a:lnTo>
                  <a:pt x="3058" y="1218419"/>
                </a:lnTo>
                <a:lnTo>
                  <a:pt x="0" y="1206794"/>
                </a:lnTo>
                <a:lnTo>
                  <a:pt x="0" y="128921"/>
                </a:lnTo>
                <a:cubicBezTo>
                  <a:pt x="0" y="82713"/>
                  <a:pt x="23823" y="40905"/>
                  <a:pt x="63946" y="17644"/>
                </a:cubicBezTo>
                <a:cubicBezTo>
                  <a:pt x="83851" y="6014"/>
                  <a:pt x="105793" y="120"/>
                  <a:pt x="127774" y="2"/>
                </a:cubicBezTo>
                <a:close/>
              </a:path>
            </a:pathLst>
          </a:custGeom>
          <a:solidFill>
            <a:srgbClr val="BEFAEB"/>
          </a:solidFill>
          <a:ln w="3133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5" name="Freihandform 64">
            <a:extLst>
              <a:ext uri="{FF2B5EF4-FFF2-40B4-BE49-F238E27FC236}">
                <a16:creationId xmlns:a16="http://schemas.microsoft.com/office/drawing/2014/main" id="{5CB77BC0-AC4E-58B7-4CEC-A10C2991DC65}"/>
              </a:ext>
            </a:extLst>
          </p:cNvPr>
          <p:cNvSpPr/>
          <p:nvPr/>
        </p:nvSpPr>
        <p:spPr>
          <a:xfrm>
            <a:off x="7263426" y="6211408"/>
            <a:ext cx="1197468" cy="646592"/>
          </a:xfrm>
          <a:custGeom>
            <a:avLst/>
            <a:gdLst>
              <a:gd name="connsiteX0" fmla="*/ 127774 w 1197468"/>
              <a:gd name="connsiteY0" fmla="*/ 2 h 646592"/>
              <a:gd name="connsiteX1" fmla="*/ 191837 w 1197468"/>
              <a:gd name="connsiteY1" fmla="*/ 17015 h 646592"/>
              <a:gd name="connsiteX2" fmla="*/ 1138172 w 1197468"/>
              <a:gd name="connsiteY2" fmla="*/ 556109 h 646592"/>
              <a:gd name="connsiteX3" fmla="*/ 1138172 w 1197468"/>
              <a:gd name="connsiteY3" fmla="*/ 555795 h 646592"/>
              <a:gd name="connsiteX4" fmla="*/ 1185897 w 1197468"/>
              <a:gd name="connsiteY4" fmla="*/ 602907 h 646592"/>
              <a:gd name="connsiteX5" fmla="*/ 1197468 w 1197468"/>
              <a:gd name="connsiteY5" fmla="*/ 646592 h 646592"/>
              <a:gd name="connsiteX6" fmla="*/ 0 w 1197468"/>
              <a:gd name="connsiteY6" fmla="*/ 646592 h 646592"/>
              <a:gd name="connsiteX7" fmla="*/ 0 w 1197468"/>
              <a:gd name="connsiteY7" fmla="*/ 128920 h 646592"/>
              <a:gd name="connsiteX8" fmla="*/ 63946 w 1197468"/>
              <a:gd name="connsiteY8" fmla="*/ 17644 h 646592"/>
              <a:gd name="connsiteX9" fmla="*/ 127774 w 1197468"/>
              <a:gd name="connsiteY9" fmla="*/ 2 h 64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97468" h="646592">
                <a:moveTo>
                  <a:pt x="127774" y="2"/>
                </a:moveTo>
                <a:cubicBezTo>
                  <a:pt x="149755" y="-116"/>
                  <a:pt x="171776" y="5542"/>
                  <a:pt x="191837" y="17015"/>
                </a:cubicBezTo>
                <a:lnTo>
                  <a:pt x="1138172" y="556109"/>
                </a:lnTo>
                <a:lnTo>
                  <a:pt x="1138172" y="555795"/>
                </a:lnTo>
                <a:cubicBezTo>
                  <a:pt x="1158547" y="567426"/>
                  <a:pt x="1174769" y="583693"/>
                  <a:pt x="1185897" y="602907"/>
                </a:cubicBezTo>
                <a:lnTo>
                  <a:pt x="1197468" y="646592"/>
                </a:lnTo>
                <a:lnTo>
                  <a:pt x="0" y="646592"/>
                </a:lnTo>
                <a:lnTo>
                  <a:pt x="0" y="128920"/>
                </a:lnTo>
                <a:cubicBezTo>
                  <a:pt x="0" y="82712"/>
                  <a:pt x="23823" y="40906"/>
                  <a:pt x="63946" y="17644"/>
                </a:cubicBezTo>
                <a:cubicBezTo>
                  <a:pt x="83851" y="6014"/>
                  <a:pt x="105793" y="120"/>
                  <a:pt x="127774" y="2"/>
                </a:cubicBezTo>
                <a:close/>
              </a:path>
            </a:pathLst>
          </a:custGeom>
          <a:solidFill>
            <a:srgbClr val="BEFAEB"/>
          </a:solidFill>
          <a:ln w="3133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4" name="Freihandform 33">
            <a:extLst>
              <a:ext uri="{FF2B5EF4-FFF2-40B4-BE49-F238E27FC236}">
                <a16:creationId xmlns:a16="http://schemas.microsoft.com/office/drawing/2014/main" id="{DCC7C5D0-C2CB-38B3-4DD1-14911E5B6904}"/>
              </a:ext>
            </a:extLst>
          </p:cNvPr>
          <p:cNvSpPr/>
          <p:nvPr/>
        </p:nvSpPr>
        <p:spPr>
          <a:xfrm>
            <a:off x="4000936" y="4841475"/>
            <a:ext cx="962634" cy="1068522"/>
          </a:xfrm>
          <a:custGeom>
            <a:avLst/>
            <a:gdLst>
              <a:gd name="connsiteX0" fmla="*/ 910601 w 962634"/>
              <a:gd name="connsiteY0" fmla="*/ 444871 h 1068522"/>
              <a:gd name="connsiteX1" fmla="*/ 153595 w 962634"/>
              <a:gd name="connsiteY1" fmla="*/ 13596 h 1068522"/>
              <a:gd name="connsiteX2" fmla="*/ 51094 w 962634"/>
              <a:gd name="connsiteY2" fmla="*/ 14225 h 1068522"/>
              <a:gd name="connsiteX3" fmla="*/ 0 w 962634"/>
              <a:gd name="connsiteY3" fmla="*/ 103183 h 1068522"/>
              <a:gd name="connsiteX4" fmla="*/ 0 w 962634"/>
              <a:gd name="connsiteY4" fmla="*/ 965419 h 1068522"/>
              <a:gd name="connsiteX5" fmla="*/ 51094 w 962634"/>
              <a:gd name="connsiteY5" fmla="*/ 1054377 h 1068522"/>
              <a:gd name="connsiteX6" fmla="*/ 102815 w 962634"/>
              <a:gd name="connsiteY6" fmla="*/ 1068522 h 1068522"/>
              <a:gd name="connsiteX7" fmla="*/ 153595 w 962634"/>
              <a:gd name="connsiteY7" fmla="*/ 1055006 h 1068522"/>
              <a:gd name="connsiteX8" fmla="*/ 910601 w 962634"/>
              <a:gd name="connsiteY8" fmla="*/ 623731 h 1068522"/>
              <a:gd name="connsiteX9" fmla="*/ 962635 w 962634"/>
              <a:gd name="connsiteY9" fmla="*/ 534144 h 1068522"/>
              <a:gd name="connsiteX10" fmla="*/ 910601 w 962634"/>
              <a:gd name="connsiteY10" fmla="*/ 444557 h 106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634" h="1068522">
                <a:moveTo>
                  <a:pt x="910601" y="444871"/>
                </a:moveTo>
                <a:lnTo>
                  <a:pt x="153595" y="13596"/>
                </a:lnTo>
                <a:cubicBezTo>
                  <a:pt x="121309" y="-4636"/>
                  <a:pt x="83067" y="-4636"/>
                  <a:pt x="51094" y="14225"/>
                </a:cubicBezTo>
                <a:cubicBezTo>
                  <a:pt x="19121" y="32771"/>
                  <a:pt x="0" y="66091"/>
                  <a:pt x="0" y="103183"/>
                </a:cubicBezTo>
                <a:lnTo>
                  <a:pt x="0" y="965419"/>
                </a:lnTo>
                <a:cubicBezTo>
                  <a:pt x="0" y="1002511"/>
                  <a:pt x="19121" y="1035831"/>
                  <a:pt x="51094" y="1054377"/>
                </a:cubicBezTo>
                <a:cubicBezTo>
                  <a:pt x="67394" y="1063807"/>
                  <a:pt x="84948" y="1068522"/>
                  <a:pt x="102815" y="1068522"/>
                </a:cubicBezTo>
                <a:cubicBezTo>
                  <a:pt x="120682" y="1068522"/>
                  <a:pt x="137609" y="1064122"/>
                  <a:pt x="153595" y="1055006"/>
                </a:cubicBezTo>
                <a:lnTo>
                  <a:pt x="910601" y="623731"/>
                </a:lnTo>
                <a:cubicBezTo>
                  <a:pt x="943201" y="605185"/>
                  <a:pt x="962635" y="571865"/>
                  <a:pt x="962635" y="534144"/>
                </a:cubicBezTo>
                <a:cubicBezTo>
                  <a:pt x="962635" y="496423"/>
                  <a:pt x="943201" y="463103"/>
                  <a:pt x="910601" y="444557"/>
                </a:cubicBezTo>
                <a:close/>
              </a:path>
            </a:pathLst>
          </a:custGeom>
          <a:solidFill>
            <a:srgbClr val="BEFAEB"/>
          </a:solidFill>
          <a:ln w="3133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9" name="Freihandform 38">
            <a:extLst>
              <a:ext uri="{FF2B5EF4-FFF2-40B4-BE49-F238E27FC236}">
                <a16:creationId xmlns:a16="http://schemas.microsoft.com/office/drawing/2014/main" id="{4043BE83-5E33-C873-29FF-0EB769E254DA}"/>
              </a:ext>
            </a:extLst>
          </p:cNvPr>
          <p:cNvSpPr/>
          <p:nvPr/>
        </p:nvSpPr>
        <p:spPr>
          <a:xfrm>
            <a:off x="3362732" y="2990402"/>
            <a:ext cx="1598644" cy="1775396"/>
          </a:xfrm>
          <a:custGeom>
            <a:avLst/>
            <a:gdLst>
              <a:gd name="connsiteX0" fmla="*/ 84948 w 1598644"/>
              <a:gd name="connsiteY0" fmla="*/ 1751821 h 1775396"/>
              <a:gd name="connsiteX1" fmla="*/ 170836 w 1598644"/>
              <a:gd name="connsiteY1" fmla="*/ 1775396 h 1775396"/>
              <a:gd name="connsiteX2" fmla="*/ 255156 w 1598644"/>
              <a:gd name="connsiteY2" fmla="*/ 1752764 h 1775396"/>
              <a:gd name="connsiteX3" fmla="*/ 1512444 w 1598644"/>
              <a:gd name="connsiteY3" fmla="*/ 1036382 h 1775396"/>
              <a:gd name="connsiteX4" fmla="*/ 1598645 w 1598644"/>
              <a:gd name="connsiteY4" fmla="*/ 887699 h 1775396"/>
              <a:gd name="connsiteX5" fmla="*/ 1512444 w 1598644"/>
              <a:gd name="connsiteY5" fmla="*/ 739016 h 1775396"/>
              <a:gd name="connsiteX6" fmla="*/ 255156 w 1598644"/>
              <a:gd name="connsiteY6" fmla="*/ 22635 h 1775396"/>
              <a:gd name="connsiteX7" fmla="*/ 84948 w 1598644"/>
              <a:gd name="connsiteY7" fmla="*/ 23578 h 1775396"/>
              <a:gd name="connsiteX8" fmla="*/ 0 w 1598644"/>
              <a:gd name="connsiteY8" fmla="*/ 171632 h 1775396"/>
              <a:gd name="connsiteX9" fmla="*/ 0 w 1598644"/>
              <a:gd name="connsiteY9" fmla="*/ 1603452 h 1775396"/>
              <a:gd name="connsiteX10" fmla="*/ 84948 w 1598644"/>
              <a:gd name="connsiteY10" fmla="*/ 1751192 h 177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98644" h="1775396">
                <a:moveTo>
                  <a:pt x="84948" y="1751821"/>
                </a:moveTo>
                <a:cubicBezTo>
                  <a:pt x="111905" y="1767538"/>
                  <a:pt x="141370" y="1775396"/>
                  <a:pt x="170836" y="1775396"/>
                </a:cubicBezTo>
                <a:cubicBezTo>
                  <a:pt x="200301" y="1775396"/>
                  <a:pt x="228826" y="1767852"/>
                  <a:pt x="255156" y="1752764"/>
                </a:cubicBezTo>
                <a:lnTo>
                  <a:pt x="1512444" y="1036382"/>
                </a:lnTo>
                <a:cubicBezTo>
                  <a:pt x="1566359" y="1005577"/>
                  <a:pt x="1598645" y="950253"/>
                  <a:pt x="1598645" y="887699"/>
                </a:cubicBezTo>
                <a:cubicBezTo>
                  <a:pt x="1598645" y="825146"/>
                  <a:pt x="1566359" y="769822"/>
                  <a:pt x="1512444" y="739016"/>
                </a:cubicBezTo>
                <a:lnTo>
                  <a:pt x="255156" y="22635"/>
                </a:lnTo>
                <a:cubicBezTo>
                  <a:pt x="201868" y="-7856"/>
                  <a:pt x="138236" y="-7542"/>
                  <a:pt x="84948" y="23578"/>
                </a:cubicBezTo>
                <a:cubicBezTo>
                  <a:pt x="31973" y="54698"/>
                  <a:pt x="0" y="109707"/>
                  <a:pt x="0" y="171632"/>
                </a:cubicBezTo>
                <a:lnTo>
                  <a:pt x="0" y="1603452"/>
                </a:lnTo>
                <a:cubicBezTo>
                  <a:pt x="0" y="1665063"/>
                  <a:pt x="31660" y="1720387"/>
                  <a:pt x="84948" y="1751192"/>
                </a:cubicBezTo>
                <a:close/>
              </a:path>
            </a:pathLst>
          </a:custGeom>
          <a:solidFill>
            <a:srgbClr val="BEFAEB"/>
          </a:solidFill>
          <a:ln w="3133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42" name="Freihandform 41">
            <a:extLst>
              <a:ext uri="{FF2B5EF4-FFF2-40B4-BE49-F238E27FC236}">
                <a16:creationId xmlns:a16="http://schemas.microsoft.com/office/drawing/2014/main" id="{E0B09AD8-2C6A-CEFD-0644-E0B67E68E2D5}"/>
              </a:ext>
            </a:extLst>
          </p:cNvPr>
          <p:cNvSpPr/>
          <p:nvPr/>
        </p:nvSpPr>
        <p:spPr>
          <a:xfrm>
            <a:off x="5235028" y="4093382"/>
            <a:ext cx="2120868" cy="2354450"/>
          </a:xfrm>
          <a:custGeom>
            <a:avLst/>
            <a:gdLst>
              <a:gd name="connsiteX0" fmla="*/ 2120869 w 2120868"/>
              <a:gd name="connsiteY0" fmla="*/ 1177247 h 2354450"/>
              <a:gd name="connsiteX1" fmla="*/ 2006456 w 2120868"/>
              <a:gd name="connsiteY1" fmla="*/ 980155 h 2354450"/>
              <a:gd name="connsiteX2" fmla="*/ 338223 w 2120868"/>
              <a:gd name="connsiteY2" fmla="*/ 29904 h 2354450"/>
              <a:gd name="connsiteX3" fmla="*/ 112532 w 2120868"/>
              <a:gd name="connsiteY3" fmla="*/ 31162 h 2354450"/>
              <a:gd name="connsiteX4" fmla="*/ 0 w 2120868"/>
              <a:gd name="connsiteY4" fmla="*/ 227310 h 2354450"/>
              <a:gd name="connsiteX5" fmla="*/ 0 w 2120868"/>
              <a:gd name="connsiteY5" fmla="*/ 2127183 h 2354450"/>
              <a:gd name="connsiteX6" fmla="*/ 112532 w 2120868"/>
              <a:gd name="connsiteY6" fmla="*/ 2323332 h 2354450"/>
              <a:gd name="connsiteX7" fmla="*/ 226318 w 2120868"/>
              <a:gd name="connsiteY7" fmla="*/ 2354451 h 2354450"/>
              <a:gd name="connsiteX8" fmla="*/ 338223 w 2120868"/>
              <a:gd name="connsiteY8" fmla="*/ 2324589 h 2354450"/>
              <a:gd name="connsiteX9" fmla="*/ 2006456 w 2120868"/>
              <a:gd name="connsiteY9" fmla="*/ 1374338 h 2354450"/>
              <a:gd name="connsiteX10" fmla="*/ 2120869 w 2120868"/>
              <a:gd name="connsiteY10" fmla="*/ 1177247 h 235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20868" h="2354450">
                <a:moveTo>
                  <a:pt x="2120869" y="1177247"/>
                </a:moveTo>
                <a:cubicBezTo>
                  <a:pt x="2120869" y="1094575"/>
                  <a:pt x="2078238" y="1021020"/>
                  <a:pt x="2006456" y="980155"/>
                </a:cubicBezTo>
                <a:lnTo>
                  <a:pt x="338223" y="29904"/>
                </a:lnTo>
                <a:cubicBezTo>
                  <a:pt x="267381" y="-10331"/>
                  <a:pt x="183061" y="-10017"/>
                  <a:pt x="112532" y="31162"/>
                </a:cubicBezTo>
                <a:cubicBezTo>
                  <a:pt x="42004" y="72340"/>
                  <a:pt x="0" y="145582"/>
                  <a:pt x="0" y="227310"/>
                </a:cubicBezTo>
                <a:lnTo>
                  <a:pt x="0" y="2127183"/>
                </a:lnTo>
                <a:cubicBezTo>
                  <a:pt x="0" y="2208912"/>
                  <a:pt x="42004" y="2282153"/>
                  <a:pt x="112532" y="2323332"/>
                </a:cubicBezTo>
                <a:cubicBezTo>
                  <a:pt x="147953" y="2344078"/>
                  <a:pt x="187135" y="2354451"/>
                  <a:pt x="226318" y="2354451"/>
                </a:cubicBezTo>
                <a:cubicBezTo>
                  <a:pt x="265500" y="2354451"/>
                  <a:pt x="303116" y="2344392"/>
                  <a:pt x="338223" y="2324589"/>
                </a:cubicBezTo>
                <a:lnTo>
                  <a:pt x="2006456" y="1374338"/>
                </a:lnTo>
                <a:cubicBezTo>
                  <a:pt x="2077925" y="1333474"/>
                  <a:pt x="2120869" y="1259918"/>
                  <a:pt x="2120869" y="1177247"/>
                </a:cubicBezTo>
                <a:close/>
              </a:path>
            </a:pathLst>
          </a:custGeom>
          <a:solidFill>
            <a:srgbClr val="BEFAEB"/>
          </a:solidFill>
          <a:ln w="3133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1" name="Freihandform 60">
            <a:extLst>
              <a:ext uri="{FF2B5EF4-FFF2-40B4-BE49-F238E27FC236}">
                <a16:creationId xmlns:a16="http://schemas.microsoft.com/office/drawing/2014/main" id="{6123C399-599E-C9DD-763A-3AF9F2F7DB41}"/>
              </a:ext>
            </a:extLst>
          </p:cNvPr>
          <p:cNvSpPr/>
          <p:nvPr/>
        </p:nvSpPr>
        <p:spPr>
          <a:xfrm>
            <a:off x="3105382" y="5937618"/>
            <a:ext cx="1203059" cy="920382"/>
          </a:xfrm>
          <a:custGeom>
            <a:avLst/>
            <a:gdLst>
              <a:gd name="connsiteX0" fmla="*/ 127774 w 1203059"/>
              <a:gd name="connsiteY0" fmla="*/ 2 h 920382"/>
              <a:gd name="connsiteX1" fmla="*/ 191837 w 1203059"/>
              <a:gd name="connsiteY1" fmla="*/ 17015 h 920382"/>
              <a:gd name="connsiteX2" fmla="*/ 1138172 w 1203059"/>
              <a:gd name="connsiteY2" fmla="*/ 556109 h 920382"/>
              <a:gd name="connsiteX3" fmla="*/ 1203059 w 1203059"/>
              <a:gd name="connsiteY3" fmla="*/ 668014 h 920382"/>
              <a:gd name="connsiteX4" fmla="*/ 1138172 w 1203059"/>
              <a:gd name="connsiteY4" fmla="*/ 779919 h 920382"/>
              <a:gd name="connsiteX5" fmla="*/ 891601 w 1203059"/>
              <a:gd name="connsiteY5" fmla="*/ 920382 h 920382"/>
              <a:gd name="connsiteX6" fmla="*/ 0 w 1203059"/>
              <a:gd name="connsiteY6" fmla="*/ 920382 h 920382"/>
              <a:gd name="connsiteX7" fmla="*/ 0 w 1203059"/>
              <a:gd name="connsiteY7" fmla="*/ 129235 h 920382"/>
              <a:gd name="connsiteX8" fmla="*/ 0 w 1203059"/>
              <a:gd name="connsiteY8" fmla="*/ 128921 h 920382"/>
              <a:gd name="connsiteX9" fmla="*/ 63946 w 1203059"/>
              <a:gd name="connsiteY9" fmla="*/ 17644 h 920382"/>
              <a:gd name="connsiteX10" fmla="*/ 127774 w 1203059"/>
              <a:gd name="connsiteY10" fmla="*/ 2 h 920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3059" h="920382">
                <a:moveTo>
                  <a:pt x="127774" y="2"/>
                </a:moveTo>
                <a:cubicBezTo>
                  <a:pt x="149756" y="-116"/>
                  <a:pt x="171776" y="5542"/>
                  <a:pt x="191837" y="17015"/>
                </a:cubicBezTo>
                <a:lnTo>
                  <a:pt x="1138172" y="556109"/>
                </a:lnTo>
                <a:cubicBezTo>
                  <a:pt x="1178922" y="579370"/>
                  <a:pt x="1203059" y="621178"/>
                  <a:pt x="1203059" y="668014"/>
                </a:cubicBezTo>
                <a:cubicBezTo>
                  <a:pt x="1203059" y="714851"/>
                  <a:pt x="1178922" y="756658"/>
                  <a:pt x="1138172" y="779919"/>
                </a:cubicBezTo>
                <a:lnTo>
                  <a:pt x="891601" y="920382"/>
                </a:lnTo>
                <a:lnTo>
                  <a:pt x="0" y="920382"/>
                </a:lnTo>
                <a:lnTo>
                  <a:pt x="0" y="129235"/>
                </a:lnTo>
                <a:lnTo>
                  <a:pt x="0" y="128921"/>
                </a:lnTo>
                <a:cubicBezTo>
                  <a:pt x="0" y="82713"/>
                  <a:pt x="23823" y="40905"/>
                  <a:pt x="63946" y="17644"/>
                </a:cubicBezTo>
                <a:cubicBezTo>
                  <a:pt x="83851" y="6014"/>
                  <a:pt x="105793" y="120"/>
                  <a:pt x="127774" y="2"/>
                </a:cubicBezTo>
                <a:close/>
              </a:path>
            </a:pathLst>
          </a:custGeom>
          <a:solidFill>
            <a:srgbClr val="BEFAEB"/>
          </a:solidFill>
          <a:ln w="3133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45" name="Freihandform 44">
            <a:extLst>
              <a:ext uri="{FF2B5EF4-FFF2-40B4-BE49-F238E27FC236}">
                <a16:creationId xmlns:a16="http://schemas.microsoft.com/office/drawing/2014/main" id="{90E32451-F52E-2E10-B76D-2484E4D8D9EC}"/>
              </a:ext>
            </a:extLst>
          </p:cNvPr>
          <p:cNvSpPr/>
          <p:nvPr/>
        </p:nvSpPr>
        <p:spPr>
          <a:xfrm>
            <a:off x="1233714" y="3296648"/>
            <a:ext cx="1478589" cy="1642037"/>
          </a:xfrm>
          <a:custGeom>
            <a:avLst/>
            <a:gdLst>
              <a:gd name="connsiteX0" fmla="*/ 78365 w 1478589"/>
              <a:gd name="connsiteY0" fmla="*/ 1620348 h 1642037"/>
              <a:gd name="connsiteX1" fmla="*/ 157670 w 1478589"/>
              <a:gd name="connsiteY1" fmla="*/ 1642038 h 1642037"/>
              <a:gd name="connsiteX2" fmla="*/ 235722 w 1478589"/>
              <a:gd name="connsiteY2" fmla="*/ 1621291 h 1642037"/>
              <a:gd name="connsiteX3" fmla="*/ 1398971 w 1478589"/>
              <a:gd name="connsiteY3" fmla="*/ 958662 h 1642037"/>
              <a:gd name="connsiteX4" fmla="*/ 1478590 w 1478589"/>
              <a:gd name="connsiteY4" fmla="*/ 821295 h 1642037"/>
              <a:gd name="connsiteX5" fmla="*/ 1398971 w 1478589"/>
              <a:gd name="connsiteY5" fmla="*/ 683928 h 1642037"/>
              <a:gd name="connsiteX6" fmla="*/ 236035 w 1478589"/>
              <a:gd name="connsiteY6" fmla="*/ 20985 h 1642037"/>
              <a:gd name="connsiteX7" fmla="*/ 78678 w 1478589"/>
              <a:gd name="connsiteY7" fmla="*/ 21928 h 1642037"/>
              <a:gd name="connsiteX8" fmla="*/ 0 w 1478589"/>
              <a:gd name="connsiteY8" fmla="*/ 158666 h 1642037"/>
              <a:gd name="connsiteX9" fmla="*/ 0 w 1478589"/>
              <a:gd name="connsiteY9" fmla="*/ 1483610 h 1642037"/>
              <a:gd name="connsiteX10" fmla="*/ 78365 w 1478589"/>
              <a:gd name="connsiteY10" fmla="*/ 1620348 h 164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8589" h="1642037">
                <a:moveTo>
                  <a:pt x="78365" y="1620348"/>
                </a:moveTo>
                <a:cubicBezTo>
                  <a:pt x="103128" y="1634808"/>
                  <a:pt x="130399" y="1642038"/>
                  <a:pt x="157670" y="1642038"/>
                </a:cubicBezTo>
                <a:cubicBezTo>
                  <a:pt x="184941" y="1642038"/>
                  <a:pt x="211272" y="1635122"/>
                  <a:pt x="235722" y="1621291"/>
                </a:cubicBezTo>
                <a:lnTo>
                  <a:pt x="1398971" y="958662"/>
                </a:lnTo>
                <a:cubicBezTo>
                  <a:pt x="1448811" y="930057"/>
                  <a:pt x="1478590" y="878820"/>
                  <a:pt x="1478590" y="821295"/>
                </a:cubicBezTo>
                <a:cubicBezTo>
                  <a:pt x="1478590" y="763771"/>
                  <a:pt x="1448811" y="712219"/>
                  <a:pt x="1398971" y="683928"/>
                </a:cubicBezTo>
                <a:lnTo>
                  <a:pt x="236035" y="20985"/>
                </a:lnTo>
                <a:cubicBezTo>
                  <a:pt x="186509" y="-7306"/>
                  <a:pt x="127892" y="-6992"/>
                  <a:pt x="78678" y="21928"/>
                </a:cubicBezTo>
                <a:cubicBezTo>
                  <a:pt x="29465" y="50533"/>
                  <a:pt x="0" y="101770"/>
                  <a:pt x="0" y="158666"/>
                </a:cubicBezTo>
                <a:lnTo>
                  <a:pt x="0" y="1483610"/>
                </a:lnTo>
                <a:cubicBezTo>
                  <a:pt x="0" y="1540506"/>
                  <a:pt x="29465" y="1591743"/>
                  <a:pt x="78365" y="1620348"/>
                </a:cubicBezTo>
                <a:close/>
              </a:path>
            </a:pathLst>
          </a:custGeom>
          <a:solidFill>
            <a:srgbClr val="BEFAEB"/>
          </a:solidFill>
          <a:ln w="3133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46" name="Freihandform 45">
            <a:extLst>
              <a:ext uri="{FF2B5EF4-FFF2-40B4-BE49-F238E27FC236}">
                <a16:creationId xmlns:a16="http://schemas.microsoft.com/office/drawing/2014/main" id="{3097DA56-6409-D74D-F9E9-3CEA8D1F0F65}"/>
              </a:ext>
            </a:extLst>
          </p:cNvPr>
          <p:cNvSpPr/>
          <p:nvPr/>
        </p:nvSpPr>
        <p:spPr>
          <a:xfrm>
            <a:off x="2427682" y="4636329"/>
            <a:ext cx="799009" cy="887029"/>
          </a:xfrm>
          <a:custGeom>
            <a:avLst/>
            <a:gdLst>
              <a:gd name="connsiteX0" fmla="*/ 42317 w 799009"/>
              <a:gd name="connsiteY0" fmla="*/ 11592 h 887029"/>
              <a:gd name="connsiteX1" fmla="*/ 0 w 799009"/>
              <a:gd name="connsiteY1" fmla="*/ 85461 h 887029"/>
              <a:gd name="connsiteX2" fmla="*/ 0 w 799009"/>
              <a:gd name="connsiteY2" fmla="*/ 801529 h 887029"/>
              <a:gd name="connsiteX3" fmla="*/ 42317 w 799009"/>
              <a:gd name="connsiteY3" fmla="*/ 875399 h 887029"/>
              <a:gd name="connsiteX4" fmla="*/ 85261 w 799009"/>
              <a:gd name="connsiteY4" fmla="*/ 887029 h 887029"/>
              <a:gd name="connsiteX5" fmla="*/ 127265 w 799009"/>
              <a:gd name="connsiteY5" fmla="*/ 875713 h 887029"/>
              <a:gd name="connsiteX6" fmla="*/ 755752 w 799009"/>
              <a:gd name="connsiteY6" fmla="*/ 517679 h 887029"/>
              <a:gd name="connsiteX7" fmla="*/ 799009 w 799009"/>
              <a:gd name="connsiteY7" fmla="*/ 443495 h 887029"/>
              <a:gd name="connsiteX8" fmla="*/ 755752 w 799009"/>
              <a:gd name="connsiteY8" fmla="*/ 369311 h 887029"/>
              <a:gd name="connsiteX9" fmla="*/ 127265 w 799009"/>
              <a:gd name="connsiteY9" fmla="*/ 11277 h 887029"/>
              <a:gd name="connsiteX10" fmla="*/ 42317 w 799009"/>
              <a:gd name="connsiteY10" fmla="*/ 11592 h 88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9009" h="887029">
                <a:moveTo>
                  <a:pt x="42317" y="11592"/>
                </a:moveTo>
                <a:cubicBezTo>
                  <a:pt x="15673" y="26994"/>
                  <a:pt x="0" y="54656"/>
                  <a:pt x="0" y="85461"/>
                </a:cubicBezTo>
                <a:lnTo>
                  <a:pt x="0" y="801529"/>
                </a:lnTo>
                <a:cubicBezTo>
                  <a:pt x="0" y="832334"/>
                  <a:pt x="15986" y="859996"/>
                  <a:pt x="42317" y="875399"/>
                </a:cubicBezTo>
                <a:cubicBezTo>
                  <a:pt x="55796" y="883257"/>
                  <a:pt x="70528" y="887029"/>
                  <a:pt x="85261" y="887029"/>
                </a:cubicBezTo>
                <a:cubicBezTo>
                  <a:pt x="99994" y="887029"/>
                  <a:pt x="114099" y="883257"/>
                  <a:pt x="127265" y="875713"/>
                </a:cubicBezTo>
                <a:lnTo>
                  <a:pt x="755752" y="517679"/>
                </a:lnTo>
                <a:cubicBezTo>
                  <a:pt x="782709" y="502277"/>
                  <a:pt x="799009" y="474615"/>
                  <a:pt x="799009" y="443495"/>
                </a:cubicBezTo>
                <a:cubicBezTo>
                  <a:pt x="799009" y="412375"/>
                  <a:pt x="783023" y="384714"/>
                  <a:pt x="755752" y="369311"/>
                </a:cubicBezTo>
                <a:lnTo>
                  <a:pt x="127265" y="11277"/>
                </a:lnTo>
                <a:cubicBezTo>
                  <a:pt x="100621" y="-3811"/>
                  <a:pt x="68648" y="-3811"/>
                  <a:pt x="42317" y="11592"/>
                </a:cubicBezTo>
                <a:close/>
              </a:path>
            </a:pathLst>
          </a:custGeom>
          <a:solidFill>
            <a:srgbClr val="BEFAEB"/>
          </a:solidFill>
          <a:ln w="3133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47" name="Freihandform 46">
            <a:extLst>
              <a:ext uri="{FF2B5EF4-FFF2-40B4-BE49-F238E27FC236}">
                <a16:creationId xmlns:a16="http://schemas.microsoft.com/office/drawing/2014/main" id="{E4DF33D9-8FED-8CFB-75F5-87CC8472EEA3}"/>
              </a:ext>
            </a:extLst>
          </p:cNvPr>
          <p:cNvSpPr/>
          <p:nvPr/>
        </p:nvSpPr>
        <p:spPr>
          <a:xfrm>
            <a:off x="7702897" y="5388505"/>
            <a:ext cx="622531" cy="691550"/>
          </a:xfrm>
          <a:custGeom>
            <a:avLst/>
            <a:gdLst>
              <a:gd name="connsiteX0" fmla="*/ 32600 w 622531"/>
              <a:gd name="connsiteY0" fmla="*/ 682435 h 691550"/>
              <a:gd name="connsiteX1" fmla="*/ 66140 w 622531"/>
              <a:gd name="connsiteY1" fmla="*/ 691550 h 691550"/>
              <a:gd name="connsiteX2" fmla="*/ 99053 w 622531"/>
              <a:gd name="connsiteY2" fmla="*/ 682749 h 691550"/>
              <a:gd name="connsiteX3" fmla="*/ 588991 w 622531"/>
              <a:gd name="connsiteY3" fmla="*/ 403615 h 691550"/>
              <a:gd name="connsiteX4" fmla="*/ 622531 w 622531"/>
              <a:gd name="connsiteY4" fmla="*/ 345776 h 691550"/>
              <a:gd name="connsiteX5" fmla="*/ 588991 w 622531"/>
              <a:gd name="connsiteY5" fmla="*/ 287937 h 691550"/>
              <a:gd name="connsiteX6" fmla="*/ 99053 w 622531"/>
              <a:gd name="connsiteY6" fmla="*/ 8803 h 691550"/>
              <a:gd name="connsiteX7" fmla="*/ 32913 w 622531"/>
              <a:gd name="connsiteY7" fmla="*/ 9117 h 691550"/>
              <a:gd name="connsiteX8" fmla="*/ 0 w 622531"/>
              <a:gd name="connsiteY8" fmla="*/ 66642 h 691550"/>
              <a:gd name="connsiteX9" fmla="*/ 0 w 622531"/>
              <a:gd name="connsiteY9" fmla="*/ 624596 h 691550"/>
              <a:gd name="connsiteX10" fmla="*/ 32913 w 622531"/>
              <a:gd name="connsiteY10" fmla="*/ 682120 h 69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2531" h="691550">
                <a:moveTo>
                  <a:pt x="32600" y="682435"/>
                </a:moveTo>
                <a:cubicBezTo>
                  <a:pt x="42944" y="688407"/>
                  <a:pt x="54542" y="691550"/>
                  <a:pt x="66140" y="691550"/>
                </a:cubicBezTo>
                <a:cubicBezTo>
                  <a:pt x="77738" y="691550"/>
                  <a:pt x="88709" y="688721"/>
                  <a:pt x="99053" y="682749"/>
                </a:cubicBezTo>
                <a:lnTo>
                  <a:pt x="588991" y="403615"/>
                </a:lnTo>
                <a:cubicBezTo>
                  <a:pt x="609993" y="391670"/>
                  <a:pt x="622531" y="369980"/>
                  <a:pt x="622531" y="345776"/>
                </a:cubicBezTo>
                <a:cubicBezTo>
                  <a:pt x="622531" y="321572"/>
                  <a:pt x="609993" y="299882"/>
                  <a:pt x="588991" y="287937"/>
                </a:cubicBezTo>
                <a:lnTo>
                  <a:pt x="99053" y="8803"/>
                </a:lnTo>
                <a:cubicBezTo>
                  <a:pt x="78365" y="-3142"/>
                  <a:pt x="53601" y="-2827"/>
                  <a:pt x="32913" y="9117"/>
                </a:cubicBezTo>
                <a:cubicBezTo>
                  <a:pt x="12225" y="21062"/>
                  <a:pt x="0" y="42752"/>
                  <a:pt x="0" y="66642"/>
                </a:cubicBezTo>
                <a:lnTo>
                  <a:pt x="0" y="624596"/>
                </a:lnTo>
                <a:cubicBezTo>
                  <a:pt x="0" y="648486"/>
                  <a:pt x="12225" y="670175"/>
                  <a:pt x="32913" y="682120"/>
                </a:cubicBezTo>
                <a:close/>
              </a:path>
            </a:pathLst>
          </a:custGeom>
          <a:solidFill>
            <a:srgbClr val="BEFAEB"/>
          </a:solidFill>
          <a:ln w="3133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1" name="Freihandform 50">
            <a:extLst>
              <a:ext uri="{FF2B5EF4-FFF2-40B4-BE49-F238E27FC236}">
                <a16:creationId xmlns:a16="http://schemas.microsoft.com/office/drawing/2014/main" id="{7D372455-D613-C283-AE04-41A9CECDE6A0}"/>
              </a:ext>
            </a:extLst>
          </p:cNvPr>
          <p:cNvSpPr/>
          <p:nvPr/>
        </p:nvSpPr>
        <p:spPr>
          <a:xfrm>
            <a:off x="1766595" y="2258659"/>
            <a:ext cx="799009" cy="887029"/>
          </a:xfrm>
          <a:custGeom>
            <a:avLst/>
            <a:gdLst>
              <a:gd name="connsiteX0" fmla="*/ 42317 w 799009"/>
              <a:gd name="connsiteY0" fmla="*/ 875399 h 887029"/>
              <a:gd name="connsiteX1" fmla="*/ 85261 w 799009"/>
              <a:gd name="connsiteY1" fmla="*/ 887029 h 887029"/>
              <a:gd name="connsiteX2" fmla="*/ 127265 w 799009"/>
              <a:gd name="connsiteY2" fmla="*/ 875713 h 887029"/>
              <a:gd name="connsiteX3" fmla="*/ 755752 w 799009"/>
              <a:gd name="connsiteY3" fmla="*/ 517679 h 887029"/>
              <a:gd name="connsiteX4" fmla="*/ 799009 w 799009"/>
              <a:gd name="connsiteY4" fmla="*/ 443495 h 887029"/>
              <a:gd name="connsiteX5" fmla="*/ 755752 w 799009"/>
              <a:gd name="connsiteY5" fmla="*/ 369311 h 887029"/>
              <a:gd name="connsiteX6" fmla="*/ 127265 w 799009"/>
              <a:gd name="connsiteY6" fmla="*/ 11277 h 887029"/>
              <a:gd name="connsiteX7" fmla="*/ 42317 w 799009"/>
              <a:gd name="connsiteY7" fmla="*/ 11592 h 887029"/>
              <a:gd name="connsiteX8" fmla="*/ 0 w 799009"/>
              <a:gd name="connsiteY8" fmla="*/ 85462 h 887029"/>
              <a:gd name="connsiteX9" fmla="*/ 0 w 799009"/>
              <a:gd name="connsiteY9" fmla="*/ 801529 h 887029"/>
              <a:gd name="connsiteX10" fmla="*/ 42317 w 799009"/>
              <a:gd name="connsiteY10" fmla="*/ 875399 h 88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9009" h="887029">
                <a:moveTo>
                  <a:pt x="42317" y="875399"/>
                </a:moveTo>
                <a:cubicBezTo>
                  <a:pt x="55796" y="883257"/>
                  <a:pt x="70528" y="887029"/>
                  <a:pt x="85261" y="887029"/>
                </a:cubicBezTo>
                <a:cubicBezTo>
                  <a:pt x="99994" y="887029"/>
                  <a:pt x="114099" y="883257"/>
                  <a:pt x="127265" y="875713"/>
                </a:cubicBezTo>
                <a:lnTo>
                  <a:pt x="755752" y="517679"/>
                </a:lnTo>
                <a:cubicBezTo>
                  <a:pt x="782709" y="502277"/>
                  <a:pt x="799009" y="474615"/>
                  <a:pt x="799009" y="443495"/>
                </a:cubicBezTo>
                <a:cubicBezTo>
                  <a:pt x="799009" y="412375"/>
                  <a:pt x="783023" y="384714"/>
                  <a:pt x="755752" y="369311"/>
                </a:cubicBezTo>
                <a:lnTo>
                  <a:pt x="127265" y="11277"/>
                </a:lnTo>
                <a:cubicBezTo>
                  <a:pt x="100621" y="-3811"/>
                  <a:pt x="68648" y="-3811"/>
                  <a:pt x="42317" y="11592"/>
                </a:cubicBezTo>
                <a:cubicBezTo>
                  <a:pt x="15673" y="26994"/>
                  <a:pt x="0" y="54656"/>
                  <a:pt x="0" y="85462"/>
                </a:cubicBezTo>
                <a:lnTo>
                  <a:pt x="0" y="801529"/>
                </a:lnTo>
                <a:cubicBezTo>
                  <a:pt x="0" y="832334"/>
                  <a:pt x="15986" y="859996"/>
                  <a:pt x="42317" y="875399"/>
                </a:cubicBezTo>
                <a:close/>
              </a:path>
            </a:pathLst>
          </a:custGeom>
          <a:solidFill>
            <a:srgbClr val="BEFAEB"/>
          </a:solidFill>
          <a:ln w="3133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3" name="Freihandform 62">
            <a:extLst>
              <a:ext uri="{FF2B5EF4-FFF2-40B4-BE49-F238E27FC236}">
                <a16:creationId xmlns:a16="http://schemas.microsoft.com/office/drawing/2014/main" id="{28E6B8C0-9B9A-A4C0-93C7-0D2768F9BC8A}"/>
              </a:ext>
            </a:extLst>
          </p:cNvPr>
          <p:cNvSpPr/>
          <p:nvPr/>
        </p:nvSpPr>
        <p:spPr>
          <a:xfrm>
            <a:off x="6029335" y="6386262"/>
            <a:ext cx="799009" cy="471738"/>
          </a:xfrm>
          <a:custGeom>
            <a:avLst/>
            <a:gdLst>
              <a:gd name="connsiteX0" fmla="*/ 84673 w 799009"/>
              <a:gd name="connsiteY0" fmla="*/ 1 h 471738"/>
              <a:gd name="connsiteX1" fmla="*/ 127265 w 799009"/>
              <a:gd name="connsiteY1" fmla="*/ 11277 h 471738"/>
              <a:gd name="connsiteX2" fmla="*/ 755752 w 799009"/>
              <a:gd name="connsiteY2" fmla="*/ 369311 h 471738"/>
              <a:gd name="connsiteX3" fmla="*/ 799009 w 799009"/>
              <a:gd name="connsiteY3" fmla="*/ 443495 h 471738"/>
              <a:gd name="connsiteX4" fmla="*/ 791441 w 799009"/>
              <a:gd name="connsiteY4" fmla="*/ 471738 h 471738"/>
              <a:gd name="connsiteX5" fmla="*/ 0 w 799009"/>
              <a:gd name="connsiteY5" fmla="*/ 471738 h 471738"/>
              <a:gd name="connsiteX6" fmla="*/ 0 w 799009"/>
              <a:gd name="connsiteY6" fmla="*/ 85462 h 471738"/>
              <a:gd name="connsiteX7" fmla="*/ 42317 w 799009"/>
              <a:gd name="connsiteY7" fmla="*/ 11591 h 471738"/>
              <a:gd name="connsiteX8" fmla="*/ 84673 w 799009"/>
              <a:gd name="connsiteY8" fmla="*/ 1 h 471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009" h="471738">
                <a:moveTo>
                  <a:pt x="84673" y="1"/>
                </a:moveTo>
                <a:cubicBezTo>
                  <a:pt x="99288" y="-39"/>
                  <a:pt x="113943" y="3733"/>
                  <a:pt x="127265" y="11277"/>
                </a:cubicBezTo>
                <a:lnTo>
                  <a:pt x="755752" y="369311"/>
                </a:lnTo>
                <a:cubicBezTo>
                  <a:pt x="783022" y="384714"/>
                  <a:pt x="799009" y="412375"/>
                  <a:pt x="799009" y="443495"/>
                </a:cubicBezTo>
                <a:lnTo>
                  <a:pt x="791441" y="471738"/>
                </a:lnTo>
                <a:lnTo>
                  <a:pt x="0" y="471738"/>
                </a:lnTo>
                <a:lnTo>
                  <a:pt x="0" y="85462"/>
                </a:lnTo>
                <a:cubicBezTo>
                  <a:pt x="0" y="54656"/>
                  <a:pt x="15673" y="26994"/>
                  <a:pt x="42317" y="11591"/>
                </a:cubicBezTo>
                <a:cubicBezTo>
                  <a:pt x="55482" y="3890"/>
                  <a:pt x="70058" y="40"/>
                  <a:pt x="84673" y="1"/>
                </a:cubicBezTo>
                <a:close/>
              </a:path>
            </a:pathLst>
          </a:custGeom>
          <a:solidFill>
            <a:srgbClr val="BEFAEB"/>
          </a:solidFill>
          <a:ln w="3133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B9E76-4435-1188-2C8F-4D4AB1844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 | Date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EDBCEC-6AF4-1866-DE4E-8C94323C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33750-B9DF-4859-8502-A236C27DE94C}" type="slidenum">
              <a:rPr lang="de-DE" smtClean="0"/>
              <a:t>‹#›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9A7304-2E4A-8BB6-D9A5-60DB2D416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800" y="2830917"/>
            <a:ext cx="11474425" cy="1689189"/>
          </a:xfrm>
        </p:spPr>
        <p:txBody>
          <a:bodyPr anchor="t" anchorCtr="0"/>
          <a:lstStyle>
            <a:lvl1pPr>
              <a:lnSpc>
                <a:spcPct val="84000"/>
              </a:lnSpc>
              <a:defRPr sz="7800">
                <a:solidFill>
                  <a:schemeClr val="bg2"/>
                </a:solidFill>
              </a:defRPr>
            </a:lvl1pPr>
          </a:lstStyle>
          <a:p>
            <a:r>
              <a:rPr lang="en-GB" noProof="0"/>
              <a:t>Thank you.</a:t>
            </a: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99A47FBB-039B-38F6-FFA6-41BC535A7BC2}"/>
              </a:ext>
            </a:extLst>
          </p:cNvPr>
          <p:cNvGrpSpPr/>
          <p:nvPr userDrawn="1"/>
        </p:nvGrpSpPr>
        <p:grpSpPr>
          <a:xfrm>
            <a:off x="360000" y="359802"/>
            <a:ext cx="1403751" cy="620018"/>
            <a:chOff x="360000" y="359802"/>
            <a:chExt cx="1403751" cy="620018"/>
          </a:xfrm>
        </p:grpSpPr>
        <p:sp>
          <p:nvSpPr>
            <p:cNvPr id="29" name="Freihandform 28">
              <a:extLst>
                <a:ext uri="{FF2B5EF4-FFF2-40B4-BE49-F238E27FC236}">
                  <a16:creationId xmlns:a16="http://schemas.microsoft.com/office/drawing/2014/main" id="{2B6C9087-09EB-50E8-D4FC-9A4003C6209E}"/>
                </a:ext>
              </a:extLst>
            </p:cNvPr>
            <p:cNvSpPr/>
            <p:nvPr/>
          </p:nvSpPr>
          <p:spPr>
            <a:xfrm>
              <a:off x="1118209" y="360050"/>
              <a:ext cx="135199" cy="151477"/>
            </a:xfrm>
            <a:custGeom>
              <a:avLst/>
              <a:gdLst>
                <a:gd name="connsiteX0" fmla="*/ 248 w 135199"/>
                <a:gd name="connsiteY0" fmla="*/ 0 h 151477"/>
                <a:gd name="connsiteX1" fmla="*/ 72800 w 135199"/>
                <a:gd name="connsiteY1" fmla="*/ 0 h 151477"/>
                <a:gd name="connsiteX2" fmla="*/ 125295 w 135199"/>
                <a:gd name="connsiteY2" fmla="*/ 40592 h 151477"/>
                <a:gd name="connsiteX3" fmla="*/ 106724 w 135199"/>
                <a:gd name="connsiteY3" fmla="*/ 71531 h 151477"/>
                <a:gd name="connsiteX4" fmla="*/ 135200 w 135199"/>
                <a:gd name="connsiteY4" fmla="*/ 108658 h 151477"/>
                <a:gd name="connsiteX5" fmla="*/ 76514 w 135199"/>
                <a:gd name="connsiteY5" fmla="*/ 151477 h 151477"/>
                <a:gd name="connsiteX6" fmla="*/ 0 w 135199"/>
                <a:gd name="connsiteY6" fmla="*/ 151477 h 151477"/>
                <a:gd name="connsiteX7" fmla="*/ 248 w 135199"/>
                <a:gd name="connsiteY7" fmla="*/ 0 h 151477"/>
                <a:gd name="connsiteX8" fmla="*/ 248 w 135199"/>
                <a:gd name="connsiteY8" fmla="*/ 0 h 151477"/>
                <a:gd name="connsiteX9" fmla="*/ 66114 w 135199"/>
                <a:gd name="connsiteY9" fmla="*/ 59403 h 151477"/>
                <a:gd name="connsiteX10" fmla="*/ 82457 w 135199"/>
                <a:gd name="connsiteY10" fmla="*/ 46037 h 151477"/>
                <a:gd name="connsiteX11" fmla="*/ 66114 w 135199"/>
                <a:gd name="connsiteY11" fmla="*/ 32672 h 151477"/>
                <a:gd name="connsiteX12" fmla="*/ 42590 w 135199"/>
                <a:gd name="connsiteY12" fmla="*/ 32672 h 151477"/>
                <a:gd name="connsiteX13" fmla="*/ 42590 w 135199"/>
                <a:gd name="connsiteY13" fmla="*/ 59403 h 151477"/>
                <a:gd name="connsiteX14" fmla="*/ 66114 w 135199"/>
                <a:gd name="connsiteY14" fmla="*/ 59403 h 151477"/>
                <a:gd name="connsiteX15" fmla="*/ 66114 w 135199"/>
                <a:gd name="connsiteY15" fmla="*/ 59403 h 151477"/>
                <a:gd name="connsiteX16" fmla="*/ 74781 w 135199"/>
                <a:gd name="connsiteY16" fmla="*/ 118558 h 151477"/>
                <a:gd name="connsiteX17" fmla="*/ 92114 w 135199"/>
                <a:gd name="connsiteY17" fmla="*/ 104203 h 151477"/>
                <a:gd name="connsiteX18" fmla="*/ 74781 w 135199"/>
                <a:gd name="connsiteY18" fmla="*/ 89847 h 151477"/>
                <a:gd name="connsiteX19" fmla="*/ 42590 w 135199"/>
                <a:gd name="connsiteY19" fmla="*/ 89847 h 151477"/>
                <a:gd name="connsiteX20" fmla="*/ 42590 w 135199"/>
                <a:gd name="connsiteY20" fmla="*/ 118311 h 151477"/>
                <a:gd name="connsiteX21" fmla="*/ 74781 w 135199"/>
                <a:gd name="connsiteY21" fmla="*/ 118558 h 151477"/>
                <a:gd name="connsiteX22" fmla="*/ 74781 w 135199"/>
                <a:gd name="connsiteY22" fmla="*/ 118558 h 15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5199" h="151477">
                  <a:moveTo>
                    <a:pt x="248" y="0"/>
                  </a:moveTo>
                  <a:lnTo>
                    <a:pt x="72800" y="0"/>
                  </a:lnTo>
                  <a:cubicBezTo>
                    <a:pt x="106971" y="0"/>
                    <a:pt x="125295" y="14108"/>
                    <a:pt x="125295" y="40592"/>
                  </a:cubicBezTo>
                  <a:cubicBezTo>
                    <a:pt x="125295" y="54700"/>
                    <a:pt x="118114" y="65096"/>
                    <a:pt x="106724" y="71531"/>
                  </a:cubicBezTo>
                  <a:cubicBezTo>
                    <a:pt x="123562" y="76976"/>
                    <a:pt x="135200" y="88857"/>
                    <a:pt x="135200" y="108658"/>
                  </a:cubicBezTo>
                  <a:cubicBezTo>
                    <a:pt x="135200" y="136627"/>
                    <a:pt x="111429" y="151477"/>
                    <a:pt x="76514" y="151477"/>
                  </a:cubicBezTo>
                  <a:lnTo>
                    <a:pt x="0" y="151477"/>
                  </a:lnTo>
                  <a:lnTo>
                    <a:pt x="248" y="0"/>
                  </a:lnTo>
                  <a:lnTo>
                    <a:pt x="248" y="0"/>
                  </a:lnTo>
                  <a:close/>
                  <a:moveTo>
                    <a:pt x="66114" y="59403"/>
                  </a:moveTo>
                  <a:cubicBezTo>
                    <a:pt x="77009" y="59403"/>
                    <a:pt x="82457" y="54453"/>
                    <a:pt x="82457" y="46037"/>
                  </a:cubicBezTo>
                  <a:cubicBezTo>
                    <a:pt x="82457" y="37622"/>
                    <a:pt x="76762" y="32672"/>
                    <a:pt x="66114" y="32672"/>
                  </a:cubicBezTo>
                  <a:lnTo>
                    <a:pt x="42590" y="32672"/>
                  </a:lnTo>
                  <a:lnTo>
                    <a:pt x="42590" y="59403"/>
                  </a:lnTo>
                  <a:lnTo>
                    <a:pt x="66114" y="59403"/>
                  </a:lnTo>
                  <a:lnTo>
                    <a:pt x="66114" y="59403"/>
                  </a:lnTo>
                  <a:close/>
                  <a:moveTo>
                    <a:pt x="74781" y="118558"/>
                  </a:moveTo>
                  <a:cubicBezTo>
                    <a:pt x="85676" y="118558"/>
                    <a:pt x="92114" y="113361"/>
                    <a:pt x="92114" y="104203"/>
                  </a:cubicBezTo>
                  <a:cubicBezTo>
                    <a:pt x="92114" y="95292"/>
                    <a:pt x="85676" y="89847"/>
                    <a:pt x="74781" y="89847"/>
                  </a:cubicBezTo>
                  <a:lnTo>
                    <a:pt x="42590" y="89847"/>
                  </a:lnTo>
                  <a:lnTo>
                    <a:pt x="42590" y="118311"/>
                  </a:lnTo>
                  <a:lnTo>
                    <a:pt x="74781" y="118558"/>
                  </a:lnTo>
                  <a:lnTo>
                    <a:pt x="74781" y="11855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" name="Freihandform 29">
              <a:extLst>
                <a:ext uri="{FF2B5EF4-FFF2-40B4-BE49-F238E27FC236}">
                  <a16:creationId xmlns:a16="http://schemas.microsoft.com/office/drawing/2014/main" id="{9CD464B5-C1EF-6DDF-94ED-69885E836601}"/>
                </a:ext>
              </a:extLst>
            </p:cNvPr>
            <p:cNvSpPr/>
            <p:nvPr/>
          </p:nvSpPr>
          <p:spPr>
            <a:xfrm>
              <a:off x="1264304" y="390741"/>
              <a:ext cx="120342" cy="123261"/>
            </a:xfrm>
            <a:custGeom>
              <a:avLst/>
              <a:gdLst>
                <a:gd name="connsiteX0" fmla="*/ 0 w 120342"/>
                <a:gd name="connsiteY0" fmla="*/ 90589 h 123261"/>
                <a:gd name="connsiteX1" fmla="*/ 36400 w 120342"/>
                <a:gd name="connsiteY1" fmla="*/ 54453 h 123261"/>
                <a:gd name="connsiteX2" fmla="*/ 65124 w 120342"/>
                <a:gd name="connsiteY2" fmla="*/ 47770 h 123261"/>
                <a:gd name="connsiteX3" fmla="*/ 72057 w 120342"/>
                <a:gd name="connsiteY3" fmla="*/ 40840 h 123261"/>
                <a:gd name="connsiteX4" fmla="*/ 57943 w 120342"/>
                <a:gd name="connsiteY4" fmla="*/ 32177 h 123261"/>
                <a:gd name="connsiteX5" fmla="*/ 29467 w 120342"/>
                <a:gd name="connsiteY5" fmla="*/ 49007 h 123261"/>
                <a:gd name="connsiteX6" fmla="*/ 495 w 120342"/>
                <a:gd name="connsiteY6" fmla="*/ 31682 h 123261"/>
                <a:gd name="connsiteX7" fmla="*/ 59429 w 120342"/>
                <a:gd name="connsiteY7" fmla="*/ 0 h 123261"/>
                <a:gd name="connsiteX8" fmla="*/ 109695 w 120342"/>
                <a:gd name="connsiteY8" fmla="*/ 49007 h 123261"/>
                <a:gd name="connsiteX9" fmla="*/ 109695 w 120342"/>
                <a:gd name="connsiteY9" fmla="*/ 84649 h 123261"/>
                <a:gd name="connsiteX10" fmla="*/ 116381 w 120342"/>
                <a:gd name="connsiteY10" fmla="*/ 90589 h 123261"/>
                <a:gd name="connsiteX11" fmla="*/ 120343 w 120342"/>
                <a:gd name="connsiteY11" fmla="*/ 90589 h 123261"/>
                <a:gd name="connsiteX12" fmla="*/ 120343 w 120342"/>
                <a:gd name="connsiteY12" fmla="*/ 120538 h 123261"/>
                <a:gd name="connsiteX13" fmla="*/ 103257 w 120342"/>
                <a:gd name="connsiteY13" fmla="*/ 122519 h 123261"/>
                <a:gd name="connsiteX14" fmla="*/ 77752 w 120342"/>
                <a:gd name="connsiteY14" fmla="*/ 108658 h 123261"/>
                <a:gd name="connsiteX15" fmla="*/ 74781 w 120342"/>
                <a:gd name="connsiteY15" fmla="*/ 105935 h 123261"/>
                <a:gd name="connsiteX16" fmla="*/ 71067 w 120342"/>
                <a:gd name="connsiteY16" fmla="*/ 109153 h 123261"/>
                <a:gd name="connsiteX17" fmla="*/ 39371 w 120342"/>
                <a:gd name="connsiteY17" fmla="*/ 123261 h 123261"/>
                <a:gd name="connsiteX18" fmla="*/ 0 w 120342"/>
                <a:gd name="connsiteY18" fmla="*/ 90589 h 123261"/>
                <a:gd name="connsiteX19" fmla="*/ 0 w 120342"/>
                <a:gd name="connsiteY19" fmla="*/ 90589 h 123261"/>
                <a:gd name="connsiteX20" fmla="*/ 50762 w 120342"/>
                <a:gd name="connsiteY20" fmla="*/ 94797 h 123261"/>
                <a:gd name="connsiteX21" fmla="*/ 72057 w 120342"/>
                <a:gd name="connsiteY21" fmla="*/ 70541 h 123261"/>
                <a:gd name="connsiteX22" fmla="*/ 72057 w 120342"/>
                <a:gd name="connsiteY22" fmla="*/ 68561 h 123261"/>
                <a:gd name="connsiteX23" fmla="*/ 64133 w 120342"/>
                <a:gd name="connsiteY23" fmla="*/ 72769 h 123261"/>
                <a:gd name="connsiteX24" fmla="*/ 49524 w 120342"/>
                <a:gd name="connsiteY24" fmla="*/ 75986 h 123261"/>
                <a:gd name="connsiteX25" fmla="*/ 38629 w 120342"/>
                <a:gd name="connsiteY25" fmla="*/ 85887 h 123261"/>
                <a:gd name="connsiteX26" fmla="*/ 50762 w 120342"/>
                <a:gd name="connsiteY26" fmla="*/ 94797 h 123261"/>
                <a:gd name="connsiteX27" fmla="*/ 50762 w 120342"/>
                <a:gd name="connsiteY27" fmla="*/ 94797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0342" h="123261">
                  <a:moveTo>
                    <a:pt x="0" y="90589"/>
                  </a:moveTo>
                  <a:cubicBezTo>
                    <a:pt x="0" y="72521"/>
                    <a:pt x="11390" y="60393"/>
                    <a:pt x="36400" y="54453"/>
                  </a:cubicBezTo>
                  <a:lnTo>
                    <a:pt x="65124" y="47770"/>
                  </a:lnTo>
                  <a:cubicBezTo>
                    <a:pt x="70076" y="46532"/>
                    <a:pt x="72057" y="44305"/>
                    <a:pt x="72057" y="40840"/>
                  </a:cubicBezTo>
                  <a:cubicBezTo>
                    <a:pt x="72057" y="35394"/>
                    <a:pt x="67600" y="32177"/>
                    <a:pt x="57943" y="32177"/>
                  </a:cubicBezTo>
                  <a:cubicBezTo>
                    <a:pt x="46800" y="32177"/>
                    <a:pt x="35162" y="38612"/>
                    <a:pt x="29467" y="49007"/>
                  </a:cubicBezTo>
                  <a:lnTo>
                    <a:pt x="495" y="31682"/>
                  </a:lnTo>
                  <a:cubicBezTo>
                    <a:pt x="9905" y="14356"/>
                    <a:pt x="30705" y="0"/>
                    <a:pt x="59429" y="0"/>
                  </a:cubicBezTo>
                  <a:cubicBezTo>
                    <a:pt x="94343" y="0"/>
                    <a:pt x="109695" y="17326"/>
                    <a:pt x="109695" y="49007"/>
                  </a:cubicBezTo>
                  <a:lnTo>
                    <a:pt x="109695" y="84649"/>
                  </a:lnTo>
                  <a:cubicBezTo>
                    <a:pt x="109695" y="89104"/>
                    <a:pt x="111676" y="90589"/>
                    <a:pt x="116381" y="90589"/>
                  </a:cubicBezTo>
                  <a:lnTo>
                    <a:pt x="120343" y="90589"/>
                  </a:lnTo>
                  <a:lnTo>
                    <a:pt x="120343" y="120538"/>
                  </a:lnTo>
                  <a:cubicBezTo>
                    <a:pt x="115886" y="121776"/>
                    <a:pt x="109448" y="122519"/>
                    <a:pt x="103257" y="122519"/>
                  </a:cubicBezTo>
                  <a:cubicBezTo>
                    <a:pt x="88400" y="122519"/>
                    <a:pt x="81962" y="117568"/>
                    <a:pt x="77752" y="108658"/>
                  </a:cubicBezTo>
                  <a:cubicBezTo>
                    <a:pt x="76762" y="106925"/>
                    <a:pt x="76267" y="105935"/>
                    <a:pt x="74781" y="105935"/>
                  </a:cubicBezTo>
                  <a:cubicBezTo>
                    <a:pt x="73295" y="105935"/>
                    <a:pt x="72800" y="106925"/>
                    <a:pt x="71067" y="109153"/>
                  </a:cubicBezTo>
                  <a:cubicBezTo>
                    <a:pt x="64629" y="117816"/>
                    <a:pt x="53981" y="123261"/>
                    <a:pt x="39371" y="123261"/>
                  </a:cubicBezTo>
                  <a:cubicBezTo>
                    <a:pt x="14610" y="123261"/>
                    <a:pt x="0" y="108905"/>
                    <a:pt x="0" y="90589"/>
                  </a:cubicBezTo>
                  <a:lnTo>
                    <a:pt x="0" y="90589"/>
                  </a:lnTo>
                  <a:close/>
                  <a:moveTo>
                    <a:pt x="50762" y="94797"/>
                  </a:moveTo>
                  <a:cubicBezTo>
                    <a:pt x="62400" y="94797"/>
                    <a:pt x="72057" y="87619"/>
                    <a:pt x="72057" y="70541"/>
                  </a:cubicBezTo>
                  <a:lnTo>
                    <a:pt x="72057" y="68561"/>
                  </a:lnTo>
                  <a:cubicBezTo>
                    <a:pt x="70571" y="70541"/>
                    <a:pt x="68343" y="71779"/>
                    <a:pt x="64133" y="72769"/>
                  </a:cubicBezTo>
                  <a:lnTo>
                    <a:pt x="49524" y="75986"/>
                  </a:lnTo>
                  <a:cubicBezTo>
                    <a:pt x="42590" y="77471"/>
                    <a:pt x="38629" y="80689"/>
                    <a:pt x="38629" y="85887"/>
                  </a:cubicBezTo>
                  <a:cubicBezTo>
                    <a:pt x="38629" y="90837"/>
                    <a:pt x="43086" y="94797"/>
                    <a:pt x="50762" y="94797"/>
                  </a:cubicBezTo>
                  <a:lnTo>
                    <a:pt x="50762" y="94797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" name="Freihandform 30">
              <a:extLst>
                <a:ext uri="{FF2B5EF4-FFF2-40B4-BE49-F238E27FC236}">
                  <a16:creationId xmlns:a16="http://schemas.microsoft.com/office/drawing/2014/main" id="{4EC3C323-70FB-36C4-3070-1D681F3765E6}"/>
                </a:ext>
              </a:extLst>
            </p:cNvPr>
            <p:cNvSpPr/>
            <p:nvPr/>
          </p:nvSpPr>
          <p:spPr>
            <a:xfrm>
              <a:off x="1397028" y="394454"/>
              <a:ext cx="113409" cy="120785"/>
            </a:xfrm>
            <a:custGeom>
              <a:avLst/>
              <a:gdLst>
                <a:gd name="connsiteX0" fmla="*/ 56705 w 113409"/>
                <a:gd name="connsiteY0" fmla="*/ 120786 h 120785"/>
                <a:gd name="connsiteX1" fmla="*/ 0 w 113409"/>
                <a:gd name="connsiteY1" fmla="*/ 70541 h 120785"/>
                <a:gd name="connsiteX2" fmla="*/ 0 w 113409"/>
                <a:gd name="connsiteY2" fmla="*/ 0 h 120785"/>
                <a:gd name="connsiteX3" fmla="*/ 40610 w 113409"/>
                <a:gd name="connsiteY3" fmla="*/ 0 h 120785"/>
                <a:gd name="connsiteX4" fmla="*/ 40610 w 113409"/>
                <a:gd name="connsiteY4" fmla="*/ 67571 h 120785"/>
                <a:gd name="connsiteX5" fmla="*/ 56705 w 113409"/>
                <a:gd name="connsiteY5" fmla="*/ 85639 h 120785"/>
                <a:gd name="connsiteX6" fmla="*/ 72800 w 113409"/>
                <a:gd name="connsiteY6" fmla="*/ 67571 h 120785"/>
                <a:gd name="connsiteX7" fmla="*/ 72800 w 113409"/>
                <a:gd name="connsiteY7" fmla="*/ 0 h 120785"/>
                <a:gd name="connsiteX8" fmla="*/ 113410 w 113409"/>
                <a:gd name="connsiteY8" fmla="*/ 0 h 120785"/>
                <a:gd name="connsiteX9" fmla="*/ 113410 w 113409"/>
                <a:gd name="connsiteY9" fmla="*/ 70541 h 120785"/>
                <a:gd name="connsiteX10" fmla="*/ 56705 w 113409"/>
                <a:gd name="connsiteY10" fmla="*/ 120786 h 120785"/>
                <a:gd name="connsiteX11" fmla="*/ 56705 w 113409"/>
                <a:gd name="connsiteY11" fmla="*/ 120786 h 12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409" h="120785">
                  <a:moveTo>
                    <a:pt x="56705" y="120786"/>
                  </a:moveTo>
                  <a:cubicBezTo>
                    <a:pt x="19810" y="120786"/>
                    <a:pt x="0" y="102223"/>
                    <a:pt x="0" y="70541"/>
                  </a:cubicBezTo>
                  <a:lnTo>
                    <a:pt x="0" y="0"/>
                  </a:lnTo>
                  <a:lnTo>
                    <a:pt x="40610" y="0"/>
                  </a:lnTo>
                  <a:lnTo>
                    <a:pt x="40610" y="67571"/>
                  </a:lnTo>
                  <a:cubicBezTo>
                    <a:pt x="40610" y="79204"/>
                    <a:pt x="46552" y="85639"/>
                    <a:pt x="56705" y="85639"/>
                  </a:cubicBezTo>
                  <a:cubicBezTo>
                    <a:pt x="66857" y="85639"/>
                    <a:pt x="72800" y="79204"/>
                    <a:pt x="72800" y="67571"/>
                  </a:cubicBezTo>
                  <a:lnTo>
                    <a:pt x="72800" y="0"/>
                  </a:lnTo>
                  <a:lnTo>
                    <a:pt x="113410" y="0"/>
                  </a:lnTo>
                  <a:lnTo>
                    <a:pt x="113410" y="70541"/>
                  </a:lnTo>
                  <a:cubicBezTo>
                    <a:pt x="113410" y="102223"/>
                    <a:pt x="93600" y="120786"/>
                    <a:pt x="56705" y="120786"/>
                  </a:cubicBezTo>
                  <a:lnTo>
                    <a:pt x="56705" y="120786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" name="Freihandform 31">
              <a:extLst>
                <a:ext uri="{FF2B5EF4-FFF2-40B4-BE49-F238E27FC236}">
                  <a16:creationId xmlns:a16="http://schemas.microsoft.com/office/drawing/2014/main" id="{168EF264-3C4D-9BF1-618E-166D4FBDACB2}"/>
                </a:ext>
              </a:extLst>
            </p:cNvPr>
            <p:cNvSpPr/>
            <p:nvPr/>
          </p:nvSpPr>
          <p:spPr>
            <a:xfrm>
              <a:off x="1524552" y="391236"/>
              <a:ext cx="120342" cy="123261"/>
            </a:xfrm>
            <a:custGeom>
              <a:avLst/>
              <a:gdLst>
                <a:gd name="connsiteX0" fmla="*/ 64381 w 120342"/>
                <a:gd name="connsiteY0" fmla="*/ 123261 h 123261"/>
                <a:gd name="connsiteX1" fmla="*/ 0 w 120342"/>
                <a:gd name="connsiteY1" fmla="*/ 61631 h 123261"/>
                <a:gd name="connsiteX2" fmla="*/ 61410 w 120342"/>
                <a:gd name="connsiteY2" fmla="*/ 0 h 123261"/>
                <a:gd name="connsiteX3" fmla="*/ 120343 w 120342"/>
                <a:gd name="connsiteY3" fmla="*/ 61631 h 123261"/>
                <a:gd name="connsiteX4" fmla="*/ 120343 w 120342"/>
                <a:gd name="connsiteY4" fmla="*/ 71284 h 123261"/>
                <a:gd name="connsiteX5" fmla="*/ 39124 w 120342"/>
                <a:gd name="connsiteY5" fmla="*/ 71284 h 123261"/>
                <a:gd name="connsiteX6" fmla="*/ 64133 w 120342"/>
                <a:gd name="connsiteY6" fmla="*/ 89847 h 123261"/>
                <a:gd name="connsiteX7" fmla="*/ 87905 w 120342"/>
                <a:gd name="connsiteY7" fmla="*/ 77966 h 123261"/>
                <a:gd name="connsiteX8" fmla="*/ 116133 w 120342"/>
                <a:gd name="connsiteY8" fmla="*/ 98757 h 123261"/>
                <a:gd name="connsiteX9" fmla="*/ 64381 w 120342"/>
                <a:gd name="connsiteY9" fmla="*/ 123261 h 123261"/>
                <a:gd name="connsiteX10" fmla="*/ 64381 w 120342"/>
                <a:gd name="connsiteY10" fmla="*/ 123261 h 123261"/>
                <a:gd name="connsiteX11" fmla="*/ 81467 w 120342"/>
                <a:gd name="connsiteY11" fmla="*/ 46285 h 123261"/>
                <a:gd name="connsiteX12" fmla="*/ 61162 w 120342"/>
                <a:gd name="connsiteY12" fmla="*/ 31434 h 123261"/>
                <a:gd name="connsiteX13" fmla="*/ 40114 w 120342"/>
                <a:gd name="connsiteY13" fmla="*/ 46285 h 123261"/>
                <a:gd name="connsiteX14" fmla="*/ 81467 w 120342"/>
                <a:gd name="connsiteY14" fmla="*/ 4628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0342" h="123261">
                  <a:moveTo>
                    <a:pt x="64381" y="123261"/>
                  </a:moveTo>
                  <a:cubicBezTo>
                    <a:pt x="23771" y="123261"/>
                    <a:pt x="0" y="97272"/>
                    <a:pt x="0" y="61631"/>
                  </a:cubicBezTo>
                  <a:cubicBezTo>
                    <a:pt x="0" y="25989"/>
                    <a:pt x="25752" y="0"/>
                    <a:pt x="61410" y="0"/>
                  </a:cubicBezTo>
                  <a:cubicBezTo>
                    <a:pt x="97067" y="0"/>
                    <a:pt x="120343" y="25494"/>
                    <a:pt x="120343" y="61631"/>
                  </a:cubicBezTo>
                  <a:lnTo>
                    <a:pt x="120343" y="71284"/>
                  </a:lnTo>
                  <a:lnTo>
                    <a:pt x="39124" y="71284"/>
                  </a:lnTo>
                  <a:cubicBezTo>
                    <a:pt x="41352" y="84154"/>
                    <a:pt x="51752" y="89847"/>
                    <a:pt x="64133" y="89847"/>
                  </a:cubicBezTo>
                  <a:cubicBezTo>
                    <a:pt x="75276" y="89847"/>
                    <a:pt x="81467" y="85639"/>
                    <a:pt x="87905" y="77966"/>
                  </a:cubicBezTo>
                  <a:lnTo>
                    <a:pt x="116133" y="98757"/>
                  </a:lnTo>
                  <a:cubicBezTo>
                    <a:pt x="104991" y="114351"/>
                    <a:pt x="86419" y="123261"/>
                    <a:pt x="64381" y="123261"/>
                  </a:cubicBezTo>
                  <a:lnTo>
                    <a:pt x="64381" y="123261"/>
                  </a:lnTo>
                  <a:close/>
                  <a:moveTo>
                    <a:pt x="81467" y="46285"/>
                  </a:moveTo>
                  <a:cubicBezTo>
                    <a:pt x="78743" y="36879"/>
                    <a:pt x="71562" y="31434"/>
                    <a:pt x="61162" y="31434"/>
                  </a:cubicBezTo>
                  <a:cubicBezTo>
                    <a:pt x="50514" y="31434"/>
                    <a:pt x="42838" y="36879"/>
                    <a:pt x="40114" y="46285"/>
                  </a:cubicBezTo>
                  <a:lnTo>
                    <a:pt x="81467" y="4628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" name="Freihandform 32">
              <a:extLst>
                <a:ext uri="{FF2B5EF4-FFF2-40B4-BE49-F238E27FC236}">
                  <a16:creationId xmlns:a16="http://schemas.microsoft.com/office/drawing/2014/main" id="{CFA9414C-72D0-7FBA-FD6B-B99357929B14}"/>
                </a:ext>
              </a:extLst>
            </p:cNvPr>
            <p:cNvSpPr/>
            <p:nvPr/>
          </p:nvSpPr>
          <p:spPr>
            <a:xfrm>
              <a:off x="1660247" y="392226"/>
              <a:ext cx="73295" cy="119053"/>
            </a:xfrm>
            <a:custGeom>
              <a:avLst/>
              <a:gdLst>
                <a:gd name="connsiteX0" fmla="*/ 0 w 73295"/>
                <a:gd name="connsiteY0" fmla="*/ 2228 h 119053"/>
                <a:gd name="connsiteX1" fmla="*/ 40362 w 73295"/>
                <a:gd name="connsiteY1" fmla="*/ 2228 h 119053"/>
                <a:gd name="connsiteX2" fmla="*/ 40362 w 73295"/>
                <a:gd name="connsiteY2" fmla="*/ 17078 h 119053"/>
                <a:gd name="connsiteX3" fmla="*/ 41848 w 73295"/>
                <a:gd name="connsiteY3" fmla="*/ 19058 h 119053"/>
                <a:gd name="connsiteX4" fmla="*/ 46057 w 73295"/>
                <a:gd name="connsiteY4" fmla="*/ 14603 h 119053"/>
                <a:gd name="connsiteX5" fmla="*/ 72057 w 73295"/>
                <a:gd name="connsiteY5" fmla="*/ 0 h 119053"/>
                <a:gd name="connsiteX6" fmla="*/ 72800 w 73295"/>
                <a:gd name="connsiteY6" fmla="*/ 0 h 119053"/>
                <a:gd name="connsiteX7" fmla="*/ 73295 w 73295"/>
                <a:gd name="connsiteY7" fmla="*/ 40840 h 119053"/>
                <a:gd name="connsiteX8" fmla="*/ 64629 w 73295"/>
                <a:gd name="connsiteY8" fmla="*/ 40840 h 119053"/>
                <a:gd name="connsiteX9" fmla="*/ 40610 w 73295"/>
                <a:gd name="connsiteY9" fmla="*/ 65838 h 119053"/>
                <a:gd name="connsiteX10" fmla="*/ 40610 w 73295"/>
                <a:gd name="connsiteY10" fmla="*/ 119053 h 119053"/>
                <a:gd name="connsiteX11" fmla="*/ 248 w 73295"/>
                <a:gd name="connsiteY11" fmla="*/ 119053 h 119053"/>
                <a:gd name="connsiteX12" fmla="*/ 0 w 73295"/>
                <a:gd name="connsiteY12" fmla="*/ 2228 h 119053"/>
                <a:gd name="connsiteX13" fmla="*/ 0 w 73295"/>
                <a:gd name="connsiteY13" fmla="*/ 2228 h 11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295" h="119053">
                  <a:moveTo>
                    <a:pt x="0" y="2228"/>
                  </a:moveTo>
                  <a:lnTo>
                    <a:pt x="40362" y="2228"/>
                  </a:lnTo>
                  <a:lnTo>
                    <a:pt x="40362" y="17078"/>
                  </a:lnTo>
                  <a:cubicBezTo>
                    <a:pt x="40362" y="18563"/>
                    <a:pt x="40857" y="19058"/>
                    <a:pt x="41848" y="19058"/>
                  </a:cubicBezTo>
                  <a:cubicBezTo>
                    <a:pt x="43086" y="19058"/>
                    <a:pt x="43581" y="18316"/>
                    <a:pt x="46057" y="14603"/>
                  </a:cubicBezTo>
                  <a:cubicBezTo>
                    <a:pt x="52248" y="4455"/>
                    <a:pt x="60914" y="0"/>
                    <a:pt x="72057" y="0"/>
                  </a:cubicBezTo>
                  <a:lnTo>
                    <a:pt x="72800" y="0"/>
                  </a:lnTo>
                  <a:lnTo>
                    <a:pt x="73295" y="40840"/>
                  </a:lnTo>
                  <a:lnTo>
                    <a:pt x="64629" y="40840"/>
                  </a:lnTo>
                  <a:cubicBezTo>
                    <a:pt x="48286" y="40840"/>
                    <a:pt x="40610" y="48512"/>
                    <a:pt x="40610" y="65838"/>
                  </a:cubicBezTo>
                  <a:lnTo>
                    <a:pt x="40610" y="119053"/>
                  </a:lnTo>
                  <a:lnTo>
                    <a:pt x="248" y="119053"/>
                  </a:lnTo>
                  <a:lnTo>
                    <a:pt x="0" y="2228"/>
                  </a:lnTo>
                  <a:lnTo>
                    <a:pt x="0" y="222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" name="Freihandform 34">
              <a:extLst>
                <a:ext uri="{FF2B5EF4-FFF2-40B4-BE49-F238E27FC236}">
                  <a16:creationId xmlns:a16="http://schemas.microsoft.com/office/drawing/2014/main" id="{3F50A8AD-3CEA-6166-1635-6D423E2F31D7}"/>
                </a:ext>
              </a:extLst>
            </p:cNvPr>
            <p:cNvSpPr/>
            <p:nvPr/>
          </p:nvSpPr>
          <p:spPr>
            <a:xfrm>
              <a:off x="1118457" y="572415"/>
              <a:ext cx="166152" cy="151477"/>
            </a:xfrm>
            <a:custGeom>
              <a:avLst/>
              <a:gdLst>
                <a:gd name="connsiteX0" fmla="*/ 80229 w 166152"/>
                <a:gd name="connsiteY0" fmla="*/ 116578 h 151477"/>
                <a:gd name="connsiteX1" fmla="*/ 38876 w 166152"/>
                <a:gd name="connsiteY1" fmla="*/ 64601 h 151477"/>
                <a:gd name="connsiteX2" fmla="*/ 38876 w 166152"/>
                <a:gd name="connsiteY2" fmla="*/ 151477 h 151477"/>
                <a:gd name="connsiteX3" fmla="*/ 0 w 166152"/>
                <a:gd name="connsiteY3" fmla="*/ 151477 h 151477"/>
                <a:gd name="connsiteX4" fmla="*/ 0 w 166152"/>
                <a:gd name="connsiteY4" fmla="*/ 0 h 151477"/>
                <a:gd name="connsiteX5" fmla="*/ 34171 w 166152"/>
                <a:gd name="connsiteY5" fmla="*/ 0 h 151477"/>
                <a:gd name="connsiteX6" fmla="*/ 84438 w 166152"/>
                <a:gd name="connsiteY6" fmla="*/ 63611 h 151477"/>
                <a:gd name="connsiteX7" fmla="*/ 132971 w 166152"/>
                <a:gd name="connsiteY7" fmla="*/ 0 h 151477"/>
                <a:gd name="connsiteX8" fmla="*/ 166152 w 166152"/>
                <a:gd name="connsiteY8" fmla="*/ 0 h 151477"/>
                <a:gd name="connsiteX9" fmla="*/ 166152 w 166152"/>
                <a:gd name="connsiteY9" fmla="*/ 151477 h 151477"/>
                <a:gd name="connsiteX10" fmla="*/ 127029 w 166152"/>
                <a:gd name="connsiteY10" fmla="*/ 151477 h 151477"/>
                <a:gd name="connsiteX11" fmla="*/ 127029 w 166152"/>
                <a:gd name="connsiteY11" fmla="*/ 66086 h 151477"/>
                <a:gd name="connsiteX12" fmla="*/ 87657 w 166152"/>
                <a:gd name="connsiteY12" fmla="*/ 116826 h 151477"/>
                <a:gd name="connsiteX13" fmla="*/ 83695 w 166152"/>
                <a:gd name="connsiteY13" fmla="*/ 119301 h 151477"/>
                <a:gd name="connsiteX14" fmla="*/ 80229 w 166152"/>
                <a:gd name="connsiteY14" fmla="*/ 116578 h 151477"/>
                <a:gd name="connsiteX15" fmla="*/ 80229 w 166152"/>
                <a:gd name="connsiteY15" fmla="*/ 116578 h 15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6152" h="151477">
                  <a:moveTo>
                    <a:pt x="80229" y="116578"/>
                  </a:moveTo>
                  <a:lnTo>
                    <a:pt x="38876" y="64601"/>
                  </a:lnTo>
                  <a:lnTo>
                    <a:pt x="38876" y="151477"/>
                  </a:lnTo>
                  <a:lnTo>
                    <a:pt x="0" y="151477"/>
                  </a:lnTo>
                  <a:lnTo>
                    <a:pt x="0" y="0"/>
                  </a:lnTo>
                  <a:lnTo>
                    <a:pt x="34171" y="0"/>
                  </a:lnTo>
                  <a:lnTo>
                    <a:pt x="84438" y="63611"/>
                  </a:lnTo>
                  <a:lnTo>
                    <a:pt x="132971" y="0"/>
                  </a:lnTo>
                  <a:lnTo>
                    <a:pt x="166152" y="0"/>
                  </a:lnTo>
                  <a:lnTo>
                    <a:pt x="166152" y="151477"/>
                  </a:lnTo>
                  <a:lnTo>
                    <a:pt x="127029" y="151477"/>
                  </a:lnTo>
                  <a:lnTo>
                    <a:pt x="127029" y="66086"/>
                  </a:lnTo>
                  <a:lnTo>
                    <a:pt x="87657" y="116826"/>
                  </a:lnTo>
                  <a:cubicBezTo>
                    <a:pt x="86171" y="118806"/>
                    <a:pt x="85181" y="119301"/>
                    <a:pt x="83695" y="119301"/>
                  </a:cubicBezTo>
                  <a:cubicBezTo>
                    <a:pt x="82210" y="119301"/>
                    <a:pt x="81714" y="118806"/>
                    <a:pt x="80229" y="116578"/>
                  </a:cubicBezTo>
                  <a:lnTo>
                    <a:pt x="80229" y="11657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6" name="Freihandform 35">
              <a:extLst>
                <a:ext uri="{FF2B5EF4-FFF2-40B4-BE49-F238E27FC236}">
                  <a16:creationId xmlns:a16="http://schemas.microsoft.com/office/drawing/2014/main" id="{2C53C162-E6A2-B071-2AEF-8DCA494E00AD}"/>
                </a:ext>
              </a:extLst>
            </p:cNvPr>
            <p:cNvSpPr/>
            <p:nvPr/>
          </p:nvSpPr>
          <p:spPr>
            <a:xfrm>
              <a:off x="1298971" y="603354"/>
              <a:ext cx="120342" cy="123261"/>
            </a:xfrm>
            <a:custGeom>
              <a:avLst/>
              <a:gdLst>
                <a:gd name="connsiteX0" fmla="*/ 64381 w 120342"/>
                <a:gd name="connsiteY0" fmla="*/ 123261 h 123261"/>
                <a:gd name="connsiteX1" fmla="*/ 0 w 120342"/>
                <a:gd name="connsiteY1" fmla="*/ 61631 h 123261"/>
                <a:gd name="connsiteX2" fmla="*/ 61409 w 120342"/>
                <a:gd name="connsiteY2" fmla="*/ 0 h 123261"/>
                <a:gd name="connsiteX3" fmla="*/ 120343 w 120342"/>
                <a:gd name="connsiteY3" fmla="*/ 61631 h 123261"/>
                <a:gd name="connsiteX4" fmla="*/ 120343 w 120342"/>
                <a:gd name="connsiteY4" fmla="*/ 71284 h 123261"/>
                <a:gd name="connsiteX5" fmla="*/ 39124 w 120342"/>
                <a:gd name="connsiteY5" fmla="*/ 71284 h 123261"/>
                <a:gd name="connsiteX6" fmla="*/ 64133 w 120342"/>
                <a:gd name="connsiteY6" fmla="*/ 89847 h 123261"/>
                <a:gd name="connsiteX7" fmla="*/ 87905 w 120342"/>
                <a:gd name="connsiteY7" fmla="*/ 77966 h 123261"/>
                <a:gd name="connsiteX8" fmla="*/ 116133 w 120342"/>
                <a:gd name="connsiteY8" fmla="*/ 98757 h 123261"/>
                <a:gd name="connsiteX9" fmla="*/ 64381 w 120342"/>
                <a:gd name="connsiteY9" fmla="*/ 123261 h 123261"/>
                <a:gd name="connsiteX10" fmla="*/ 64381 w 120342"/>
                <a:gd name="connsiteY10" fmla="*/ 123261 h 123261"/>
                <a:gd name="connsiteX11" fmla="*/ 81219 w 120342"/>
                <a:gd name="connsiteY11" fmla="*/ 46285 h 123261"/>
                <a:gd name="connsiteX12" fmla="*/ 60914 w 120342"/>
                <a:gd name="connsiteY12" fmla="*/ 31434 h 123261"/>
                <a:gd name="connsiteX13" fmla="*/ 39867 w 120342"/>
                <a:gd name="connsiteY13" fmla="*/ 46285 h 123261"/>
                <a:gd name="connsiteX14" fmla="*/ 81219 w 120342"/>
                <a:gd name="connsiteY14" fmla="*/ 4628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0342" h="123261">
                  <a:moveTo>
                    <a:pt x="64381" y="123261"/>
                  </a:moveTo>
                  <a:cubicBezTo>
                    <a:pt x="23771" y="123261"/>
                    <a:pt x="0" y="97272"/>
                    <a:pt x="0" y="61631"/>
                  </a:cubicBezTo>
                  <a:cubicBezTo>
                    <a:pt x="0" y="25989"/>
                    <a:pt x="25752" y="0"/>
                    <a:pt x="61409" y="0"/>
                  </a:cubicBezTo>
                  <a:cubicBezTo>
                    <a:pt x="97067" y="0"/>
                    <a:pt x="120343" y="25494"/>
                    <a:pt x="120343" y="61631"/>
                  </a:cubicBezTo>
                  <a:lnTo>
                    <a:pt x="120343" y="71284"/>
                  </a:lnTo>
                  <a:lnTo>
                    <a:pt x="39124" y="71284"/>
                  </a:lnTo>
                  <a:cubicBezTo>
                    <a:pt x="41352" y="84154"/>
                    <a:pt x="51752" y="89847"/>
                    <a:pt x="64133" y="89847"/>
                  </a:cubicBezTo>
                  <a:cubicBezTo>
                    <a:pt x="75276" y="89847"/>
                    <a:pt x="81467" y="85639"/>
                    <a:pt x="87905" y="77966"/>
                  </a:cubicBezTo>
                  <a:lnTo>
                    <a:pt x="116133" y="98757"/>
                  </a:lnTo>
                  <a:cubicBezTo>
                    <a:pt x="104743" y="114351"/>
                    <a:pt x="86171" y="123261"/>
                    <a:pt x="64381" y="123261"/>
                  </a:cubicBezTo>
                  <a:lnTo>
                    <a:pt x="64381" y="123261"/>
                  </a:lnTo>
                  <a:close/>
                  <a:moveTo>
                    <a:pt x="81219" y="46285"/>
                  </a:moveTo>
                  <a:cubicBezTo>
                    <a:pt x="78495" y="36879"/>
                    <a:pt x="71314" y="31434"/>
                    <a:pt x="60914" y="31434"/>
                  </a:cubicBezTo>
                  <a:cubicBezTo>
                    <a:pt x="50267" y="31434"/>
                    <a:pt x="42590" y="36879"/>
                    <a:pt x="39867" y="46285"/>
                  </a:cubicBezTo>
                  <a:lnTo>
                    <a:pt x="81219" y="4628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" name="Freihandform 36">
              <a:extLst>
                <a:ext uri="{FF2B5EF4-FFF2-40B4-BE49-F238E27FC236}">
                  <a16:creationId xmlns:a16="http://schemas.microsoft.com/office/drawing/2014/main" id="{C3B4882A-034F-E28C-274D-7B4B5FECE574}"/>
                </a:ext>
              </a:extLst>
            </p:cNvPr>
            <p:cNvSpPr/>
            <p:nvPr/>
          </p:nvSpPr>
          <p:spPr>
            <a:xfrm>
              <a:off x="1432190" y="563505"/>
              <a:ext cx="126780" cy="163605"/>
            </a:xfrm>
            <a:custGeom>
              <a:avLst/>
              <a:gdLst>
                <a:gd name="connsiteX0" fmla="*/ 86419 w 126780"/>
                <a:gd name="connsiteY0" fmla="*/ 153705 h 163605"/>
                <a:gd name="connsiteX1" fmla="*/ 84686 w 126780"/>
                <a:gd name="connsiteY1" fmla="*/ 151725 h 163605"/>
                <a:gd name="connsiteX2" fmla="*/ 79981 w 126780"/>
                <a:gd name="connsiteY2" fmla="*/ 154448 h 163605"/>
                <a:gd name="connsiteX3" fmla="*/ 52990 w 126780"/>
                <a:gd name="connsiteY3" fmla="*/ 163606 h 163605"/>
                <a:gd name="connsiteX4" fmla="*/ 0 w 126780"/>
                <a:gd name="connsiteY4" fmla="*/ 101975 h 163605"/>
                <a:gd name="connsiteX5" fmla="*/ 52990 w 126780"/>
                <a:gd name="connsiteY5" fmla="*/ 40344 h 163605"/>
                <a:gd name="connsiteX6" fmla="*/ 79981 w 126780"/>
                <a:gd name="connsiteY6" fmla="*/ 49502 h 163605"/>
                <a:gd name="connsiteX7" fmla="*/ 84686 w 126780"/>
                <a:gd name="connsiteY7" fmla="*/ 52225 h 163605"/>
                <a:gd name="connsiteX8" fmla="*/ 86419 w 126780"/>
                <a:gd name="connsiteY8" fmla="*/ 50245 h 163605"/>
                <a:gd name="connsiteX9" fmla="*/ 86419 w 126780"/>
                <a:gd name="connsiteY9" fmla="*/ 0 h 163605"/>
                <a:gd name="connsiteX10" fmla="*/ 126781 w 126780"/>
                <a:gd name="connsiteY10" fmla="*/ 0 h 163605"/>
                <a:gd name="connsiteX11" fmla="*/ 126781 w 126780"/>
                <a:gd name="connsiteY11" fmla="*/ 160635 h 163605"/>
                <a:gd name="connsiteX12" fmla="*/ 86419 w 126780"/>
                <a:gd name="connsiteY12" fmla="*/ 160635 h 163605"/>
                <a:gd name="connsiteX13" fmla="*/ 86419 w 126780"/>
                <a:gd name="connsiteY13" fmla="*/ 153705 h 163605"/>
                <a:gd name="connsiteX14" fmla="*/ 86419 w 126780"/>
                <a:gd name="connsiteY14" fmla="*/ 153705 h 163605"/>
                <a:gd name="connsiteX15" fmla="*/ 64876 w 126780"/>
                <a:gd name="connsiteY15" fmla="*/ 127964 h 163605"/>
                <a:gd name="connsiteX16" fmla="*/ 88400 w 126780"/>
                <a:gd name="connsiteY16" fmla="*/ 101728 h 163605"/>
                <a:gd name="connsiteX17" fmla="*/ 64876 w 126780"/>
                <a:gd name="connsiteY17" fmla="*/ 75491 h 163605"/>
                <a:gd name="connsiteX18" fmla="*/ 40857 w 126780"/>
                <a:gd name="connsiteY18" fmla="*/ 101728 h 163605"/>
                <a:gd name="connsiteX19" fmla="*/ 64876 w 126780"/>
                <a:gd name="connsiteY19" fmla="*/ 127964 h 16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780" h="163605">
                  <a:moveTo>
                    <a:pt x="86419" y="153705"/>
                  </a:moveTo>
                  <a:cubicBezTo>
                    <a:pt x="86419" y="152220"/>
                    <a:pt x="85676" y="151725"/>
                    <a:pt x="84686" y="151725"/>
                  </a:cubicBezTo>
                  <a:cubicBezTo>
                    <a:pt x="83200" y="151725"/>
                    <a:pt x="82210" y="152715"/>
                    <a:pt x="79981" y="154448"/>
                  </a:cubicBezTo>
                  <a:cubicBezTo>
                    <a:pt x="75029" y="158655"/>
                    <a:pt x="66114" y="163606"/>
                    <a:pt x="52990" y="163606"/>
                  </a:cubicBezTo>
                  <a:cubicBezTo>
                    <a:pt x="22038" y="163606"/>
                    <a:pt x="0" y="138359"/>
                    <a:pt x="0" y="101975"/>
                  </a:cubicBezTo>
                  <a:cubicBezTo>
                    <a:pt x="0" y="65591"/>
                    <a:pt x="22038" y="40344"/>
                    <a:pt x="52990" y="40344"/>
                  </a:cubicBezTo>
                  <a:cubicBezTo>
                    <a:pt x="66114" y="40344"/>
                    <a:pt x="74781" y="45295"/>
                    <a:pt x="79981" y="49502"/>
                  </a:cubicBezTo>
                  <a:cubicBezTo>
                    <a:pt x="82210" y="51235"/>
                    <a:pt x="83448" y="52225"/>
                    <a:pt x="84686" y="52225"/>
                  </a:cubicBezTo>
                  <a:cubicBezTo>
                    <a:pt x="85924" y="52225"/>
                    <a:pt x="86419" y="51483"/>
                    <a:pt x="86419" y="50245"/>
                  </a:cubicBezTo>
                  <a:lnTo>
                    <a:pt x="86419" y="0"/>
                  </a:lnTo>
                  <a:lnTo>
                    <a:pt x="126781" y="0"/>
                  </a:lnTo>
                  <a:lnTo>
                    <a:pt x="126781" y="160635"/>
                  </a:lnTo>
                  <a:lnTo>
                    <a:pt x="86419" y="160635"/>
                  </a:lnTo>
                  <a:lnTo>
                    <a:pt x="86419" y="153705"/>
                  </a:lnTo>
                  <a:lnTo>
                    <a:pt x="86419" y="153705"/>
                  </a:lnTo>
                  <a:close/>
                  <a:moveTo>
                    <a:pt x="64876" y="127964"/>
                  </a:moveTo>
                  <a:cubicBezTo>
                    <a:pt x="79238" y="127964"/>
                    <a:pt x="88400" y="117321"/>
                    <a:pt x="88400" y="101728"/>
                  </a:cubicBezTo>
                  <a:cubicBezTo>
                    <a:pt x="88400" y="86134"/>
                    <a:pt x="79486" y="75491"/>
                    <a:pt x="64876" y="75491"/>
                  </a:cubicBezTo>
                  <a:cubicBezTo>
                    <a:pt x="50267" y="75491"/>
                    <a:pt x="40857" y="86134"/>
                    <a:pt x="40857" y="101728"/>
                  </a:cubicBezTo>
                  <a:cubicBezTo>
                    <a:pt x="40610" y="117321"/>
                    <a:pt x="49771" y="127964"/>
                    <a:pt x="64876" y="127964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" name="Freihandform 37">
              <a:extLst>
                <a:ext uri="{FF2B5EF4-FFF2-40B4-BE49-F238E27FC236}">
                  <a16:creationId xmlns:a16="http://schemas.microsoft.com/office/drawing/2014/main" id="{50367B96-1983-EF16-49B1-3FC3873D4754}"/>
                </a:ext>
              </a:extLst>
            </p:cNvPr>
            <p:cNvSpPr/>
            <p:nvPr/>
          </p:nvSpPr>
          <p:spPr>
            <a:xfrm>
              <a:off x="1580266" y="555832"/>
              <a:ext cx="46552" cy="167813"/>
            </a:xfrm>
            <a:custGeom>
              <a:avLst/>
              <a:gdLst>
                <a:gd name="connsiteX0" fmla="*/ 23276 w 46552"/>
                <a:gd name="connsiteY0" fmla="*/ 0 h 167813"/>
                <a:gd name="connsiteX1" fmla="*/ 46552 w 46552"/>
                <a:gd name="connsiteY1" fmla="*/ 20544 h 167813"/>
                <a:gd name="connsiteX2" fmla="*/ 23276 w 46552"/>
                <a:gd name="connsiteY2" fmla="*/ 41087 h 167813"/>
                <a:gd name="connsiteX3" fmla="*/ 0 w 46552"/>
                <a:gd name="connsiteY3" fmla="*/ 20544 h 167813"/>
                <a:gd name="connsiteX4" fmla="*/ 23276 w 46552"/>
                <a:gd name="connsiteY4" fmla="*/ 0 h 167813"/>
                <a:gd name="connsiteX5" fmla="*/ 43333 w 46552"/>
                <a:gd name="connsiteY5" fmla="*/ 50740 h 167813"/>
                <a:gd name="connsiteX6" fmla="*/ 43333 w 46552"/>
                <a:gd name="connsiteY6" fmla="*/ 167813 h 167813"/>
                <a:gd name="connsiteX7" fmla="*/ 2971 w 46552"/>
                <a:gd name="connsiteY7" fmla="*/ 167813 h 167813"/>
                <a:gd name="connsiteX8" fmla="*/ 2971 w 46552"/>
                <a:gd name="connsiteY8" fmla="*/ 50740 h 167813"/>
                <a:gd name="connsiteX9" fmla="*/ 43333 w 46552"/>
                <a:gd name="connsiteY9" fmla="*/ 50740 h 16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552" h="167813">
                  <a:moveTo>
                    <a:pt x="23276" y="0"/>
                  </a:moveTo>
                  <a:cubicBezTo>
                    <a:pt x="36895" y="0"/>
                    <a:pt x="46552" y="8168"/>
                    <a:pt x="46552" y="20544"/>
                  </a:cubicBezTo>
                  <a:cubicBezTo>
                    <a:pt x="46552" y="32919"/>
                    <a:pt x="36895" y="41087"/>
                    <a:pt x="23276" y="41087"/>
                  </a:cubicBezTo>
                  <a:cubicBezTo>
                    <a:pt x="9657" y="41087"/>
                    <a:pt x="0" y="33167"/>
                    <a:pt x="0" y="20544"/>
                  </a:cubicBezTo>
                  <a:cubicBezTo>
                    <a:pt x="0" y="7920"/>
                    <a:pt x="9657" y="0"/>
                    <a:pt x="23276" y="0"/>
                  </a:cubicBezTo>
                  <a:close/>
                  <a:moveTo>
                    <a:pt x="43333" y="50740"/>
                  </a:moveTo>
                  <a:lnTo>
                    <a:pt x="43333" y="167813"/>
                  </a:lnTo>
                  <a:lnTo>
                    <a:pt x="2971" y="167813"/>
                  </a:lnTo>
                  <a:lnTo>
                    <a:pt x="2971" y="50740"/>
                  </a:lnTo>
                  <a:lnTo>
                    <a:pt x="43333" y="50740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0" name="Freihandform 39">
              <a:extLst>
                <a:ext uri="{FF2B5EF4-FFF2-40B4-BE49-F238E27FC236}">
                  <a16:creationId xmlns:a16="http://schemas.microsoft.com/office/drawing/2014/main" id="{315C455F-B22F-BDE2-AC73-46D20433F621}"/>
                </a:ext>
              </a:extLst>
            </p:cNvPr>
            <p:cNvSpPr/>
            <p:nvPr/>
          </p:nvSpPr>
          <p:spPr>
            <a:xfrm>
              <a:off x="1641923" y="602859"/>
              <a:ext cx="120342" cy="123261"/>
            </a:xfrm>
            <a:custGeom>
              <a:avLst/>
              <a:gdLst>
                <a:gd name="connsiteX0" fmla="*/ 0 w 120342"/>
                <a:gd name="connsiteY0" fmla="*/ 90589 h 123261"/>
                <a:gd name="connsiteX1" fmla="*/ 36400 w 120342"/>
                <a:gd name="connsiteY1" fmla="*/ 54453 h 123261"/>
                <a:gd name="connsiteX2" fmla="*/ 65124 w 120342"/>
                <a:gd name="connsiteY2" fmla="*/ 47770 h 123261"/>
                <a:gd name="connsiteX3" fmla="*/ 72057 w 120342"/>
                <a:gd name="connsiteY3" fmla="*/ 40840 h 123261"/>
                <a:gd name="connsiteX4" fmla="*/ 57943 w 120342"/>
                <a:gd name="connsiteY4" fmla="*/ 32177 h 123261"/>
                <a:gd name="connsiteX5" fmla="*/ 29467 w 120342"/>
                <a:gd name="connsiteY5" fmla="*/ 49007 h 123261"/>
                <a:gd name="connsiteX6" fmla="*/ 495 w 120342"/>
                <a:gd name="connsiteY6" fmla="*/ 31682 h 123261"/>
                <a:gd name="connsiteX7" fmla="*/ 59429 w 120342"/>
                <a:gd name="connsiteY7" fmla="*/ 0 h 123261"/>
                <a:gd name="connsiteX8" fmla="*/ 109695 w 120342"/>
                <a:gd name="connsiteY8" fmla="*/ 49007 h 123261"/>
                <a:gd name="connsiteX9" fmla="*/ 109695 w 120342"/>
                <a:gd name="connsiteY9" fmla="*/ 84649 h 123261"/>
                <a:gd name="connsiteX10" fmla="*/ 116381 w 120342"/>
                <a:gd name="connsiteY10" fmla="*/ 90589 h 123261"/>
                <a:gd name="connsiteX11" fmla="*/ 120343 w 120342"/>
                <a:gd name="connsiteY11" fmla="*/ 90589 h 123261"/>
                <a:gd name="connsiteX12" fmla="*/ 120343 w 120342"/>
                <a:gd name="connsiteY12" fmla="*/ 120538 h 123261"/>
                <a:gd name="connsiteX13" fmla="*/ 103257 w 120342"/>
                <a:gd name="connsiteY13" fmla="*/ 122519 h 123261"/>
                <a:gd name="connsiteX14" fmla="*/ 77752 w 120342"/>
                <a:gd name="connsiteY14" fmla="*/ 108658 h 123261"/>
                <a:gd name="connsiteX15" fmla="*/ 74781 w 120342"/>
                <a:gd name="connsiteY15" fmla="*/ 105935 h 123261"/>
                <a:gd name="connsiteX16" fmla="*/ 71067 w 120342"/>
                <a:gd name="connsiteY16" fmla="*/ 109153 h 123261"/>
                <a:gd name="connsiteX17" fmla="*/ 39371 w 120342"/>
                <a:gd name="connsiteY17" fmla="*/ 123261 h 123261"/>
                <a:gd name="connsiteX18" fmla="*/ 0 w 120342"/>
                <a:gd name="connsiteY18" fmla="*/ 90589 h 123261"/>
                <a:gd name="connsiteX19" fmla="*/ 0 w 120342"/>
                <a:gd name="connsiteY19" fmla="*/ 90589 h 123261"/>
                <a:gd name="connsiteX20" fmla="*/ 50762 w 120342"/>
                <a:gd name="connsiteY20" fmla="*/ 95045 h 123261"/>
                <a:gd name="connsiteX21" fmla="*/ 72057 w 120342"/>
                <a:gd name="connsiteY21" fmla="*/ 70788 h 123261"/>
                <a:gd name="connsiteX22" fmla="*/ 72057 w 120342"/>
                <a:gd name="connsiteY22" fmla="*/ 68561 h 123261"/>
                <a:gd name="connsiteX23" fmla="*/ 64133 w 120342"/>
                <a:gd name="connsiteY23" fmla="*/ 72769 h 123261"/>
                <a:gd name="connsiteX24" fmla="*/ 49524 w 120342"/>
                <a:gd name="connsiteY24" fmla="*/ 75986 h 123261"/>
                <a:gd name="connsiteX25" fmla="*/ 38629 w 120342"/>
                <a:gd name="connsiteY25" fmla="*/ 85887 h 123261"/>
                <a:gd name="connsiteX26" fmla="*/ 50762 w 120342"/>
                <a:gd name="connsiteY26" fmla="*/ 95045 h 123261"/>
                <a:gd name="connsiteX27" fmla="*/ 50762 w 120342"/>
                <a:gd name="connsiteY27" fmla="*/ 9504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0342" h="123261">
                  <a:moveTo>
                    <a:pt x="0" y="90589"/>
                  </a:moveTo>
                  <a:cubicBezTo>
                    <a:pt x="0" y="72521"/>
                    <a:pt x="11390" y="60393"/>
                    <a:pt x="36400" y="54453"/>
                  </a:cubicBezTo>
                  <a:lnTo>
                    <a:pt x="65124" y="47770"/>
                  </a:lnTo>
                  <a:cubicBezTo>
                    <a:pt x="70076" y="46532"/>
                    <a:pt x="72057" y="44305"/>
                    <a:pt x="72057" y="40840"/>
                  </a:cubicBezTo>
                  <a:cubicBezTo>
                    <a:pt x="72057" y="35394"/>
                    <a:pt x="67600" y="32177"/>
                    <a:pt x="57943" y="32177"/>
                  </a:cubicBezTo>
                  <a:cubicBezTo>
                    <a:pt x="46800" y="32177"/>
                    <a:pt x="35162" y="38612"/>
                    <a:pt x="29467" y="49007"/>
                  </a:cubicBezTo>
                  <a:lnTo>
                    <a:pt x="495" y="31682"/>
                  </a:lnTo>
                  <a:cubicBezTo>
                    <a:pt x="9905" y="14356"/>
                    <a:pt x="30705" y="0"/>
                    <a:pt x="59429" y="0"/>
                  </a:cubicBezTo>
                  <a:cubicBezTo>
                    <a:pt x="94343" y="0"/>
                    <a:pt x="109695" y="17326"/>
                    <a:pt x="109695" y="49007"/>
                  </a:cubicBezTo>
                  <a:lnTo>
                    <a:pt x="109695" y="84649"/>
                  </a:lnTo>
                  <a:cubicBezTo>
                    <a:pt x="109695" y="89104"/>
                    <a:pt x="111676" y="90589"/>
                    <a:pt x="116381" y="90589"/>
                  </a:cubicBezTo>
                  <a:lnTo>
                    <a:pt x="120343" y="90589"/>
                  </a:lnTo>
                  <a:lnTo>
                    <a:pt x="120343" y="120538"/>
                  </a:lnTo>
                  <a:cubicBezTo>
                    <a:pt x="115886" y="121776"/>
                    <a:pt x="109448" y="122519"/>
                    <a:pt x="103257" y="122519"/>
                  </a:cubicBezTo>
                  <a:cubicBezTo>
                    <a:pt x="88400" y="122519"/>
                    <a:pt x="81962" y="117568"/>
                    <a:pt x="77752" y="108658"/>
                  </a:cubicBezTo>
                  <a:cubicBezTo>
                    <a:pt x="76762" y="106925"/>
                    <a:pt x="76267" y="105935"/>
                    <a:pt x="74781" y="105935"/>
                  </a:cubicBezTo>
                  <a:cubicBezTo>
                    <a:pt x="73295" y="105935"/>
                    <a:pt x="72800" y="106925"/>
                    <a:pt x="71067" y="109153"/>
                  </a:cubicBezTo>
                  <a:cubicBezTo>
                    <a:pt x="64629" y="117816"/>
                    <a:pt x="53981" y="123261"/>
                    <a:pt x="39371" y="123261"/>
                  </a:cubicBezTo>
                  <a:cubicBezTo>
                    <a:pt x="14609" y="123261"/>
                    <a:pt x="0" y="109153"/>
                    <a:pt x="0" y="90589"/>
                  </a:cubicBezTo>
                  <a:lnTo>
                    <a:pt x="0" y="90589"/>
                  </a:lnTo>
                  <a:close/>
                  <a:moveTo>
                    <a:pt x="50762" y="95045"/>
                  </a:moveTo>
                  <a:cubicBezTo>
                    <a:pt x="62400" y="95045"/>
                    <a:pt x="72057" y="87867"/>
                    <a:pt x="72057" y="70788"/>
                  </a:cubicBezTo>
                  <a:lnTo>
                    <a:pt x="72057" y="68561"/>
                  </a:lnTo>
                  <a:cubicBezTo>
                    <a:pt x="70571" y="70541"/>
                    <a:pt x="68343" y="71779"/>
                    <a:pt x="64133" y="72769"/>
                  </a:cubicBezTo>
                  <a:lnTo>
                    <a:pt x="49524" y="75986"/>
                  </a:lnTo>
                  <a:cubicBezTo>
                    <a:pt x="42591" y="77471"/>
                    <a:pt x="38629" y="80689"/>
                    <a:pt x="38629" y="85887"/>
                  </a:cubicBezTo>
                  <a:cubicBezTo>
                    <a:pt x="38629" y="90837"/>
                    <a:pt x="43086" y="95045"/>
                    <a:pt x="50762" y="95045"/>
                  </a:cubicBezTo>
                  <a:lnTo>
                    <a:pt x="50762" y="9504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1" name="Freihandform 40">
              <a:extLst>
                <a:ext uri="{FF2B5EF4-FFF2-40B4-BE49-F238E27FC236}">
                  <a16:creationId xmlns:a16="http://schemas.microsoft.com/office/drawing/2014/main" id="{E7385B4E-8086-49D2-CBAA-8ED673A26056}"/>
                </a:ext>
              </a:extLst>
            </p:cNvPr>
            <p:cNvSpPr/>
            <p:nvPr/>
          </p:nvSpPr>
          <p:spPr>
            <a:xfrm>
              <a:off x="1108552" y="779088"/>
              <a:ext cx="162438" cy="158413"/>
            </a:xfrm>
            <a:custGeom>
              <a:avLst/>
              <a:gdLst>
                <a:gd name="connsiteX0" fmla="*/ 0 w 162438"/>
                <a:gd name="connsiteY0" fmla="*/ 79451 h 158413"/>
                <a:gd name="connsiteX1" fmla="*/ 82705 w 162438"/>
                <a:gd name="connsiteY1" fmla="*/ 0 h 158413"/>
                <a:gd name="connsiteX2" fmla="*/ 153029 w 162438"/>
                <a:gd name="connsiteY2" fmla="*/ 37622 h 158413"/>
                <a:gd name="connsiteX3" fmla="*/ 117124 w 162438"/>
                <a:gd name="connsiteY3" fmla="*/ 57423 h 158413"/>
                <a:gd name="connsiteX4" fmla="*/ 82705 w 162438"/>
                <a:gd name="connsiteY4" fmla="*/ 37869 h 158413"/>
                <a:gd name="connsiteX5" fmla="*/ 43086 w 162438"/>
                <a:gd name="connsiteY5" fmla="*/ 79451 h 158413"/>
                <a:gd name="connsiteX6" fmla="*/ 82705 w 162438"/>
                <a:gd name="connsiteY6" fmla="*/ 120538 h 158413"/>
                <a:gd name="connsiteX7" fmla="*/ 116876 w 162438"/>
                <a:gd name="connsiteY7" fmla="*/ 100737 h 158413"/>
                <a:gd name="connsiteX8" fmla="*/ 92610 w 162438"/>
                <a:gd name="connsiteY8" fmla="*/ 77719 h 158413"/>
                <a:gd name="connsiteX9" fmla="*/ 89886 w 162438"/>
                <a:gd name="connsiteY9" fmla="*/ 73016 h 158413"/>
                <a:gd name="connsiteX10" fmla="*/ 94591 w 162438"/>
                <a:gd name="connsiteY10" fmla="*/ 69303 h 158413"/>
                <a:gd name="connsiteX11" fmla="*/ 162438 w 162438"/>
                <a:gd name="connsiteY11" fmla="*/ 69303 h 158413"/>
                <a:gd name="connsiteX12" fmla="*/ 162438 w 162438"/>
                <a:gd name="connsiteY12" fmla="*/ 74254 h 158413"/>
                <a:gd name="connsiteX13" fmla="*/ 82952 w 162438"/>
                <a:gd name="connsiteY13" fmla="*/ 158408 h 158413"/>
                <a:gd name="connsiteX14" fmla="*/ 0 w 162438"/>
                <a:gd name="connsiteY14" fmla="*/ 79451 h 158413"/>
                <a:gd name="connsiteX15" fmla="*/ 0 w 162438"/>
                <a:gd name="connsiteY15" fmla="*/ 79451 h 15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2438" h="158413">
                  <a:moveTo>
                    <a:pt x="0" y="79451"/>
                  </a:moveTo>
                  <a:cubicBezTo>
                    <a:pt x="0" y="34652"/>
                    <a:pt x="32190" y="0"/>
                    <a:pt x="82705" y="0"/>
                  </a:cubicBezTo>
                  <a:cubicBezTo>
                    <a:pt x="114895" y="0"/>
                    <a:pt x="137924" y="14356"/>
                    <a:pt x="153029" y="37622"/>
                  </a:cubicBezTo>
                  <a:lnTo>
                    <a:pt x="117124" y="57423"/>
                  </a:lnTo>
                  <a:cubicBezTo>
                    <a:pt x="110933" y="45790"/>
                    <a:pt x="99791" y="37869"/>
                    <a:pt x="82705" y="37869"/>
                  </a:cubicBezTo>
                  <a:cubicBezTo>
                    <a:pt x="58686" y="37869"/>
                    <a:pt x="43086" y="54700"/>
                    <a:pt x="43086" y="79451"/>
                  </a:cubicBezTo>
                  <a:cubicBezTo>
                    <a:pt x="43086" y="104203"/>
                    <a:pt x="58438" y="120538"/>
                    <a:pt x="82705" y="120538"/>
                  </a:cubicBezTo>
                  <a:cubicBezTo>
                    <a:pt x="98800" y="120538"/>
                    <a:pt x="111429" y="112866"/>
                    <a:pt x="116876" y="100737"/>
                  </a:cubicBezTo>
                  <a:lnTo>
                    <a:pt x="92610" y="77719"/>
                  </a:lnTo>
                  <a:cubicBezTo>
                    <a:pt x="90629" y="75986"/>
                    <a:pt x="89886" y="74254"/>
                    <a:pt x="89886" y="73016"/>
                  </a:cubicBezTo>
                  <a:cubicBezTo>
                    <a:pt x="89886" y="71036"/>
                    <a:pt x="91371" y="69303"/>
                    <a:pt x="94591" y="69303"/>
                  </a:cubicBezTo>
                  <a:lnTo>
                    <a:pt x="162438" y="69303"/>
                  </a:lnTo>
                  <a:lnTo>
                    <a:pt x="162438" y="74254"/>
                  </a:lnTo>
                  <a:cubicBezTo>
                    <a:pt x="162438" y="138359"/>
                    <a:pt x="120095" y="158408"/>
                    <a:pt x="82952" y="158408"/>
                  </a:cubicBezTo>
                  <a:cubicBezTo>
                    <a:pt x="32190" y="158903"/>
                    <a:pt x="0" y="124251"/>
                    <a:pt x="0" y="79451"/>
                  </a:cubicBezTo>
                  <a:lnTo>
                    <a:pt x="0" y="79451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3" name="Freihandform 42">
              <a:extLst>
                <a:ext uri="{FF2B5EF4-FFF2-40B4-BE49-F238E27FC236}">
                  <a16:creationId xmlns:a16="http://schemas.microsoft.com/office/drawing/2014/main" id="{32CD080B-727C-98DC-8020-4B33650E92FE}"/>
                </a:ext>
              </a:extLst>
            </p:cNvPr>
            <p:cNvSpPr/>
            <p:nvPr/>
          </p:nvSpPr>
          <p:spPr>
            <a:xfrm>
              <a:off x="1285599" y="814977"/>
              <a:ext cx="73295" cy="119053"/>
            </a:xfrm>
            <a:custGeom>
              <a:avLst/>
              <a:gdLst>
                <a:gd name="connsiteX0" fmla="*/ 0 w 73295"/>
                <a:gd name="connsiteY0" fmla="*/ 2228 h 119053"/>
                <a:gd name="connsiteX1" fmla="*/ 40362 w 73295"/>
                <a:gd name="connsiteY1" fmla="*/ 2228 h 119053"/>
                <a:gd name="connsiteX2" fmla="*/ 40362 w 73295"/>
                <a:gd name="connsiteY2" fmla="*/ 17078 h 119053"/>
                <a:gd name="connsiteX3" fmla="*/ 41848 w 73295"/>
                <a:gd name="connsiteY3" fmla="*/ 19058 h 119053"/>
                <a:gd name="connsiteX4" fmla="*/ 46057 w 73295"/>
                <a:gd name="connsiteY4" fmla="*/ 14603 h 119053"/>
                <a:gd name="connsiteX5" fmla="*/ 72057 w 73295"/>
                <a:gd name="connsiteY5" fmla="*/ 0 h 119053"/>
                <a:gd name="connsiteX6" fmla="*/ 72800 w 73295"/>
                <a:gd name="connsiteY6" fmla="*/ 0 h 119053"/>
                <a:gd name="connsiteX7" fmla="*/ 73295 w 73295"/>
                <a:gd name="connsiteY7" fmla="*/ 40840 h 119053"/>
                <a:gd name="connsiteX8" fmla="*/ 64629 w 73295"/>
                <a:gd name="connsiteY8" fmla="*/ 40840 h 119053"/>
                <a:gd name="connsiteX9" fmla="*/ 40610 w 73295"/>
                <a:gd name="connsiteY9" fmla="*/ 65838 h 119053"/>
                <a:gd name="connsiteX10" fmla="*/ 40610 w 73295"/>
                <a:gd name="connsiteY10" fmla="*/ 119053 h 119053"/>
                <a:gd name="connsiteX11" fmla="*/ 248 w 73295"/>
                <a:gd name="connsiteY11" fmla="*/ 119053 h 119053"/>
                <a:gd name="connsiteX12" fmla="*/ 248 w 73295"/>
                <a:gd name="connsiteY12" fmla="*/ 2228 h 119053"/>
                <a:gd name="connsiteX13" fmla="*/ 0 w 73295"/>
                <a:gd name="connsiteY13" fmla="*/ 2228 h 119053"/>
                <a:gd name="connsiteX14" fmla="*/ 0 w 73295"/>
                <a:gd name="connsiteY14" fmla="*/ 2228 h 11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295" h="119053">
                  <a:moveTo>
                    <a:pt x="0" y="2228"/>
                  </a:moveTo>
                  <a:lnTo>
                    <a:pt x="40362" y="2228"/>
                  </a:lnTo>
                  <a:lnTo>
                    <a:pt x="40362" y="17078"/>
                  </a:lnTo>
                  <a:cubicBezTo>
                    <a:pt x="40362" y="18563"/>
                    <a:pt x="40857" y="19058"/>
                    <a:pt x="41848" y="19058"/>
                  </a:cubicBezTo>
                  <a:cubicBezTo>
                    <a:pt x="42838" y="19058"/>
                    <a:pt x="43581" y="18316"/>
                    <a:pt x="46057" y="14603"/>
                  </a:cubicBezTo>
                  <a:cubicBezTo>
                    <a:pt x="52248" y="4455"/>
                    <a:pt x="60914" y="0"/>
                    <a:pt x="72057" y="0"/>
                  </a:cubicBezTo>
                  <a:lnTo>
                    <a:pt x="72800" y="0"/>
                  </a:lnTo>
                  <a:lnTo>
                    <a:pt x="73295" y="40840"/>
                  </a:lnTo>
                  <a:lnTo>
                    <a:pt x="64629" y="40840"/>
                  </a:lnTo>
                  <a:cubicBezTo>
                    <a:pt x="48286" y="40840"/>
                    <a:pt x="40610" y="48512"/>
                    <a:pt x="40610" y="65838"/>
                  </a:cubicBezTo>
                  <a:lnTo>
                    <a:pt x="40610" y="119053"/>
                  </a:lnTo>
                  <a:lnTo>
                    <a:pt x="248" y="119053"/>
                  </a:lnTo>
                  <a:lnTo>
                    <a:pt x="248" y="2228"/>
                  </a:lnTo>
                  <a:lnTo>
                    <a:pt x="0" y="2228"/>
                  </a:lnTo>
                  <a:lnTo>
                    <a:pt x="0" y="222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4" name="Freihandform 43">
              <a:extLst>
                <a:ext uri="{FF2B5EF4-FFF2-40B4-BE49-F238E27FC236}">
                  <a16:creationId xmlns:a16="http://schemas.microsoft.com/office/drawing/2014/main" id="{BBB4B2E2-4017-25C2-393C-75737AC3F729}"/>
                </a:ext>
              </a:extLst>
            </p:cNvPr>
            <p:cNvSpPr/>
            <p:nvPr/>
          </p:nvSpPr>
          <p:spPr>
            <a:xfrm>
              <a:off x="1364095" y="814235"/>
              <a:ext cx="129504" cy="123261"/>
            </a:xfrm>
            <a:custGeom>
              <a:avLst/>
              <a:gdLst>
                <a:gd name="connsiteX0" fmla="*/ 0 w 129504"/>
                <a:gd name="connsiteY0" fmla="*/ 61631 h 123261"/>
                <a:gd name="connsiteX1" fmla="*/ 64876 w 129504"/>
                <a:gd name="connsiteY1" fmla="*/ 0 h 123261"/>
                <a:gd name="connsiteX2" fmla="*/ 129505 w 129504"/>
                <a:gd name="connsiteY2" fmla="*/ 61631 h 123261"/>
                <a:gd name="connsiteX3" fmla="*/ 64876 w 129504"/>
                <a:gd name="connsiteY3" fmla="*/ 123261 h 123261"/>
                <a:gd name="connsiteX4" fmla="*/ 0 w 129504"/>
                <a:gd name="connsiteY4" fmla="*/ 61631 h 123261"/>
                <a:gd name="connsiteX5" fmla="*/ 0 w 129504"/>
                <a:gd name="connsiteY5" fmla="*/ 61631 h 123261"/>
                <a:gd name="connsiteX6" fmla="*/ 64876 w 129504"/>
                <a:gd name="connsiteY6" fmla="*/ 87619 h 123261"/>
                <a:gd name="connsiteX7" fmla="*/ 89143 w 129504"/>
                <a:gd name="connsiteY7" fmla="*/ 61631 h 123261"/>
                <a:gd name="connsiteX8" fmla="*/ 64876 w 129504"/>
                <a:gd name="connsiteY8" fmla="*/ 35642 h 123261"/>
                <a:gd name="connsiteX9" fmla="*/ 40362 w 129504"/>
                <a:gd name="connsiteY9" fmla="*/ 61631 h 123261"/>
                <a:gd name="connsiteX10" fmla="*/ 64876 w 129504"/>
                <a:gd name="connsiteY10" fmla="*/ 87619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9504" h="123261">
                  <a:moveTo>
                    <a:pt x="0" y="61631"/>
                  </a:moveTo>
                  <a:cubicBezTo>
                    <a:pt x="0" y="25494"/>
                    <a:pt x="27238" y="0"/>
                    <a:pt x="64876" y="0"/>
                  </a:cubicBezTo>
                  <a:cubicBezTo>
                    <a:pt x="102514" y="0"/>
                    <a:pt x="129505" y="25246"/>
                    <a:pt x="129505" y="61631"/>
                  </a:cubicBezTo>
                  <a:cubicBezTo>
                    <a:pt x="129505" y="98015"/>
                    <a:pt x="102019" y="123261"/>
                    <a:pt x="64876" y="123261"/>
                  </a:cubicBezTo>
                  <a:cubicBezTo>
                    <a:pt x="27733" y="123261"/>
                    <a:pt x="0" y="98015"/>
                    <a:pt x="0" y="61631"/>
                  </a:cubicBezTo>
                  <a:lnTo>
                    <a:pt x="0" y="61631"/>
                  </a:lnTo>
                  <a:close/>
                  <a:moveTo>
                    <a:pt x="64876" y="87619"/>
                  </a:moveTo>
                  <a:cubicBezTo>
                    <a:pt x="79733" y="87619"/>
                    <a:pt x="89143" y="76976"/>
                    <a:pt x="89143" y="61631"/>
                  </a:cubicBezTo>
                  <a:cubicBezTo>
                    <a:pt x="89143" y="46285"/>
                    <a:pt x="79733" y="35642"/>
                    <a:pt x="64876" y="35642"/>
                  </a:cubicBezTo>
                  <a:cubicBezTo>
                    <a:pt x="50019" y="35642"/>
                    <a:pt x="40362" y="46285"/>
                    <a:pt x="40362" y="61631"/>
                  </a:cubicBezTo>
                  <a:cubicBezTo>
                    <a:pt x="40362" y="76976"/>
                    <a:pt x="49771" y="87619"/>
                    <a:pt x="64876" y="87619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8" name="Freihandform 47">
              <a:extLst>
                <a:ext uri="{FF2B5EF4-FFF2-40B4-BE49-F238E27FC236}">
                  <a16:creationId xmlns:a16="http://schemas.microsoft.com/office/drawing/2014/main" id="{2BB3F703-20A4-117C-3769-879B0CD6061C}"/>
                </a:ext>
              </a:extLst>
            </p:cNvPr>
            <p:cNvSpPr/>
            <p:nvPr/>
          </p:nvSpPr>
          <p:spPr>
            <a:xfrm>
              <a:off x="1505238" y="817452"/>
              <a:ext cx="113409" cy="120538"/>
            </a:xfrm>
            <a:custGeom>
              <a:avLst/>
              <a:gdLst>
                <a:gd name="connsiteX0" fmla="*/ 56705 w 113409"/>
                <a:gd name="connsiteY0" fmla="*/ 120538 h 120538"/>
                <a:gd name="connsiteX1" fmla="*/ 0 w 113409"/>
                <a:gd name="connsiteY1" fmla="*/ 70293 h 120538"/>
                <a:gd name="connsiteX2" fmla="*/ 0 w 113409"/>
                <a:gd name="connsiteY2" fmla="*/ 0 h 120538"/>
                <a:gd name="connsiteX3" fmla="*/ 40610 w 113409"/>
                <a:gd name="connsiteY3" fmla="*/ 0 h 120538"/>
                <a:gd name="connsiteX4" fmla="*/ 40610 w 113409"/>
                <a:gd name="connsiteY4" fmla="*/ 67571 h 120538"/>
                <a:gd name="connsiteX5" fmla="*/ 56705 w 113409"/>
                <a:gd name="connsiteY5" fmla="*/ 85639 h 120538"/>
                <a:gd name="connsiteX6" fmla="*/ 72800 w 113409"/>
                <a:gd name="connsiteY6" fmla="*/ 67571 h 120538"/>
                <a:gd name="connsiteX7" fmla="*/ 72800 w 113409"/>
                <a:gd name="connsiteY7" fmla="*/ 0 h 120538"/>
                <a:gd name="connsiteX8" fmla="*/ 113409 w 113409"/>
                <a:gd name="connsiteY8" fmla="*/ 0 h 120538"/>
                <a:gd name="connsiteX9" fmla="*/ 113409 w 113409"/>
                <a:gd name="connsiteY9" fmla="*/ 70541 h 120538"/>
                <a:gd name="connsiteX10" fmla="*/ 56705 w 113409"/>
                <a:gd name="connsiteY10" fmla="*/ 120538 h 120538"/>
                <a:gd name="connsiteX11" fmla="*/ 56705 w 113409"/>
                <a:gd name="connsiteY11" fmla="*/ 120538 h 12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409" h="120538">
                  <a:moveTo>
                    <a:pt x="56705" y="120538"/>
                  </a:moveTo>
                  <a:cubicBezTo>
                    <a:pt x="19810" y="120538"/>
                    <a:pt x="0" y="101975"/>
                    <a:pt x="0" y="70293"/>
                  </a:cubicBezTo>
                  <a:lnTo>
                    <a:pt x="0" y="0"/>
                  </a:lnTo>
                  <a:lnTo>
                    <a:pt x="40610" y="0"/>
                  </a:lnTo>
                  <a:lnTo>
                    <a:pt x="40610" y="67571"/>
                  </a:lnTo>
                  <a:cubicBezTo>
                    <a:pt x="40610" y="79204"/>
                    <a:pt x="46552" y="85639"/>
                    <a:pt x="56705" y="85639"/>
                  </a:cubicBezTo>
                  <a:cubicBezTo>
                    <a:pt x="66857" y="85639"/>
                    <a:pt x="72800" y="79204"/>
                    <a:pt x="72800" y="67571"/>
                  </a:cubicBezTo>
                  <a:lnTo>
                    <a:pt x="72800" y="0"/>
                  </a:lnTo>
                  <a:lnTo>
                    <a:pt x="113409" y="0"/>
                  </a:lnTo>
                  <a:lnTo>
                    <a:pt x="113409" y="70541"/>
                  </a:lnTo>
                  <a:cubicBezTo>
                    <a:pt x="113409" y="101975"/>
                    <a:pt x="93600" y="120538"/>
                    <a:pt x="56705" y="120538"/>
                  </a:cubicBezTo>
                  <a:lnTo>
                    <a:pt x="56705" y="12053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9" name="Freihandform 48">
              <a:extLst>
                <a:ext uri="{FF2B5EF4-FFF2-40B4-BE49-F238E27FC236}">
                  <a16:creationId xmlns:a16="http://schemas.microsoft.com/office/drawing/2014/main" id="{6EF50139-C905-D690-AA33-1827AF63C0D7}"/>
                </a:ext>
              </a:extLst>
            </p:cNvPr>
            <p:cNvSpPr/>
            <p:nvPr/>
          </p:nvSpPr>
          <p:spPr>
            <a:xfrm>
              <a:off x="1636723" y="813987"/>
              <a:ext cx="127028" cy="165833"/>
            </a:xfrm>
            <a:custGeom>
              <a:avLst/>
              <a:gdLst>
                <a:gd name="connsiteX0" fmla="*/ 0 w 127028"/>
                <a:gd name="connsiteY0" fmla="*/ 3218 h 165833"/>
                <a:gd name="connsiteX1" fmla="*/ 40610 w 127028"/>
                <a:gd name="connsiteY1" fmla="*/ 3218 h 165833"/>
                <a:gd name="connsiteX2" fmla="*/ 40610 w 127028"/>
                <a:gd name="connsiteY2" fmla="*/ 9900 h 165833"/>
                <a:gd name="connsiteX3" fmla="*/ 42343 w 127028"/>
                <a:gd name="connsiteY3" fmla="*/ 11881 h 165833"/>
                <a:gd name="connsiteX4" fmla="*/ 47048 w 127028"/>
                <a:gd name="connsiteY4" fmla="*/ 9158 h 165833"/>
                <a:gd name="connsiteX5" fmla="*/ 74038 w 127028"/>
                <a:gd name="connsiteY5" fmla="*/ 0 h 165833"/>
                <a:gd name="connsiteX6" fmla="*/ 127029 w 127028"/>
                <a:gd name="connsiteY6" fmla="*/ 61631 h 165833"/>
                <a:gd name="connsiteX7" fmla="*/ 74038 w 127028"/>
                <a:gd name="connsiteY7" fmla="*/ 123261 h 165833"/>
                <a:gd name="connsiteX8" fmla="*/ 47048 w 127028"/>
                <a:gd name="connsiteY8" fmla="*/ 114103 h 165833"/>
                <a:gd name="connsiteX9" fmla="*/ 42343 w 127028"/>
                <a:gd name="connsiteY9" fmla="*/ 111381 h 165833"/>
                <a:gd name="connsiteX10" fmla="*/ 40610 w 127028"/>
                <a:gd name="connsiteY10" fmla="*/ 113361 h 165833"/>
                <a:gd name="connsiteX11" fmla="*/ 40610 w 127028"/>
                <a:gd name="connsiteY11" fmla="*/ 165833 h 165833"/>
                <a:gd name="connsiteX12" fmla="*/ 248 w 127028"/>
                <a:gd name="connsiteY12" fmla="*/ 165833 h 165833"/>
                <a:gd name="connsiteX13" fmla="*/ 248 w 127028"/>
                <a:gd name="connsiteY13" fmla="*/ 3218 h 165833"/>
                <a:gd name="connsiteX14" fmla="*/ 0 w 127028"/>
                <a:gd name="connsiteY14" fmla="*/ 3218 h 165833"/>
                <a:gd name="connsiteX15" fmla="*/ 0 w 127028"/>
                <a:gd name="connsiteY15" fmla="*/ 3218 h 165833"/>
                <a:gd name="connsiteX16" fmla="*/ 62152 w 127028"/>
                <a:gd name="connsiteY16" fmla="*/ 88114 h 165833"/>
                <a:gd name="connsiteX17" fmla="*/ 86172 w 127028"/>
                <a:gd name="connsiteY17" fmla="*/ 61878 h 165833"/>
                <a:gd name="connsiteX18" fmla="*/ 62152 w 127028"/>
                <a:gd name="connsiteY18" fmla="*/ 35642 h 165833"/>
                <a:gd name="connsiteX19" fmla="*/ 38629 w 127028"/>
                <a:gd name="connsiteY19" fmla="*/ 61878 h 165833"/>
                <a:gd name="connsiteX20" fmla="*/ 62152 w 127028"/>
                <a:gd name="connsiteY20" fmla="*/ 88114 h 16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7028" h="165833">
                  <a:moveTo>
                    <a:pt x="0" y="3218"/>
                  </a:moveTo>
                  <a:lnTo>
                    <a:pt x="40610" y="3218"/>
                  </a:lnTo>
                  <a:lnTo>
                    <a:pt x="40610" y="9900"/>
                  </a:lnTo>
                  <a:cubicBezTo>
                    <a:pt x="40610" y="11386"/>
                    <a:pt x="41352" y="11881"/>
                    <a:pt x="42343" y="11881"/>
                  </a:cubicBezTo>
                  <a:cubicBezTo>
                    <a:pt x="43829" y="11881"/>
                    <a:pt x="44819" y="10891"/>
                    <a:pt x="47048" y="9158"/>
                  </a:cubicBezTo>
                  <a:cubicBezTo>
                    <a:pt x="52000" y="4950"/>
                    <a:pt x="60914" y="0"/>
                    <a:pt x="74038" y="0"/>
                  </a:cubicBezTo>
                  <a:cubicBezTo>
                    <a:pt x="104991" y="0"/>
                    <a:pt x="127029" y="25246"/>
                    <a:pt x="127029" y="61631"/>
                  </a:cubicBezTo>
                  <a:cubicBezTo>
                    <a:pt x="127029" y="98015"/>
                    <a:pt x="104991" y="123261"/>
                    <a:pt x="74038" y="123261"/>
                  </a:cubicBezTo>
                  <a:cubicBezTo>
                    <a:pt x="60914" y="123261"/>
                    <a:pt x="52248" y="118311"/>
                    <a:pt x="47048" y="114103"/>
                  </a:cubicBezTo>
                  <a:cubicBezTo>
                    <a:pt x="44819" y="112371"/>
                    <a:pt x="43581" y="111381"/>
                    <a:pt x="42343" y="111381"/>
                  </a:cubicBezTo>
                  <a:cubicBezTo>
                    <a:pt x="41105" y="111381"/>
                    <a:pt x="40610" y="112123"/>
                    <a:pt x="40610" y="113361"/>
                  </a:cubicBezTo>
                  <a:lnTo>
                    <a:pt x="40610" y="165833"/>
                  </a:lnTo>
                  <a:lnTo>
                    <a:pt x="248" y="165833"/>
                  </a:lnTo>
                  <a:lnTo>
                    <a:pt x="248" y="3218"/>
                  </a:lnTo>
                  <a:lnTo>
                    <a:pt x="0" y="3218"/>
                  </a:lnTo>
                  <a:lnTo>
                    <a:pt x="0" y="3218"/>
                  </a:lnTo>
                  <a:close/>
                  <a:moveTo>
                    <a:pt x="62152" y="88114"/>
                  </a:moveTo>
                  <a:cubicBezTo>
                    <a:pt x="77010" y="88114"/>
                    <a:pt x="86172" y="77471"/>
                    <a:pt x="86172" y="61878"/>
                  </a:cubicBezTo>
                  <a:cubicBezTo>
                    <a:pt x="86172" y="46285"/>
                    <a:pt x="77010" y="35642"/>
                    <a:pt x="62152" y="35642"/>
                  </a:cubicBezTo>
                  <a:cubicBezTo>
                    <a:pt x="47295" y="35642"/>
                    <a:pt x="38629" y="46285"/>
                    <a:pt x="38629" y="61878"/>
                  </a:cubicBezTo>
                  <a:cubicBezTo>
                    <a:pt x="38629" y="77471"/>
                    <a:pt x="47543" y="88114"/>
                    <a:pt x="62152" y="88114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0" name="Freihandform 49">
              <a:extLst>
                <a:ext uri="{FF2B5EF4-FFF2-40B4-BE49-F238E27FC236}">
                  <a16:creationId xmlns:a16="http://schemas.microsoft.com/office/drawing/2014/main" id="{03412EAC-22F4-B82C-7DDF-A5BFC1D89A9B}"/>
                </a:ext>
              </a:extLst>
            </p:cNvPr>
            <p:cNvSpPr/>
            <p:nvPr/>
          </p:nvSpPr>
          <p:spPr>
            <a:xfrm>
              <a:off x="360000" y="359802"/>
              <a:ext cx="548723" cy="574475"/>
            </a:xfrm>
            <a:custGeom>
              <a:avLst/>
              <a:gdLst>
                <a:gd name="connsiteX0" fmla="*/ 454133 w 548723"/>
                <a:gd name="connsiteY0" fmla="*/ 254690 h 574475"/>
                <a:gd name="connsiteX1" fmla="*/ 496476 w 548723"/>
                <a:gd name="connsiteY1" fmla="*/ 143805 h 574475"/>
                <a:gd name="connsiteX2" fmla="*/ 494248 w 548723"/>
                <a:gd name="connsiteY2" fmla="*/ 118806 h 574475"/>
                <a:gd name="connsiteX3" fmla="*/ 335276 w 548723"/>
                <a:gd name="connsiteY3" fmla="*/ 0 h 574475"/>
                <a:gd name="connsiteX4" fmla="*/ 137181 w 548723"/>
                <a:gd name="connsiteY4" fmla="*/ 0 h 574475"/>
                <a:gd name="connsiteX5" fmla="*/ 104248 w 548723"/>
                <a:gd name="connsiteY5" fmla="*/ 34652 h 574475"/>
                <a:gd name="connsiteX6" fmla="*/ 104248 w 548723"/>
                <a:gd name="connsiteY6" fmla="*/ 111628 h 574475"/>
                <a:gd name="connsiteX7" fmla="*/ 58933 w 548723"/>
                <a:gd name="connsiteY7" fmla="*/ 85887 h 574475"/>
                <a:gd name="connsiteX8" fmla="*/ 0 w 548723"/>
                <a:gd name="connsiteY8" fmla="*/ 114846 h 574475"/>
                <a:gd name="connsiteX9" fmla="*/ 0 w 548723"/>
                <a:gd name="connsiteY9" fmla="*/ 417306 h 574475"/>
                <a:gd name="connsiteX10" fmla="*/ 26000 w 548723"/>
                <a:gd name="connsiteY10" fmla="*/ 444037 h 574475"/>
                <a:gd name="connsiteX11" fmla="*/ 52000 w 548723"/>
                <a:gd name="connsiteY11" fmla="*/ 417306 h 574475"/>
                <a:gd name="connsiteX12" fmla="*/ 52000 w 548723"/>
                <a:gd name="connsiteY12" fmla="*/ 141577 h 574475"/>
                <a:gd name="connsiteX13" fmla="*/ 104743 w 548723"/>
                <a:gd name="connsiteY13" fmla="*/ 171526 h 574475"/>
                <a:gd name="connsiteX14" fmla="*/ 104743 w 548723"/>
                <a:gd name="connsiteY14" fmla="*/ 365576 h 574475"/>
                <a:gd name="connsiteX15" fmla="*/ 151048 w 548723"/>
                <a:gd name="connsiteY15" fmla="*/ 384387 h 574475"/>
                <a:gd name="connsiteX16" fmla="*/ 319924 w 548723"/>
                <a:gd name="connsiteY16" fmla="*/ 286867 h 574475"/>
                <a:gd name="connsiteX17" fmla="*/ 337257 w 548723"/>
                <a:gd name="connsiteY17" fmla="*/ 260878 h 574475"/>
                <a:gd name="connsiteX18" fmla="*/ 319924 w 548723"/>
                <a:gd name="connsiteY18" fmla="*/ 234889 h 574475"/>
                <a:gd name="connsiteX19" fmla="*/ 156495 w 548723"/>
                <a:gd name="connsiteY19" fmla="*/ 141329 h 574475"/>
                <a:gd name="connsiteX20" fmla="*/ 156495 w 548723"/>
                <a:gd name="connsiteY20" fmla="*/ 51978 h 574475"/>
                <a:gd name="connsiteX21" fmla="*/ 330076 w 548723"/>
                <a:gd name="connsiteY21" fmla="*/ 51978 h 574475"/>
                <a:gd name="connsiteX22" fmla="*/ 443981 w 548723"/>
                <a:gd name="connsiteY22" fmla="*/ 148507 h 574475"/>
                <a:gd name="connsiteX23" fmla="*/ 407086 w 548723"/>
                <a:gd name="connsiteY23" fmla="*/ 233404 h 574475"/>
                <a:gd name="connsiteX24" fmla="*/ 392229 w 548723"/>
                <a:gd name="connsiteY24" fmla="*/ 261620 h 574475"/>
                <a:gd name="connsiteX25" fmla="*/ 416495 w 548723"/>
                <a:gd name="connsiteY25" fmla="*/ 290579 h 574475"/>
                <a:gd name="connsiteX26" fmla="*/ 495981 w 548723"/>
                <a:gd name="connsiteY26" fmla="*/ 406168 h 574475"/>
                <a:gd name="connsiteX27" fmla="*/ 363257 w 548723"/>
                <a:gd name="connsiteY27" fmla="*/ 522498 h 574475"/>
                <a:gd name="connsiteX28" fmla="*/ 135448 w 548723"/>
                <a:gd name="connsiteY28" fmla="*/ 522498 h 574475"/>
                <a:gd name="connsiteX29" fmla="*/ 104743 w 548723"/>
                <a:gd name="connsiteY29" fmla="*/ 548487 h 574475"/>
                <a:gd name="connsiteX30" fmla="*/ 135448 w 548723"/>
                <a:gd name="connsiteY30" fmla="*/ 574476 h 574475"/>
                <a:gd name="connsiteX31" fmla="*/ 363257 w 548723"/>
                <a:gd name="connsiteY31" fmla="*/ 574476 h 574475"/>
                <a:gd name="connsiteX32" fmla="*/ 542038 w 548723"/>
                <a:gd name="connsiteY32" fmla="*/ 454680 h 574475"/>
                <a:gd name="connsiteX33" fmla="*/ 548724 w 548723"/>
                <a:gd name="connsiteY33" fmla="*/ 407900 h 574475"/>
                <a:gd name="connsiteX34" fmla="*/ 454133 w 548723"/>
                <a:gd name="connsiteY34" fmla="*/ 254690 h 574475"/>
                <a:gd name="connsiteX35" fmla="*/ 454133 w 548723"/>
                <a:gd name="connsiteY35" fmla="*/ 254690 h 574475"/>
                <a:gd name="connsiteX36" fmla="*/ 263962 w 548723"/>
                <a:gd name="connsiteY36" fmla="*/ 261125 h 574475"/>
                <a:gd name="connsiteX37" fmla="*/ 156248 w 548723"/>
                <a:gd name="connsiteY37" fmla="*/ 322508 h 574475"/>
                <a:gd name="connsiteX38" fmla="*/ 156248 w 548723"/>
                <a:gd name="connsiteY38" fmla="*/ 201475 h 574475"/>
                <a:gd name="connsiteX39" fmla="*/ 263962 w 548723"/>
                <a:gd name="connsiteY39" fmla="*/ 261125 h 57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48723" h="574475">
                  <a:moveTo>
                    <a:pt x="454133" y="254690"/>
                  </a:moveTo>
                  <a:cubicBezTo>
                    <a:pt x="484095" y="222514"/>
                    <a:pt x="496476" y="185634"/>
                    <a:pt x="496476" y="143805"/>
                  </a:cubicBezTo>
                  <a:cubicBezTo>
                    <a:pt x="496476" y="135389"/>
                    <a:pt x="495733" y="126974"/>
                    <a:pt x="494248" y="118806"/>
                  </a:cubicBezTo>
                  <a:cubicBezTo>
                    <a:pt x="482857" y="52473"/>
                    <a:pt x="426400" y="0"/>
                    <a:pt x="335276" y="0"/>
                  </a:cubicBezTo>
                  <a:lnTo>
                    <a:pt x="137181" y="0"/>
                  </a:lnTo>
                  <a:cubicBezTo>
                    <a:pt x="115886" y="0"/>
                    <a:pt x="104248" y="12623"/>
                    <a:pt x="104248" y="34652"/>
                  </a:cubicBezTo>
                  <a:lnTo>
                    <a:pt x="104248" y="111628"/>
                  </a:lnTo>
                  <a:lnTo>
                    <a:pt x="58933" y="85887"/>
                  </a:lnTo>
                  <a:cubicBezTo>
                    <a:pt x="28229" y="68561"/>
                    <a:pt x="0" y="83412"/>
                    <a:pt x="0" y="114846"/>
                  </a:cubicBezTo>
                  <a:lnTo>
                    <a:pt x="0" y="417306"/>
                  </a:lnTo>
                  <a:cubicBezTo>
                    <a:pt x="0" y="433889"/>
                    <a:pt x="10152" y="444037"/>
                    <a:pt x="26000" y="444037"/>
                  </a:cubicBezTo>
                  <a:cubicBezTo>
                    <a:pt x="41848" y="444037"/>
                    <a:pt x="52000" y="433889"/>
                    <a:pt x="52000" y="417306"/>
                  </a:cubicBezTo>
                  <a:lnTo>
                    <a:pt x="52000" y="141577"/>
                  </a:lnTo>
                  <a:lnTo>
                    <a:pt x="104743" y="171526"/>
                  </a:lnTo>
                  <a:lnTo>
                    <a:pt x="104743" y="365576"/>
                  </a:lnTo>
                  <a:cubicBezTo>
                    <a:pt x="104743" y="388347"/>
                    <a:pt x="128267" y="397752"/>
                    <a:pt x="151048" y="384387"/>
                  </a:cubicBezTo>
                  <a:lnTo>
                    <a:pt x="319924" y="286867"/>
                  </a:lnTo>
                  <a:cubicBezTo>
                    <a:pt x="332552" y="279689"/>
                    <a:pt x="337257" y="270283"/>
                    <a:pt x="337257" y="260878"/>
                  </a:cubicBezTo>
                  <a:cubicBezTo>
                    <a:pt x="337257" y="252215"/>
                    <a:pt x="332552" y="242067"/>
                    <a:pt x="319924" y="234889"/>
                  </a:cubicBezTo>
                  <a:lnTo>
                    <a:pt x="156495" y="141329"/>
                  </a:lnTo>
                  <a:lnTo>
                    <a:pt x="156495" y="51978"/>
                  </a:lnTo>
                  <a:lnTo>
                    <a:pt x="330076" y="51978"/>
                  </a:lnTo>
                  <a:cubicBezTo>
                    <a:pt x="406343" y="51978"/>
                    <a:pt x="443981" y="92817"/>
                    <a:pt x="443981" y="148507"/>
                  </a:cubicBezTo>
                  <a:cubicBezTo>
                    <a:pt x="443981" y="184644"/>
                    <a:pt x="426648" y="213603"/>
                    <a:pt x="407086" y="233404"/>
                  </a:cubicBezTo>
                  <a:cubicBezTo>
                    <a:pt x="395200" y="245285"/>
                    <a:pt x="392229" y="252958"/>
                    <a:pt x="392229" y="261620"/>
                  </a:cubicBezTo>
                  <a:cubicBezTo>
                    <a:pt x="392229" y="271768"/>
                    <a:pt x="396933" y="280431"/>
                    <a:pt x="416495" y="290579"/>
                  </a:cubicBezTo>
                  <a:cubicBezTo>
                    <a:pt x="462800" y="314093"/>
                    <a:pt x="495981" y="354933"/>
                    <a:pt x="495981" y="406168"/>
                  </a:cubicBezTo>
                  <a:cubicBezTo>
                    <a:pt x="495981" y="473738"/>
                    <a:pt x="446457" y="522498"/>
                    <a:pt x="363257" y="522498"/>
                  </a:cubicBezTo>
                  <a:lnTo>
                    <a:pt x="135448" y="522498"/>
                  </a:lnTo>
                  <a:cubicBezTo>
                    <a:pt x="115143" y="522498"/>
                    <a:pt x="104743" y="532646"/>
                    <a:pt x="104743" y="548487"/>
                  </a:cubicBezTo>
                  <a:cubicBezTo>
                    <a:pt x="104743" y="564328"/>
                    <a:pt x="114895" y="574476"/>
                    <a:pt x="135448" y="574476"/>
                  </a:cubicBezTo>
                  <a:lnTo>
                    <a:pt x="363257" y="574476"/>
                  </a:lnTo>
                  <a:cubicBezTo>
                    <a:pt x="460324" y="574476"/>
                    <a:pt x="522476" y="522003"/>
                    <a:pt x="542038" y="454680"/>
                  </a:cubicBezTo>
                  <a:cubicBezTo>
                    <a:pt x="546495" y="439582"/>
                    <a:pt x="548724" y="423988"/>
                    <a:pt x="548724" y="407900"/>
                  </a:cubicBezTo>
                  <a:cubicBezTo>
                    <a:pt x="548476" y="341814"/>
                    <a:pt x="510095" y="286867"/>
                    <a:pt x="454133" y="254690"/>
                  </a:cubicBezTo>
                  <a:lnTo>
                    <a:pt x="454133" y="254690"/>
                  </a:lnTo>
                  <a:close/>
                  <a:moveTo>
                    <a:pt x="263962" y="261125"/>
                  </a:moveTo>
                  <a:lnTo>
                    <a:pt x="156248" y="322508"/>
                  </a:lnTo>
                  <a:lnTo>
                    <a:pt x="156248" y="201475"/>
                  </a:lnTo>
                  <a:lnTo>
                    <a:pt x="263962" y="26112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6591934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on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F7808322-0386-0F13-8422-E11EE96D16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Freihandform 42">
            <a:extLst>
              <a:ext uri="{FF2B5EF4-FFF2-40B4-BE49-F238E27FC236}">
                <a16:creationId xmlns:a16="http://schemas.microsoft.com/office/drawing/2014/main" id="{56BBD685-8167-FBF8-AB07-1591738B2729}"/>
              </a:ext>
            </a:extLst>
          </p:cNvPr>
          <p:cNvSpPr/>
          <p:nvPr userDrawn="1"/>
        </p:nvSpPr>
        <p:spPr>
          <a:xfrm>
            <a:off x="10882398" y="1"/>
            <a:ext cx="1310803" cy="919797"/>
          </a:xfrm>
          <a:custGeom>
            <a:avLst/>
            <a:gdLst>
              <a:gd name="connsiteX0" fmla="*/ 0 w 1310803"/>
              <a:gd name="connsiteY0" fmla="*/ 0 h 919797"/>
              <a:gd name="connsiteX1" fmla="*/ 1310803 w 1310803"/>
              <a:gd name="connsiteY1" fmla="*/ 0 h 919797"/>
              <a:gd name="connsiteX2" fmla="*/ 1310803 w 1310803"/>
              <a:gd name="connsiteY2" fmla="*/ 341668 h 919797"/>
              <a:gd name="connsiteX3" fmla="*/ 350571 w 1310803"/>
              <a:gd name="connsiteY3" fmla="*/ 888615 h 919797"/>
              <a:gd name="connsiteX4" fmla="*/ 234701 w 1310803"/>
              <a:gd name="connsiteY4" fmla="*/ 919797 h 919797"/>
              <a:gd name="connsiteX5" fmla="*/ 116610 w 1310803"/>
              <a:gd name="connsiteY5" fmla="*/ 887500 h 919797"/>
              <a:gd name="connsiteX6" fmla="*/ 0 w 1310803"/>
              <a:gd name="connsiteY6" fmla="*/ 684065 h 91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0803" h="919797">
                <a:moveTo>
                  <a:pt x="0" y="0"/>
                </a:moveTo>
                <a:lnTo>
                  <a:pt x="1310803" y="0"/>
                </a:lnTo>
                <a:lnTo>
                  <a:pt x="1310803" y="341668"/>
                </a:lnTo>
                <a:lnTo>
                  <a:pt x="350571" y="888615"/>
                </a:lnTo>
                <a:cubicBezTo>
                  <a:pt x="314292" y="909403"/>
                  <a:pt x="275422" y="919797"/>
                  <a:pt x="234701" y="919797"/>
                </a:cubicBezTo>
                <a:cubicBezTo>
                  <a:pt x="193980" y="919797"/>
                  <a:pt x="153628" y="909031"/>
                  <a:pt x="116610" y="887500"/>
                </a:cubicBezTo>
                <a:cubicBezTo>
                  <a:pt x="43683" y="844808"/>
                  <a:pt x="0" y="768708"/>
                  <a:pt x="0" y="684065"/>
                </a:cubicBezTo>
                <a:close/>
              </a:path>
            </a:pathLst>
          </a:custGeom>
          <a:solidFill>
            <a:schemeClr val="tx2"/>
          </a:solidFill>
          <a:ln w="288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7" name="Freihandform 36">
            <a:extLst>
              <a:ext uri="{FF2B5EF4-FFF2-40B4-BE49-F238E27FC236}">
                <a16:creationId xmlns:a16="http://schemas.microsoft.com/office/drawing/2014/main" id="{F3F6BE6F-933D-6E89-FD20-9540364B5B36}"/>
              </a:ext>
            </a:extLst>
          </p:cNvPr>
          <p:cNvSpPr/>
          <p:nvPr userDrawn="1"/>
        </p:nvSpPr>
        <p:spPr>
          <a:xfrm>
            <a:off x="6792897" y="1"/>
            <a:ext cx="1572572" cy="1513023"/>
          </a:xfrm>
          <a:custGeom>
            <a:avLst/>
            <a:gdLst>
              <a:gd name="connsiteX0" fmla="*/ 1572572 w 1572572"/>
              <a:gd name="connsiteY0" fmla="*/ 639517 h 1513023"/>
              <a:gd name="connsiteX1" fmla="*/ 1572572 w 1572572"/>
              <a:gd name="connsiteY1" fmla="*/ 640260 h 1513023"/>
              <a:gd name="connsiteX2" fmla="*/ 1572474 w 1572572"/>
              <a:gd name="connsiteY2" fmla="*/ 639890 h 1513023"/>
              <a:gd name="connsiteX3" fmla="*/ 0 w 1572572"/>
              <a:gd name="connsiteY3" fmla="*/ 0 h 1513023"/>
              <a:gd name="connsiteX4" fmla="*/ 620866 w 1572572"/>
              <a:gd name="connsiteY4" fmla="*/ 0 h 1513023"/>
              <a:gd name="connsiteX5" fmla="*/ 1487798 w 1572572"/>
              <a:gd name="connsiteY5" fmla="*/ 493995 h 1513023"/>
              <a:gd name="connsiteX6" fmla="*/ 1550037 w 1572572"/>
              <a:gd name="connsiteY6" fmla="*/ 555573 h 1513023"/>
              <a:gd name="connsiteX7" fmla="*/ 1572474 w 1572572"/>
              <a:gd name="connsiteY7" fmla="*/ 639890 h 1513023"/>
              <a:gd name="connsiteX8" fmla="*/ 1550175 w 1572572"/>
              <a:gd name="connsiteY8" fmla="*/ 724204 h 1513023"/>
              <a:gd name="connsiteX9" fmla="*/ 1487798 w 1572572"/>
              <a:gd name="connsiteY9" fmla="*/ 785782 h 1513023"/>
              <a:gd name="connsiteX10" fmla="*/ 250620 w 1572572"/>
              <a:gd name="connsiteY10" fmla="*/ 1490750 h 1513023"/>
              <a:gd name="connsiteX11" fmla="*/ 167697 w 1572572"/>
              <a:gd name="connsiteY11" fmla="*/ 1513023 h 1513023"/>
              <a:gd name="connsiteX12" fmla="*/ 83293 w 1572572"/>
              <a:gd name="connsiteY12" fmla="*/ 1490007 h 1513023"/>
              <a:gd name="connsiteX13" fmla="*/ 0 w 1572572"/>
              <a:gd name="connsiteY13" fmla="*/ 1344485 h 151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72572" h="1513023">
                <a:moveTo>
                  <a:pt x="1572572" y="639517"/>
                </a:moveTo>
                <a:lnTo>
                  <a:pt x="1572572" y="640260"/>
                </a:lnTo>
                <a:lnTo>
                  <a:pt x="1572474" y="639890"/>
                </a:lnTo>
                <a:close/>
                <a:moveTo>
                  <a:pt x="0" y="0"/>
                </a:moveTo>
                <a:lnTo>
                  <a:pt x="620866" y="0"/>
                </a:lnTo>
                <a:lnTo>
                  <a:pt x="1487798" y="493995"/>
                </a:lnTo>
                <a:cubicBezTo>
                  <a:pt x="1514267" y="509215"/>
                  <a:pt x="1535461" y="530468"/>
                  <a:pt x="1550037" y="555573"/>
                </a:cubicBezTo>
                <a:lnTo>
                  <a:pt x="1572474" y="639890"/>
                </a:lnTo>
                <a:lnTo>
                  <a:pt x="1550175" y="724204"/>
                </a:lnTo>
                <a:cubicBezTo>
                  <a:pt x="1535645" y="749309"/>
                  <a:pt x="1514452" y="770561"/>
                  <a:pt x="1487798" y="785782"/>
                </a:cubicBezTo>
                <a:lnTo>
                  <a:pt x="250620" y="1490750"/>
                </a:lnTo>
                <a:cubicBezTo>
                  <a:pt x="224707" y="1505599"/>
                  <a:pt x="196572" y="1513023"/>
                  <a:pt x="167697" y="1513023"/>
                </a:cubicBezTo>
                <a:cubicBezTo>
                  <a:pt x="138822" y="1513023"/>
                  <a:pt x="109577" y="1505227"/>
                  <a:pt x="83293" y="1490007"/>
                </a:cubicBezTo>
                <a:cubicBezTo>
                  <a:pt x="31096" y="1459566"/>
                  <a:pt x="0" y="1404995"/>
                  <a:pt x="0" y="1344485"/>
                </a:cubicBezTo>
                <a:close/>
              </a:path>
            </a:pathLst>
          </a:custGeom>
          <a:solidFill>
            <a:schemeClr val="tx2"/>
          </a:solidFill>
          <a:ln w="288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9" name="Freihandform 28">
            <a:extLst>
              <a:ext uri="{FF2B5EF4-FFF2-40B4-BE49-F238E27FC236}">
                <a16:creationId xmlns:a16="http://schemas.microsoft.com/office/drawing/2014/main" id="{F1BEC7D6-00C8-4136-15EB-11F18A3379BB}"/>
              </a:ext>
            </a:extLst>
          </p:cNvPr>
          <p:cNvSpPr/>
          <p:nvPr userDrawn="1"/>
        </p:nvSpPr>
        <p:spPr>
          <a:xfrm>
            <a:off x="8679761" y="117193"/>
            <a:ext cx="1887974" cy="2095971"/>
          </a:xfrm>
          <a:custGeom>
            <a:avLst/>
            <a:gdLst>
              <a:gd name="connsiteX0" fmla="*/ 1393071 w 1472468"/>
              <a:gd name="connsiteY0" fmla="*/ 680688 h 1634690"/>
              <a:gd name="connsiteX1" fmla="*/ 235017 w 1472468"/>
              <a:gd name="connsiteY1" fmla="*/ 20848 h 1634690"/>
              <a:gd name="connsiteX2" fmla="*/ 78243 w 1472468"/>
              <a:gd name="connsiteY2" fmla="*/ 21717 h 1634690"/>
              <a:gd name="connsiteX3" fmla="*/ 0 w 1472468"/>
              <a:gd name="connsiteY3" fmla="*/ 158086 h 1634690"/>
              <a:gd name="connsiteX4" fmla="*/ 0 w 1472468"/>
              <a:gd name="connsiteY4" fmla="*/ 1476896 h 1634690"/>
              <a:gd name="connsiteX5" fmla="*/ 78243 w 1472468"/>
              <a:gd name="connsiteY5" fmla="*/ 1612975 h 1634690"/>
              <a:gd name="connsiteX6" fmla="*/ 157352 w 1472468"/>
              <a:gd name="connsiteY6" fmla="*/ 1634690 h 1634690"/>
              <a:gd name="connsiteX7" fmla="*/ 235017 w 1472468"/>
              <a:gd name="connsiteY7" fmla="*/ 1613844 h 1634690"/>
              <a:gd name="connsiteX8" fmla="*/ 1393071 w 1472468"/>
              <a:gd name="connsiteY8" fmla="*/ 954005 h 1634690"/>
              <a:gd name="connsiteX9" fmla="*/ 1472469 w 1472468"/>
              <a:gd name="connsiteY9" fmla="*/ 817057 h 1634690"/>
              <a:gd name="connsiteX10" fmla="*/ 1393071 w 1472468"/>
              <a:gd name="connsiteY10" fmla="*/ 680109 h 163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2468" h="1634690">
                <a:moveTo>
                  <a:pt x="1393071" y="680688"/>
                </a:moveTo>
                <a:lnTo>
                  <a:pt x="235017" y="20848"/>
                </a:lnTo>
                <a:cubicBezTo>
                  <a:pt x="185935" y="-7236"/>
                  <a:pt x="127325" y="-6947"/>
                  <a:pt x="78243" y="21717"/>
                </a:cubicBezTo>
                <a:cubicBezTo>
                  <a:pt x="29449" y="50380"/>
                  <a:pt x="0" y="101048"/>
                  <a:pt x="0" y="158086"/>
                </a:cubicBezTo>
                <a:lnTo>
                  <a:pt x="0" y="1476896"/>
                </a:lnTo>
                <a:cubicBezTo>
                  <a:pt x="0" y="1533644"/>
                  <a:pt x="29161" y="1584602"/>
                  <a:pt x="78243" y="1612975"/>
                </a:cubicBezTo>
                <a:cubicBezTo>
                  <a:pt x="103073" y="1627452"/>
                  <a:pt x="130212" y="1634690"/>
                  <a:pt x="157352" y="1634690"/>
                </a:cubicBezTo>
                <a:cubicBezTo>
                  <a:pt x="184492" y="1634690"/>
                  <a:pt x="210765" y="1627742"/>
                  <a:pt x="235017" y="1613844"/>
                </a:cubicBezTo>
                <a:lnTo>
                  <a:pt x="1393071" y="954005"/>
                </a:lnTo>
                <a:cubicBezTo>
                  <a:pt x="1442730" y="925631"/>
                  <a:pt x="1472469" y="874673"/>
                  <a:pt x="1472469" y="817057"/>
                </a:cubicBezTo>
                <a:cubicBezTo>
                  <a:pt x="1472469" y="759440"/>
                  <a:pt x="1442730" y="708483"/>
                  <a:pt x="1393071" y="680109"/>
                </a:cubicBezTo>
                <a:close/>
              </a:path>
            </a:pathLst>
          </a:custGeom>
          <a:solidFill>
            <a:schemeClr val="tx2"/>
          </a:solidFill>
          <a:ln w="288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2" name="Freihandform 31">
            <a:extLst>
              <a:ext uri="{FF2B5EF4-FFF2-40B4-BE49-F238E27FC236}">
                <a16:creationId xmlns:a16="http://schemas.microsoft.com/office/drawing/2014/main" id="{09639B9F-8CED-B904-F9D2-FA621BF5B5A7}"/>
              </a:ext>
            </a:extLst>
          </p:cNvPr>
          <p:cNvSpPr/>
          <p:nvPr userDrawn="1"/>
        </p:nvSpPr>
        <p:spPr>
          <a:xfrm>
            <a:off x="7422222" y="1689405"/>
            <a:ext cx="943616" cy="1047566"/>
          </a:xfrm>
          <a:custGeom>
            <a:avLst/>
            <a:gdLst>
              <a:gd name="connsiteX0" fmla="*/ 696102 w 735945"/>
              <a:gd name="connsiteY0" fmla="*/ 340162 h 817018"/>
              <a:gd name="connsiteX1" fmla="*/ 117220 w 735945"/>
              <a:gd name="connsiteY1" fmla="*/ 10387 h 817018"/>
              <a:gd name="connsiteX2" fmla="*/ 38977 w 735945"/>
              <a:gd name="connsiteY2" fmla="*/ 10677 h 817018"/>
              <a:gd name="connsiteX3" fmla="*/ 0 w 735945"/>
              <a:gd name="connsiteY3" fmla="*/ 78716 h 817018"/>
              <a:gd name="connsiteX4" fmla="*/ 0 w 735945"/>
              <a:gd name="connsiteY4" fmla="*/ 738266 h 817018"/>
              <a:gd name="connsiteX5" fmla="*/ 38977 w 735945"/>
              <a:gd name="connsiteY5" fmla="*/ 806306 h 817018"/>
              <a:gd name="connsiteX6" fmla="*/ 78532 w 735945"/>
              <a:gd name="connsiteY6" fmla="*/ 817019 h 817018"/>
              <a:gd name="connsiteX7" fmla="*/ 117220 w 735945"/>
              <a:gd name="connsiteY7" fmla="*/ 806596 h 817018"/>
              <a:gd name="connsiteX8" fmla="*/ 696102 w 735945"/>
              <a:gd name="connsiteY8" fmla="*/ 476820 h 817018"/>
              <a:gd name="connsiteX9" fmla="*/ 735945 w 735945"/>
              <a:gd name="connsiteY9" fmla="*/ 408491 h 817018"/>
              <a:gd name="connsiteX10" fmla="*/ 696102 w 735945"/>
              <a:gd name="connsiteY10" fmla="*/ 340162 h 817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5945" h="817018">
                <a:moveTo>
                  <a:pt x="696102" y="340162"/>
                </a:moveTo>
                <a:lnTo>
                  <a:pt x="117220" y="10387"/>
                </a:lnTo>
                <a:cubicBezTo>
                  <a:pt x="92679" y="-3510"/>
                  <a:pt x="63230" y="-3510"/>
                  <a:pt x="38977" y="10677"/>
                </a:cubicBezTo>
                <a:cubicBezTo>
                  <a:pt x="14436" y="24864"/>
                  <a:pt x="0" y="50342"/>
                  <a:pt x="0" y="78716"/>
                </a:cubicBezTo>
                <a:lnTo>
                  <a:pt x="0" y="738266"/>
                </a:lnTo>
                <a:cubicBezTo>
                  <a:pt x="0" y="766641"/>
                  <a:pt x="14725" y="792119"/>
                  <a:pt x="38977" y="806306"/>
                </a:cubicBezTo>
                <a:cubicBezTo>
                  <a:pt x="51392" y="813544"/>
                  <a:pt x="64962" y="817019"/>
                  <a:pt x="78532" y="817019"/>
                </a:cubicBezTo>
                <a:cubicBezTo>
                  <a:pt x="92101" y="817019"/>
                  <a:pt x="105094" y="813544"/>
                  <a:pt x="117220" y="806596"/>
                </a:cubicBezTo>
                <a:lnTo>
                  <a:pt x="696102" y="476820"/>
                </a:lnTo>
                <a:cubicBezTo>
                  <a:pt x="720932" y="462634"/>
                  <a:pt x="735945" y="437155"/>
                  <a:pt x="735945" y="408491"/>
                </a:cubicBezTo>
                <a:cubicBezTo>
                  <a:pt x="735945" y="379828"/>
                  <a:pt x="721221" y="354349"/>
                  <a:pt x="696102" y="340162"/>
                </a:cubicBezTo>
                <a:close/>
              </a:path>
            </a:pathLst>
          </a:custGeom>
          <a:solidFill>
            <a:schemeClr val="tx2"/>
          </a:solidFill>
          <a:ln w="288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B9E76-4435-1188-2C8F-4D4AB1844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Presentation title | Date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EDBCEC-6AF4-1866-DE4E-8C94323C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533750-B9DF-4859-8502-A236C27DE94C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9A7304-2E4A-8BB6-D9A5-60DB2D416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800" y="2830917"/>
            <a:ext cx="11474425" cy="1689189"/>
          </a:xfrm>
        </p:spPr>
        <p:txBody>
          <a:bodyPr anchor="t" anchorCtr="0"/>
          <a:lstStyle>
            <a:lvl1pPr>
              <a:lnSpc>
                <a:spcPct val="84000"/>
              </a:lnSpc>
              <a:defRPr sz="78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Thank you.</a:t>
            </a: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4D342FC6-9029-221D-6D18-614E314C8FE7}"/>
              </a:ext>
            </a:extLst>
          </p:cNvPr>
          <p:cNvGrpSpPr/>
          <p:nvPr userDrawn="1"/>
        </p:nvGrpSpPr>
        <p:grpSpPr>
          <a:xfrm>
            <a:off x="360000" y="359802"/>
            <a:ext cx="1403751" cy="620018"/>
            <a:chOff x="360000" y="359802"/>
            <a:chExt cx="1403751" cy="620018"/>
          </a:xfrm>
          <a:solidFill>
            <a:schemeClr val="bg1"/>
          </a:solidFill>
        </p:grpSpPr>
        <p:sp>
          <p:nvSpPr>
            <p:cNvPr id="31" name="Freihandform 30">
              <a:extLst>
                <a:ext uri="{FF2B5EF4-FFF2-40B4-BE49-F238E27FC236}">
                  <a16:creationId xmlns:a16="http://schemas.microsoft.com/office/drawing/2014/main" id="{C34BFE1D-B9B8-9B23-63BD-D08EBDA4DE1B}"/>
                </a:ext>
              </a:extLst>
            </p:cNvPr>
            <p:cNvSpPr/>
            <p:nvPr/>
          </p:nvSpPr>
          <p:spPr>
            <a:xfrm>
              <a:off x="1118209" y="360050"/>
              <a:ext cx="135199" cy="151477"/>
            </a:xfrm>
            <a:custGeom>
              <a:avLst/>
              <a:gdLst>
                <a:gd name="connsiteX0" fmla="*/ 248 w 135199"/>
                <a:gd name="connsiteY0" fmla="*/ 0 h 151477"/>
                <a:gd name="connsiteX1" fmla="*/ 72800 w 135199"/>
                <a:gd name="connsiteY1" fmla="*/ 0 h 151477"/>
                <a:gd name="connsiteX2" fmla="*/ 125295 w 135199"/>
                <a:gd name="connsiteY2" fmla="*/ 40592 h 151477"/>
                <a:gd name="connsiteX3" fmla="*/ 106724 w 135199"/>
                <a:gd name="connsiteY3" fmla="*/ 71531 h 151477"/>
                <a:gd name="connsiteX4" fmla="*/ 135200 w 135199"/>
                <a:gd name="connsiteY4" fmla="*/ 108658 h 151477"/>
                <a:gd name="connsiteX5" fmla="*/ 76514 w 135199"/>
                <a:gd name="connsiteY5" fmla="*/ 151477 h 151477"/>
                <a:gd name="connsiteX6" fmla="*/ 0 w 135199"/>
                <a:gd name="connsiteY6" fmla="*/ 151477 h 151477"/>
                <a:gd name="connsiteX7" fmla="*/ 248 w 135199"/>
                <a:gd name="connsiteY7" fmla="*/ 0 h 151477"/>
                <a:gd name="connsiteX8" fmla="*/ 248 w 135199"/>
                <a:gd name="connsiteY8" fmla="*/ 0 h 151477"/>
                <a:gd name="connsiteX9" fmla="*/ 66114 w 135199"/>
                <a:gd name="connsiteY9" fmla="*/ 59403 h 151477"/>
                <a:gd name="connsiteX10" fmla="*/ 82457 w 135199"/>
                <a:gd name="connsiteY10" fmla="*/ 46037 h 151477"/>
                <a:gd name="connsiteX11" fmla="*/ 66114 w 135199"/>
                <a:gd name="connsiteY11" fmla="*/ 32672 h 151477"/>
                <a:gd name="connsiteX12" fmla="*/ 42590 w 135199"/>
                <a:gd name="connsiteY12" fmla="*/ 32672 h 151477"/>
                <a:gd name="connsiteX13" fmla="*/ 42590 w 135199"/>
                <a:gd name="connsiteY13" fmla="*/ 59403 h 151477"/>
                <a:gd name="connsiteX14" fmla="*/ 66114 w 135199"/>
                <a:gd name="connsiteY14" fmla="*/ 59403 h 151477"/>
                <a:gd name="connsiteX15" fmla="*/ 66114 w 135199"/>
                <a:gd name="connsiteY15" fmla="*/ 59403 h 151477"/>
                <a:gd name="connsiteX16" fmla="*/ 74781 w 135199"/>
                <a:gd name="connsiteY16" fmla="*/ 118558 h 151477"/>
                <a:gd name="connsiteX17" fmla="*/ 92114 w 135199"/>
                <a:gd name="connsiteY17" fmla="*/ 104203 h 151477"/>
                <a:gd name="connsiteX18" fmla="*/ 74781 w 135199"/>
                <a:gd name="connsiteY18" fmla="*/ 89847 h 151477"/>
                <a:gd name="connsiteX19" fmla="*/ 42590 w 135199"/>
                <a:gd name="connsiteY19" fmla="*/ 89847 h 151477"/>
                <a:gd name="connsiteX20" fmla="*/ 42590 w 135199"/>
                <a:gd name="connsiteY20" fmla="*/ 118311 h 151477"/>
                <a:gd name="connsiteX21" fmla="*/ 74781 w 135199"/>
                <a:gd name="connsiteY21" fmla="*/ 118558 h 151477"/>
                <a:gd name="connsiteX22" fmla="*/ 74781 w 135199"/>
                <a:gd name="connsiteY22" fmla="*/ 118558 h 15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5199" h="151477">
                  <a:moveTo>
                    <a:pt x="248" y="0"/>
                  </a:moveTo>
                  <a:lnTo>
                    <a:pt x="72800" y="0"/>
                  </a:lnTo>
                  <a:cubicBezTo>
                    <a:pt x="106971" y="0"/>
                    <a:pt x="125295" y="14108"/>
                    <a:pt x="125295" y="40592"/>
                  </a:cubicBezTo>
                  <a:cubicBezTo>
                    <a:pt x="125295" y="54700"/>
                    <a:pt x="118114" y="65096"/>
                    <a:pt x="106724" y="71531"/>
                  </a:cubicBezTo>
                  <a:cubicBezTo>
                    <a:pt x="123562" y="76976"/>
                    <a:pt x="135200" y="88857"/>
                    <a:pt x="135200" y="108658"/>
                  </a:cubicBezTo>
                  <a:cubicBezTo>
                    <a:pt x="135200" y="136627"/>
                    <a:pt x="111429" y="151477"/>
                    <a:pt x="76514" y="151477"/>
                  </a:cubicBezTo>
                  <a:lnTo>
                    <a:pt x="0" y="151477"/>
                  </a:lnTo>
                  <a:lnTo>
                    <a:pt x="248" y="0"/>
                  </a:lnTo>
                  <a:lnTo>
                    <a:pt x="248" y="0"/>
                  </a:lnTo>
                  <a:close/>
                  <a:moveTo>
                    <a:pt x="66114" y="59403"/>
                  </a:moveTo>
                  <a:cubicBezTo>
                    <a:pt x="77009" y="59403"/>
                    <a:pt x="82457" y="54453"/>
                    <a:pt x="82457" y="46037"/>
                  </a:cubicBezTo>
                  <a:cubicBezTo>
                    <a:pt x="82457" y="37622"/>
                    <a:pt x="76762" y="32672"/>
                    <a:pt x="66114" y="32672"/>
                  </a:cubicBezTo>
                  <a:lnTo>
                    <a:pt x="42590" y="32672"/>
                  </a:lnTo>
                  <a:lnTo>
                    <a:pt x="42590" y="59403"/>
                  </a:lnTo>
                  <a:lnTo>
                    <a:pt x="66114" y="59403"/>
                  </a:lnTo>
                  <a:lnTo>
                    <a:pt x="66114" y="59403"/>
                  </a:lnTo>
                  <a:close/>
                  <a:moveTo>
                    <a:pt x="74781" y="118558"/>
                  </a:moveTo>
                  <a:cubicBezTo>
                    <a:pt x="85676" y="118558"/>
                    <a:pt x="92114" y="113361"/>
                    <a:pt x="92114" y="104203"/>
                  </a:cubicBezTo>
                  <a:cubicBezTo>
                    <a:pt x="92114" y="95292"/>
                    <a:pt x="85676" y="89847"/>
                    <a:pt x="74781" y="89847"/>
                  </a:cubicBezTo>
                  <a:lnTo>
                    <a:pt x="42590" y="89847"/>
                  </a:lnTo>
                  <a:lnTo>
                    <a:pt x="42590" y="118311"/>
                  </a:lnTo>
                  <a:lnTo>
                    <a:pt x="74781" y="118558"/>
                  </a:lnTo>
                  <a:lnTo>
                    <a:pt x="74781" y="118558"/>
                  </a:lnTo>
                  <a:close/>
                </a:path>
              </a:pathLst>
            </a:custGeom>
            <a:grpFill/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" name="Freihandform 32">
              <a:extLst>
                <a:ext uri="{FF2B5EF4-FFF2-40B4-BE49-F238E27FC236}">
                  <a16:creationId xmlns:a16="http://schemas.microsoft.com/office/drawing/2014/main" id="{8B2F7D46-9CB0-1163-71E1-427683A86BFA}"/>
                </a:ext>
              </a:extLst>
            </p:cNvPr>
            <p:cNvSpPr/>
            <p:nvPr/>
          </p:nvSpPr>
          <p:spPr>
            <a:xfrm>
              <a:off x="1264304" y="390741"/>
              <a:ext cx="120342" cy="123261"/>
            </a:xfrm>
            <a:custGeom>
              <a:avLst/>
              <a:gdLst>
                <a:gd name="connsiteX0" fmla="*/ 0 w 120342"/>
                <a:gd name="connsiteY0" fmla="*/ 90589 h 123261"/>
                <a:gd name="connsiteX1" fmla="*/ 36400 w 120342"/>
                <a:gd name="connsiteY1" fmla="*/ 54453 h 123261"/>
                <a:gd name="connsiteX2" fmla="*/ 65124 w 120342"/>
                <a:gd name="connsiteY2" fmla="*/ 47770 h 123261"/>
                <a:gd name="connsiteX3" fmla="*/ 72057 w 120342"/>
                <a:gd name="connsiteY3" fmla="*/ 40840 h 123261"/>
                <a:gd name="connsiteX4" fmla="*/ 57943 w 120342"/>
                <a:gd name="connsiteY4" fmla="*/ 32177 h 123261"/>
                <a:gd name="connsiteX5" fmla="*/ 29467 w 120342"/>
                <a:gd name="connsiteY5" fmla="*/ 49007 h 123261"/>
                <a:gd name="connsiteX6" fmla="*/ 495 w 120342"/>
                <a:gd name="connsiteY6" fmla="*/ 31682 h 123261"/>
                <a:gd name="connsiteX7" fmla="*/ 59429 w 120342"/>
                <a:gd name="connsiteY7" fmla="*/ 0 h 123261"/>
                <a:gd name="connsiteX8" fmla="*/ 109695 w 120342"/>
                <a:gd name="connsiteY8" fmla="*/ 49007 h 123261"/>
                <a:gd name="connsiteX9" fmla="*/ 109695 w 120342"/>
                <a:gd name="connsiteY9" fmla="*/ 84649 h 123261"/>
                <a:gd name="connsiteX10" fmla="*/ 116381 w 120342"/>
                <a:gd name="connsiteY10" fmla="*/ 90589 h 123261"/>
                <a:gd name="connsiteX11" fmla="*/ 120343 w 120342"/>
                <a:gd name="connsiteY11" fmla="*/ 90589 h 123261"/>
                <a:gd name="connsiteX12" fmla="*/ 120343 w 120342"/>
                <a:gd name="connsiteY12" fmla="*/ 120538 h 123261"/>
                <a:gd name="connsiteX13" fmla="*/ 103257 w 120342"/>
                <a:gd name="connsiteY13" fmla="*/ 122519 h 123261"/>
                <a:gd name="connsiteX14" fmla="*/ 77752 w 120342"/>
                <a:gd name="connsiteY14" fmla="*/ 108658 h 123261"/>
                <a:gd name="connsiteX15" fmla="*/ 74781 w 120342"/>
                <a:gd name="connsiteY15" fmla="*/ 105935 h 123261"/>
                <a:gd name="connsiteX16" fmla="*/ 71067 w 120342"/>
                <a:gd name="connsiteY16" fmla="*/ 109153 h 123261"/>
                <a:gd name="connsiteX17" fmla="*/ 39371 w 120342"/>
                <a:gd name="connsiteY17" fmla="*/ 123261 h 123261"/>
                <a:gd name="connsiteX18" fmla="*/ 0 w 120342"/>
                <a:gd name="connsiteY18" fmla="*/ 90589 h 123261"/>
                <a:gd name="connsiteX19" fmla="*/ 0 w 120342"/>
                <a:gd name="connsiteY19" fmla="*/ 90589 h 123261"/>
                <a:gd name="connsiteX20" fmla="*/ 50762 w 120342"/>
                <a:gd name="connsiteY20" fmla="*/ 94797 h 123261"/>
                <a:gd name="connsiteX21" fmla="*/ 72057 w 120342"/>
                <a:gd name="connsiteY21" fmla="*/ 70541 h 123261"/>
                <a:gd name="connsiteX22" fmla="*/ 72057 w 120342"/>
                <a:gd name="connsiteY22" fmla="*/ 68561 h 123261"/>
                <a:gd name="connsiteX23" fmla="*/ 64133 w 120342"/>
                <a:gd name="connsiteY23" fmla="*/ 72769 h 123261"/>
                <a:gd name="connsiteX24" fmla="*/ 49524 w 120342"/>
                <a:gd name="connsiteY24" fmla="*/ 75986 h 123261"/>
                <a:gd name="connsiteX25" fmla="*/ 38629 w 120342"/>
                <a:gd name="connsiteY25" fmla="*/ 85887 h 123261"/>
                <a:gd name="connsiteX26" fmla="*/ 50762 w 120342"/>
                <a:gd name="connsiteY26" fmla="*/ 94797 h 123261"/>
                <a:gd name="connsiteX27" fmla="*/ 50762 w 120342"/>
                <a:gd name="connsiteY27" fmla="*/ 94797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0342" h="123261">
                  <a:moveTo>
                    <a:pt x="0" y="90589"/>
                  </a:moveTo>
                  <a:cubicBezTo>
                    <a:pt x="0" y="72521"/>
                    <a:pt x="11390" y="60393"/>
                    <a:pt x="36400" y="54453"/>
                  </a:cubicBezTo>
                  <a:lnTo>
                    <a:pt x="65124" y="47770"/>
                  </a:lnTo>
                  <a:cubicBezTo>
                    <a:pt x="70076" y="46532"/>
                    <a:pt x="72057" y="44305"/>
                    <a:pt x="72057" y="40840"/>
                  </a:cubicBezTo>
                  <a:cubicBezTo>
                    <a:pt x="72057" y="35394"/>
                    <a:pt x="67600" y="32177"/>
                    <a:pt x="57943" y="32177"/>
                  </a:cubicBezTo>
                  <a:cubicBezTo>
                    <a:pt x="46800" y="32177"/>
                    <a:pt x="35162" y="38612"/>
                    <a:pt x="29467" y="49007"/>
                  </a:cubicBezTo>
                  <a:lnTo>
                    <a:pt x="495" y="31682"/>
                  </a:lnTo>
                  <a:cubicBezTo>
                    <a:pt x="9905" y="14356"/>
                    <a:pt x="30705" y="0"/>
                    <a:pt x="59429" y="0"/>
                  </a:cubicBezTo>
                  <a:cubicBezTo>
                    <a:pt x="94343" y="0"/>
                    <a:pt x="109695" y="17326"/>
                    <a:pt x="109695" y="49007"/>
                  </a:cubicBezTo>
                  <a:lnTo>
                    <a:pt x="109695" y="84649"/>
                  </a:lnTo>
                  <a:cubicBezTo>
                    <a:pt x="109695" y="89104"/>
                    <a:pt x="111676" y="90589"/>
                    <a:pt x="116381" y="90589"/>
                  </a:cubicBezTo>
                  <a:lnTo>
                    <a:pt x="120343" y="90589"/>
                  </a:lnTo>
                  <a:lnTo>
                    <a:pt x="120343" y="120538"/>
                  </a:lnTo>
                  <a:cubicBezTo>
                    <a:pt x="115886" y="121776"/>
                    <a:pt x="109448" y="122519"/>
                    <a:pt x="103257" y="122519"/>
                  </a:cubicBezTo>
                  <a:cubicBezTo>
                    <a:pt x="88400" y="122519"/>
                    <a:pt x="81962" y="117568"/>
                    <a:pt x="77752" y="108658"/>
                  </a:cubicBezTo>
                  <a:cubicBezTo>
                    <a:pt x="76762" y="106925"/>
                    <a:pt x="76267" y="105935"/>
                    <a:pt x="74781" y="105935"/>
                  </a:cubicBezTo>
                  <a:cubicBezTo>
                    <a:pt x="73295" y="105935"/>
                    <a:pt x="72800" y="106925"/>
                    <a:pt x="71067" y="109153"/>
                  </a:cubicBezTo>
                  <a:cubicBezTo>
                    <a:pt x="64629" y="117816"/>
                    <a:pt x="53981" y="123261"/>
                    <a:pt x="39371" y="123261"/>
                  </a:cubicBezTo>
                  <a:cubicBezTo>
                    <a:pt x="14610" y="123261"/>
                    <a:pt x="0" y="108905"/>
                    <a:pt x="0" y="90589"/>
                  </a:cubicBezTo>
                  <a:lnTo>
                    <a:pt x="0" y="90589"/>
                  </a:lnTo>
                  <a:close/>
                  <a:moveTo>
                    <a:pt x="50762" y="94797"/>
                  </a:moveTo>
                  <a:cubicBezTo>
                    <a:pt x="62400" y="94797"/>
                    <a:pt x="72057" y="87619"/>
                    <a:pt x="72057" y="70541"/>
                  </a:cubicBezTo>
                  <a:lnTo>
                    <a:pt x="72057" y="68561"/>
                  </a:lnTo>
                  <a:cubicBezTo>
                    <a:pt x="70571" y="70541"/>
                    <a:pt x="68343" y="71779"/>
                    <a:pt x="64133" y="72769"/>
                  </a:cubicBezTo>
                  <a:lnTo>
                    <a:pt x="49524" y="75986"/>
                  </a:lnTo>
                  <a:cubicBezTo>
                    <a:pt x="42590" y="77471"/>
                    <a:pt x="38629" y="80689"/>
                    <a:pt x="38629" y="85887"/>
                  </a:cubicBezTo>
                  <a:cubicBezTo>
                    <a:pt x="38629" y="90837"/>
                    <a:pt x="43086" y="94797"/>
                    <a:pt x="50762" y="94797"/>
                  </a:cubicBezTo>
                  <a:lnTo>
                    <a:pt x="50762" y="94797"/>
                  </a:lnTo>
                  <a:close/>
                </a:path>
              </a:pathLst>
            </a:custGeom>
            <a:grpFill/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" name="Freihandform 33">
              <a:extLst>
                <a:ext uri="{FF2B5EF4-FFF2-40B4-BE49-F238E27FC236}">
                  <a16:creationId xmlns:a16="http://schemas.microsoft.com/office/drawing/2014/main" id="{D7A7396C-839B-F5B0-F4AE-FA1498704DFC}"/>
                </a:ext>
              </a:extLst>
            </p:cNvPr>
            <p:cNvSpPr/>
            <p:nvPr/>
          </p:nvSpPr>
          <p:spPr>
            <a:xfrm>
              <a:off x="1397028" y="394454"/>
              <a:ext cx="113409" cy="120785"/>
            </a:xfrm>
            <a:custGeom>
              <a:avLst/>
              <a:gdLst>
                <a:gd name="connsiteX0" fmla="*/ 56705 w 113409"/>
                <a:gd name="connsiteY0" fmla="*/ 120786 h 120785"/>
                <a:gd name="connsiteX1" fmla="*/ 0 w 113409"/>
                <a:gd name="connsiteY1" fmla="*/ 70541 h 120785"/>
                <a:gd name="connsiteX2" fmla="*/ 0 w 113409"/>
                <a:gd name="connsiteY2" fmla="*/ 0 h 120785"/>
                <a:gd name="connsiteX3" fmla="*/ 40610 w 113409"/>
                <a:gd name="connsiteY3" fmla="*/ 0 h 120785"/>
                <a:gd name="connsiteX4" fmla="*/ 40610 w 113409"/>
                <a:gd name="connsiteY4" fmla="*/ 67571 h 120785"/>
                <a:gd name="connsiteX5" fmla="*/ 56705 w 113409"/>
                <a:gd name="connsiteY5" fmla="*/ 85639 h 120785"/>
                <a:gd name="connsiteX6" fmla="*/ 72800 w 113409"/>
                <a:gd name="connsiteY6" fmla="*/ 67571 h 120785"/>
                <a:gd name="connsiteX7" fmla="*/ 72800 w 113409"/>
                <a:gd name="connsiteY7" fmla="*/ 0 h 120785"/>
                <a:gd name="connsiteX8" fmla="*/ 113410 w 113409"/>
                <a:gd name="connsiteY8" fmla="*/ 0 h 120785"/>
                <a:gd name="connsiteX9" fmla="*/ 113410 w 113409"/>
                <a:gd name="connsiteY9" fmla="*/ 70541 h 120785"/>
                <a:gd name="connsiteX10" fmla="*/ 56705 w 113409"/>
                <a:gd name="connsiteY10" fmla="*/ 120786 h 120785"/>
                <a:gd name="connsiteX11" fmla="*/ 56705 w 113409"/>
                <a:gd name="connsiteY11" fmla="*/ 120786 h 12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409" h="120785">
                  <a:moveTo>
                    <a:pt x="56705" y="120786"/>
                  </a:moveTo>
                  <a:cubicBezTo>
                    <a:pt x="19810" y="120786"/>
                    <a:pt x="0" y="102223"/>
                    <a:pt x="0" y="70541"/>
                  </a:cubicBezTo>
                  <a:lnTo>
                    <a:pt x="0" y="0"/>
                  </a:lnTo>
                  <a:lnTo>
                    <a:pt x="40610" y="0"/>
                  </a:lnTo>
                  <a:lnTo>
                    <a:pt x="40610" y="67571"/>
                  </a:lnTo>
                  <a:cubicBezTo>
                    <a:pt x="40610" y="79204"/>
                    <a:pt x="46552" y="85639"/>
                    <a:pt x="56705" y="85639"/>
                  </a:cubicBezTo>
                  <a:cubicBezTo>
                    <a:pt x="66857" y="85639"/>
                    <a:pt x="72800" y="79204"/>
                    <a:pt x="72800" y="67571"/>
                  </a:cubicBezTo>
                  <a:lnTo>
                    <a:pt x="72800" y="0"/>
                  </a:lnTo>
                  <a:lnTo>
                    <a:pt x="113410" y="0"/>
                  </a:lnTo>
                  <a:lnTo>
                    <a:pt x="113410" y="70541"/>
                  </a:lnTo>
                  <a:cubicBezTo>
                    <a:pt x="113410" y="102223"/>
                    <a:pt x="93600" y="120786"/>
                    <a:pt x="56705" y="120786"/>
                  </a:cubicBezTo>
                  <a:lnTo>
                    <a:pt x="56705" y="120786"/>
                  </a:lnTo>
                  <a:close/>
                </a:path>
              </a:pathLst>
            </a:custGeom>
            <a:grpFill/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" name="Freihandform 34">
              <a:extLst>
                <a:ext uri="{FF2B5EF4-FFF2-40B4-BE49-F238E27FC236}">
                  <a16:creationId xmlns:a16="http://schemas.microsoft.com/office/drawing/2014/main" id="{ECDBADF9-48B8-360B-03E1-6145F03954FB}"/>
                </a:ext>
              </a:extLst>
            </p:cNvPr>
            <p:cNvSpPr/>
            <p:nvPr/>
          </p:nvSpPr>
          <p:spPr>
            <a:xfrm>
              <a:off x="1524552" y="391236"/>
              <a:ext cx="120342" cy="123261"/>
            </a:xfrm>
            <a:custGeom>
              <a:avLst/>
              <a:gdLst>
                <a:gd name="connsiteX0" fmla="*/ 64381 w 120342"/>
                <a:gd name="connsiteY0" fmla="*/ 123261 h 123261"/>
                <a:gd name="connsiteX1" fmla="*/ 0 w 120342"/>
                <a:gd name="connsiteY1" fmla="*/ 61631 h 123261"/>
                <a:gd name="connsiteX2" fmla="*/ 61410 w 120342"/>
                <a:gd name="connsiteY2" fmla="*/ 0 h 123261"/>
                <a:gd name="connsiteX3" fmla="*/ 120343 w 120342"/>
                <a:gd name="connsiteY3" fmla="*/ 61631 h 123261"/>
                <a:gd name="connsiteX4" fmla="*/ 120343 w 120342"/>
                <a:gd name="connsiteY4" fmla="*/ 71284 h 123261"/>
                <a:gd name="connsiteX5" fmla="*/ 39124 w 120342"/>
                <a:gd name="connsiteY5" fmla="*/ 71284 h 123261"/>
                <a:gd name="connsiteX6" fmla="*/ 64133 w 120342"/>
                <a:gd name="connsiteY6" fmla="*/ 89847 h 123261"/>
                <a:gd name="connsiteX7" fmla="*/ 87905 w 120342"/>
                <a:gd name="connsiteY7" fmla="*/ 77966 h 123261"/>
                <a:gd name="connsiteX8" fmla="*/ 116133 w 120342"/>
                <a:gd name="connsiteY8" fmla="*/ 98757 h 123261"/>
                <a:gd name="connsiteX9" fmla="*/ 64381 w 120342"/>
                <a:gd name="connsiteY9" fmla="*/ 123261 h 123261"/>
                <a:gd name="connsiteX10" fmla="*/ 64381 w 120342"/>
                <a:gd name="connsiteY10" fmla="*/ 123261 h 123261"/>
                <a:gd name="connsiteX11" fmla="*/ 81467 w 120342"/>
                <a:gd name="connsiteY11" fmla="*/ 46285 h 123261"/>
                <a:gd name="connsiteX12" fmla="*/ 61162 w 120342"/>
                <a:gd name="connsiteY12" fmla="*/ 31434 h 123261"/>
                <a:gd name="connsiteX13" fmla="*/ 40114 w 120342"/>
                <a:gd name="connsiteY13" fmla="*/ 46285 h 123261"/>
                <a:gd name="connsiteX14" fmla="*/ 81467 w 120342"/>
                <a:gd name="connsiteY14" fmla="*/ 4628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0342" h="123261">
                  <a:moveTo>
                    <a:pt x="64381" y="123261"/>
                  </a:moveTo>
                  <a:cubicBezTo>
                    <a:pt x="23771" y="123261"/>
                    <a:pt x="0" y="97272"/>
                    <a:pt x="0" y="61631"/>
                  </a:cubicBezTo>
                  <a:cubicBezTo>
                    <a:pt x="0" y="25989"/>
                    <a:pt x="25752" y="0"/>
                    <a:pt x="61410" y="0"/>
                  </a:cubicBezTo>
                  <a:cubicBezTo>
                    <a:pt x="97067" y="0"/>
                    <a:pt x="120343" y="25494"/>
                    <a:pt x="120343" y="61631"/>
                  </a:cubicBezTo>
                  <a:lnTo>
                    <a:pt x="120343" y="71284"/>
                  </a:lnTo>
                  <a:lnTo>
                    <a:pt x="39124" y="71284"/>
                  </a:lnTo>
                  <a:cubicBezTo>
                    <a:pt x="41352" y="84154"/>
                    <a:pt x="51752" y="89847"/>
                    <a:pt x="64133" y="89847"/>
                  </a:cubicBezTo>
                  <a:cubicBezTo>
                    <a:pt x="75276" y="89847"/>
                    <a:pt x="81467" y="85639"/>
                    <a:pt x="87905" y="77966"/>
                  </a:cubicBezTo>
                  <a:lnTo>
                    <a:pt x="116133" y="98757"/>
                  </a:lnTo>
                  <a:cubicBezTo>
                    <a:pt x="104991" y="114351"/>
                    <a:pt x="86419" y="123261"/>
                    <a:pt x="64381" y="123261"/>
                  </a:cubicBezTo>
                  <a:lnTo>
                    <a:pt x="64381" y="123261"/>
                  </a:lnTo>
                  <a:close/>
                  <a:moveTo>
                    <a:pt x="81467" y="46285"/>
                  </a:moveTo>
                  <a:cubicBezTo>
                    <a:pt x="78743" y="36879"/>
                    <a:pt x="71562" y="31434"/>
                    <a:pt x="61162" y="31434"/>
                  </a:cubicBezTo>
                  <a:cubicBezTo>
                    <a:pt x="50514" y="31434"/>
                    <a:pt x="42838" y="36879"/>
                    <a:pt x="40114" y="46285"/>
                  </a:cubicBezTo>
                  <a:lnTo>
                    <a:pt x="81467" y="46285"/>
                  </a:lnTo>
                  <a:close/>
                </a:path>
              </a:pathLst>
            </a:custGeom>
            <a:grpFill/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6" name="Freihandform 35">
              <a:extLst>
                <a:ext uri="{FF2B5EF4-FFF2-40B4-BE49-F238E27FC236}">
                  <a16:creationId xmlns:a16="http://schemas.microsoft.com/office/drawing/2014/main" id="{D08E6232-9F97-1128-2857-33493FD566C2}"/>
                </a:ext>
              </a:extLst>
            </p:cNvPr>
            <p:cNvSpPr/>
            <p:nvPr/>
          </p:nvSpPr>
          <p:spPr>
            <a:xfrm>
              <a:off x="1660247" y="392226"/>
              <a:ext cx="73295" cy="119053"/>
            </a:xfrm>
            <a:custGeom>
              <a:avLst/>
              <a:gdLst>
                <a:gd name="connsiteX0" fmla="*/ 0 w 73295"/>
                <a:gd name="connsiteY0" fmla="*/ 2228 h 119053"/>
                <a:gd name="connsiteX1" fmla="*/ 40362 w 73295"/>
                <a:gd name="connsiteY1" fmla="*/ 2228 h 119053"/>
                <a:gd name="connsiteX2" fmla="*/ 40362 w 73295"/>
                <a:gd name="connsiteY2" fmla="*/ 17078 h 119053"/>
                <a:gd name="connsiteX3" fmla="*/ 41848 w 73295"/>
                <a:gd name="connsiteY3" fmla="*/ 19058 h 119053"/>
                <a:gd name="connsiteX4" fmla="*/ 46057 w 73295"/>
                <a:gd name="connsiteY4" fmla="*/ 14603 h 119053"/>
                <a:gd name="connsiteX5" fmla="*/ 72057 w 73295"/>
                <a:gd name="connsiteY5" fmla="*/ 0 h 119053"/>
                <a:gd name="connsiteX6" fmla="*/ 72800 w 73295"/>
                <a:gd name="connsiteY6" fmla="*/ 0 h 119053"/>
                <a:gd name="connsiteX7" fmla="*/ 73295 w 73295"/>
                <a:gd name="connsiteY7" fmla="*/ 40840 h 119053"/>
                <a:gd name="connsiteX8" fmla="*/ 64629 w 73295"/>
                <a:gd name="connsiteY8" fmla="*/ 40840 h 119053"/>
                <a:gd name="connsiteX9" fmla="*/ 40610 w 73295"/>
                <a:gd name="connsiteY9" fmla="*/ 65838 h 119053"/>
                <a:gd name="connsiteX10" fmla="*/ 40610 w 73295"/>
                <a:gd name="connsiteY10" fmla="*/ 119053 h 119053"/>
                <a:gd name="connsiteX11" fmla="*/ 248 w 73295"/>
                <a:gd name="connsiteY11" fmla="*/ 119053 h 119053"/>
                <a:gd name="connsiteX12" fmla="*/ 0 w 73295"/>
                <a:gd name="connsiteY12" fmla="*/ 2228 h 119053"/>
                <a:gd name="connsiteX13" fmla="*/ 0 w 73295"/>
                <a:gd name="connsiteY13" fmla="*/ 2228 h 11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295" h="119053">
                  <a:moveTo>
                    <a:pt x="0" y="2228"/>
                  </a:moveTo>
                  <a:lnTo>
                    <a:pt x="40362" y="2228"/>
                  </a:lnTo>
                  <a:lnTo>
                    <a:pt x="40362" y="17078"/>
                  </a:lnTo>
                  <a:cubicBezTo>
                    <a:pt x="40362" y="18563"/>
                    <a:pt x="40857" y="19058"/>
                    <a:pt x="41848" y="19058"/>
                  </a:cubicBezTo>
                  <a:cubicBezTo>
                    <a:pt x="43086" y="19058"/>
                    <a:pt x="43581" y="18316"/>
                    <a:pt x="46057" y="14603"/>
                  </a:cubicBezTo>
                  <a:cubicBezTo>
                    <a:pt x="52248" y="4455"/>
                    <a:pt x="60914" y="0"/>
                    <a:pt x="72057" y="0"/>
                  </a:cubicBezTo>
                  <a:lnTo>
                    <a:pt x="72800" y="0"/>
                  </a:lnTo>
                  <a:lnTo>
                    <a:pt x="73295" y="40840"/>
                  </a:lnTo>
                  <a:lnTo>
                    <a:pt x="64629" y="40840"/>
                  </a:lnTo>
                  <a:cubicBezTo>
                    <a:pt x="48286" y="40840"/>
                    <a:pt x="40610" y="48512"/>
                    <a:pt x="40610" y="65838"/>
                  </a:cubicBezTo>
                  <a:lnTo>
                    <a:pt x="40610" y="119053"/>
                  </a:lnTo>
                  <a:lnTo>
                    <a:pt x="248" y="119053"/>
                  </a:lnTo>
                  <a:lnTo>
                    <a:pt x="0" y="2228"/>
                  </a:lnTo>
                  <a:lnTo>
                    <a:pt x="0" y="2228"/>
                  </a:lnTo>
                  <a:close/>
                </a:path>
              </a:pathLst>
            </a:custGeom>
            <a:grpFill/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" name="Freihandform 37">
              <a:extLst>
                <a:ext uri="{FF2B5EF4-FFF2-40B4-BE49-F238E27FC236}">
                  <a16:creationId xmlns:a16="http://schemas.microsoft.com/office/drawing/2014/main" id="{DE6F6C80-64D4-CD20-65FF-CB154AB2C6D3}"/>
                </a:ext>
              </a:extLst>
            </p:cNvPr>
            <p:cNvSpPr/>
            <p:nvPr/>
          </p:nvSpPr>
          <p:spPr>
            <a:xfrm>
              <a:off x="1118457" y="572415"/>
              <a:ext cx="166152" cy="151477"/>
            </a:xfrm>
            <a:custGeom>
              <a:avLst/>
              <a:gdLst>
                <a:gd name="connsiteX0" fmla="*/ 80229 w 166152"/>
                <a:gd name="connsiteY0" fmla="*/ 116578 h 151477"/>
                <a:gd name="connsiteX1" fmla="*/ 38876 w 166152"/>
                <a:gd name="connsiteY1" fmla="*/ 64601 h 151477"/>
                <a:gd name="connsiteX2" fmla="*/ 38876 w 166152"/>
                <a:gd name="connsiteY2" fmla="*/ 151477 h 151477"/>
                <a:gd name="connsiteX3" fmla="*/ 0 w 166152"/>
                <a:gd name="connsiteY3" fmla="*/ 151477 h 151477"/>
                <a:gd name="connsiteX4" fmla="*/ 0 w 166152"/>
                <a:gd name="connsiteY4" fmla="*/ 0 h 151477"/>
                <a:gd name="connsiteX5" fmla="*/ 34171 w 166152"/>
                <a:gd name="connsiteY5" fmla="*/ 0 h 151477"/>
                <a:gd name="connsiteX6" fmla="*/ 84438 w 166152"/>
                <a:gd name="connsiteY6" fmla="*/ 63611 h 151477"/>
                <a:gd name="connsiteX7" fmla="*/ 132971 w 166152"/>
                <a:gd name="connsiteY7" fmla="*/ 0 h 151477"/>
                <a:gd name="connsiteX8" fmla="*/ 166152 w 166152"/>
                <a:gd name="connsiteY8" fmla="*/ 0 h 151477"/>
                <a:gd name="connsiteX9" fmla="*/ 166152 w 166152"/>
                <a:gd name="connsiteY9" fmla="*/ 151477 h 151477"/>
                <a:gd name="connsiteX10" fmla="*/ 127029 w 166152"/>
                <a:gd name="connsiteY10" fmla="*/ 151477 h 151477"/>
                <a:gd name="connsiteX11" fmla="*/ 127029 w 166152"/>
                <a:gd name="connsiteY11" fmla="*/ 66086 h 151477"/>
                <a:gd name="connsiteX12" fmla="*/ 87657 w 166152"/>
                <a:gd name="connsiteY12" fmla="*/ 116826 h 151477"/>
                <a:gd name="connsiteX13" fmla="*/ 83695 w 166152"/>
                <a:gd name="connsiteY13" fmla="*/ 119301 h 151477"/>
                <a:gd name="connsiteX14" fmla="*/ 80229 w 166152"/>
                <a:gd name="connsiteY14" fmla="*/ 116578 h 151477"/>
                <a:gd name="connsiteX15" fmla="*/ 80229 w 166152"/>
                <a:gd name="connsiteY15" fmla="*/ 116578 h 15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6152" h="151477">
                  <a:moveTo>
                    <a:pt x="80229" y="116578"/>
                  </a:moveTo>
                  <a:lnTo>
                    <a:pt x="38876" y="64601"/>
                  </a:lnTo>
                  <a:lnTo>
                    <a:pt x="38876" y="151477"/>
                  </a:lnTo>
                  <a:lnTo>
                    <a:pt x="0" y="151477"/>
                  </a:lnTo>
                  <a:lnTo>
                    <a:pt x="0" y="0"/>
                  </a:lnTo>
                  <a:lnTo>
                    <a:pt x="34171" y="0"/>
                  </a:lnTo>
                  <a:lnTo>
                    <a:pt x="84438" y="63611"/>
                  </a:lnTo>
                  <a:lnTo>
                    <a:pt x="132971" y="0"/>
                  </a:lnTo>
                  <a:lnTo>
                    <a:pt x="166152" y="0"/>
                  </a:lnTo>
                  <a:lnTo>
                    <a:pt x="166152" y="151477"/>
                  </a:lnTo>
                  <a:lnTo>
                    <a:pt x="127029" y="151477"/>
                  </a:lnTo>
                  <a:lnTo>
                    <a:pt x="127029" y="66086"/>
                  </a:lnTo>
                  <a:lnTo>
                    <a:pt x="87657" y="116826"/>
                  </a:lnTo>
                  <a:cubicBezTo>
                    <a:pt x="86171" y="118806"/>
                    <a:pt x="85181" y="119301"/>
                    <a:pt x="83695" y="119301"/>
                  </a:cubicBezTo>
                  <a:cubicBezTo>
                    <a:pt x="82210" y="119301"/>
                    <a:pt x="81714" y="118806"/>
                    <a:pt x="80229" y="116578"/>
                  </a:cubicBezTo>
                  <a:lnTo>
                    <a:pt x="80229" y="116578"/>
                  </a:lnTo>
                  <a:close/>
                </a:path>
              </a:pathLst>
            </a:custGeom>
            <a:grpFill/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9" name="Freihandform 38">
              <a:extLst>
                <a:ext uri="{FF2B5EF4-FFF2-40B4-BE49-F238E27FC236}">
                  <a16:creationId xmlns:a16="http://schemas.microsoft.com/office/drawing/2014/main" id="{BB208816-8123-C9DA-8340-D5B6AB555B18}"/>
                </a:ext>
              </a:extLst>
            </p:cNvPr>
            <p:cNvSpPr/>
            <p:nvPr/>
          </p:nvSpPr>
          <p:spPr>
            <a:xfrm>
              <a:off x="1298971" y="603354"/>
              <a:ext cx="120342" cy="123261"/>
            </a:xfrm>
            <a:custGeom>
              <a:avLst/>
              <a:gdLst>
                <a:gd name="connsiteX0" fmla="*/ 64381 w 120342"/>
                <a:gd name="connsiteY0" fmla="*/ 123261 h 123261"/>
                <a:gd name="connsiteX1" fmla="*/ 0 w 120342"/>
                <a:gd name="connsiteY1" fmla="*/ 61631 h 123261"/>
                <a:gd name="connsiteX2" fmla="*/ 61409 w 120342"/>
                <a:gd name="connsiteY2" fmla="*/ 0 h 123261"/>
                <a:gd name="connsiteX3" fmla="*/ 120343 w 120342"/>
                <a:gd name="connsiteY3" fmla="*/ 61631 h 123261"/>
                <a:gd name="connsiteX4" fmla="*/ 120343 w 120342"/>
                <a:gd name="connsiteY4" fmla="*/ 71284 h 123261"/>
                <a:gd name="connsiteX5" fmla="*/ 39124 w 120342"/>
                <a:gd name="connsiteY5" fmla="*/ 71284 h 123261"/>
                <a:gd name="connsiteX6" fmla="*/ 64133 w 120342"/>
                <a:gd name="connsiteY6" fmla="*/ 89847 h 123261"/>
                <a:gd name="connsiteX7" fmla="*/ 87905 w 120342"/>
                <a:gd name="connsiteY7" fmla="*/ 77966 h 123261"/>
                <a:gd name="connsiteX8" fmla="*/ 116133 w 120342"/>
                <a:gd name="connsiteY8" fmla="*/ 98757 h 123261"/>
                <a:gd name="connsiteX9" fmla="*/ 64381 w 120342"/>
                <a:gd name="connsiteY9" fmla="*/ 123261 h 123261"/>
                <a:gd name="connsiteX10" fmla="*/ 64381 w 120342"/>
                <a:gd name="connsiteY10" fmla="*/ 123261 h 123261"/>
                <a:gd name="connsiteX11" fmla="*/ 81219 w 120342"/>
                <a:gd name="connsiteY11" fmla="*/ 46285 h 123261"/>
                <a:gd name="connsiteX12" fmla="*/ 60914 w 120342"/>
                <a:gd name="connsiteY12" fmla="*/ 31434 h 123261"/>
                <a:gd name="connsiteX13" fmla="*/ 39867 w 120342"/>
                <a:gd name="connsiteY13" fmla="*/ 46285 h 123261"/>
                <a:gd name="connsiteX14" fmla="*/ 81219 w 120342"/>
                <a:gd name="connsiteY14" fmla="*/ 4628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0342" h="123261">
                  <a:moveTo>
                    <a:pt x="64381" y="123261"/>
                  </a:moveTo>
                  <a:cubicBezTo>
                    <a:pt x="23771" y="123261"/>
                    <a:pt x="0" y="97272"/>
                    <a:pt x="0" y="61631"/>
                  </a:cubicBezTo>
                  <a:cubicBezTo>
                    <a:pt x="0" y="25989"/>
                    <a:pt x="25752" y="0"/>
                    <a:pt x="61409" y="0"/>
                  </a:cubicBezTo>
                  <a:cubicBezTo>
                    <a:pt x="97067" y="0"/>
                    <a:pt x="120343" y="25494"/>
                    <a:pt x="120343" y="61631"/>
                  </a:cubicBezTo>
                  <a:lnTo>
                    <a:pt x="120343" y="71284"/>
                  </a:lnTo>
                  <a:lnTo>
                    <a:pt x="39124" y="71284"/>
                  </a:lnTo>
                  <a:cubicBezTo>
                    <a:pt x="41352" y="84154"/>
                    <a:pt x="51752" y="89847"/>
                    <a:pt x="64133" y="89847"/>
                  </a:cubicBezTo>
                  <a:cubicBezTo>
                    <a:pt x="75276" y="89847"/>
                    <a:pt x="81467" y="85639"/>
                    <a:pt x="87905" y="77966"/>
                  </a:cubicBezTo>
                  <a:lnTo>
                    <a:pt x="116133" y="98757"/>
                  </a:lnTo>
                  <a:cubicBezTo>
                    <a:pt x="104743" y="114351"/>
                    <a:pt x="86171" y="123261"/>
                    <a:pt x="64381" y="123261"/>
                  </a:cubicBezTo>
                  <a:lnTo>
                    <a:pt x="64381" y="123261"/>
                  </a:lnTo>
                  <a:close/>
                  <a:moveTo>
                    <a:pt x="81219" y="46285"/>
                  </a:moveTo>
                  <a:cubicBezTo>
                    <a:pt x="78495" y="36879"/>
                    <a:pt x="71314" y="31434"/>
                    <a:pt x="60914" y="31434"/>
                  </a:cubicBezTo>
                  <a:cubicBezTo>
                    <a:pt x="50267" y="31434"/>
                    <a:pt x="42590" y="36879"/>
                    <a:pt x="39867" y="46285"/>
                  </a:cubicBezTo>
                  <a:lnTo>
                    <a:pt x="81219" y="46285"/>
                  </a:lnTo>
                  <a:close/>
                </a:path>
              </a:pathLst>
            </a:custGeom>
            <a:grpFill/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0" name="Freihandform 39">
              <a:extLst>
                <a:ext uri="{FF2B5EF4-FFF2-40B4-BE49-F238E27FC236}">
                  <a16:creationId xmlns:a16="http://schemas.microsoft.com/office/drawing/2014/main" id="{BF585362-A4DD-AD57-B3F2-0A0B53E7CA29}"/>
                </a:ext>
              </a:extLst>
            </p:cNvPr>
            <p:cNvSpPr/>
            <p:nvPr/>
          </p:nvSpPr>
          <p:spPr>
            <a:xfrm>
              <a:off x="1432190" y="563505"/>
              <a:ext cx="126780" cy="163605"/>
            </a:xfrm>
            <a:custGeom>
              <a:avLst/>
              <a:gdLst>
                <a:gd name="connsiteX0" fmla="*/ 86419 w 126780"/>
                <a:gd name="connsiteY0" fmla="*/ 153705 h 163605"/>
                <a:gd name="connsiteX1" fmla="*/ 84686 w 126780"/>
                <a:gd name="connsiteY1" fmla="*/ 151725 h 163605"/>
                <a:gd name="connsiteX2" fmla="*/ 79981 w 126780"/>
                <a:gd name="connsiteY2" fmla="*/ 154448 h 163605"/>
                <a:gd name="connsiteX3" fmla="*/ 52990 w 126780"/>
                <a:gd name="connsiteY3" fmla="*/ 163606 h 163605"/>
                <a:gd name="connsiteX4" fmla="*/ 0 w 126780"/>
                <a:gd name="connsiteY4" fmla="*/ 101975 h 163605"/>
                <a:gd name="connsiteX5" fmla="*/ 52990 w 126780"/>
                <a:gd name="connsiteY5" fmla="*/ 40344 h 163605"/>
                <a:gd name="connsiteX6" fmla="*/ 79981 w 126780"/>
                <a:gd name="connsiteY6" fmla="*/ 49502 h 163605"/>
                <a:gd name="connsiteX7" fmla="*/ 84686 w 126780"/>
                <a:gd name="connsiteY7" fmla="*/ 52225 h 163605"/>
                <a:gd name="connsiteX8" fmla="*/ 86419 w 126780"/>
                <a:gd name="connsiteY8" fmla="*/ 50245 h 163605"/>
                <a:gd name="connsiteX9" fmla="*/ 86419 w 126780"/>
                <a:gd name="connsiteY9" fmla="*/ 0 h 163605"/>
                <a:gd name="connsiteX10" fmla="*/ 126781 w 126780"/>
                <a:gd name="connsiteY10" fmla="*/ 0 h 163605"/>
                <a:gd name="connsiteX11" fmla="*/ 126781 w 126780"/>
                <a:gd name="connsiteY11" fmla="*/ 160635 h 163605"/>
                <a:gd name="connsiteX12" fmla="*/ 86419 w 126780"/>
                <a:gd name="connsiteY12" fmla="*/ 160635 h 163605"/>
                <a:gd name="connsiteX13" fmla="*/ 86419 w 126780"/>
                <a:gd name="connsiteY13" fmla="*/ 153705 h 163605"/>
                <a:gd name="connsiteX14" fmla="*/ 86419 w 126780"/>
                <a:gd name="connsiteY14" fmla="*/ 153705 h 163605"/>
                <a:gd name="connsiteX15" fmla="*/ 64876 w 126780"/>
                <a:gd name="connsiteY15" fmla="*/ 127964 h 163605"/>
                <a:gd name="connsiteX16" fmla="*/ 88400 w 126780"/>
                <a:gd name="connsiteY16" fmla="*/ 101728 h 163605"/>
                <a:gd name="connsiteX17" fmla="*/ 64876 w 126780"/>
                <a:gd name="connsiteY17" fmla="*/ 75491 h 163605"/>
                <a:gd name="connsiteX18" fmla="*/ 40857 w 126780"/>
                <a:gd name="connsiteY18" fmla="*/ 101728 h 163605"/>
                <a:gd name="connsiteX19" fmla="*/ 64876 w 126780"/>
                <a:gd name="connsiteY19" fmla="*/ 127964 h 16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780" h="163605">
                  <a:moveTo>
                    <a:pt x="86419" y="153705"/>
                  </a:moveTo>
                  <a:cubicBezTo>
                    <a:pt x="86419" y="152220"/>
                    <a:pt x="85676" y="151725"/>
                    <a:pt x="84686" y="151725"/>
                  </a:cubicBezTo>
                  <a:cubicBezTo>
                    <a:pt x="83200" y="151725"/>
                    <a:pt x="82210" y="152715"/>
                    <a:pt x="79981" y="154448"/>
                  </a:cubicBezTo>
                  <a:cubicBezTo>
                    <a:pt x="75029" y="158655"/>
                    <a:pt x="66114" y="163606"/>
                    <a:pt x="52990" y="163606"/>
                  </a:cubicBezTo>
                  <a:cubicBezTo>
                    <a:pt x="22038" y="163606"/>
                    <a:pt x="0" y="138359"/>
                    <a:pt x="0" y="101975"/>
                  </a:cubicBezTo>
                  <a:cubicBezTo>
                    <a:pt x="0" y="65591"/>
                    <a:pt x="22038" y="40344"/>
                    <a:pt x="52990" y="40344"/>
                  </a:cubicBezTo>
                  <a:cubicBezTo>
                    <a:pt x="66114" y="40344"/>
                    <a:pt x="74781" y="45295"/>
                    <a:pt x="79981" y="49502"/>
                  </a:cubicBezTo>
                  <a:cubicBezTo>
                    <a:pt x="82210" y="51235"/>
                    <a:pt x="83448" y="52225"/>
                    <a:pt x="84686" y="52225"/>
                  </a:cubicBezTo>
                  <a:cubicBezTo>
                    <a:pt x="85924" y="52225"/>
                    <a:pt x="86419" y="51483"/>
                    <a:pt x="86419" y="50245"/>
                  </a:cubicBezTo>
                  <a:lnTo>
                    <a:pt x="86419" y="0"/>
                  </a:lnTo>
                  <a:lnTo>
                    <a:pt x="126781" y="0"/>
                  </a:lnTo>
                  <a:lnTo>
                    <a:pt x="126781" y="160635"/>
                  </a:lnTo>
                  <a:lnTo>
                    <a:pt x="86419" y="160635"/>
                  </a:lnTo>
                  <a:lnTo>
                    <a:pt x="86419" y="153705"/>
                  </a:lnTo>
                  <a:lnTo>
                    <a:pt x="86419" y="153705"/>
                  </a:lnTo>
                  <a:close/>
                  <a:moveTo>
                    <a:pt x="64876" y="127964"/>
                  </a:moveTo>
                  <a:cubicBezTo>
                    <a:pt x="79238" y="127964"/>
                    <a:pt x="88400" y="117321"/>
                    <a:pt x="88400" y="101728"/>
                  </a:cubicBezTo>
                  <a:cubicBezTo>
                    <a:pt x="88400" y="86134"/>
                    <a:pt x="79486" y="75491"/>
                    <a:pt x="64876" y="75491"/>
                  </a:cubicBezTo>
                  <a:cubicBezTo>
                    <a:pt x="50267" y="75491"/>
                    <a:pt x="40857" y="86134"/>
                    <a:pt x="40857" y="101728"/>
                  </a:cubicBezTo>
                  <a:cubicBezTo>
                    <a:pt x="40610" y="117321"/>
                    <a:pt x="49771" y="127964"/>
                    <a:pt x="64876" y="127964"/>
                  </a:cubicBezTo>
                  <a:close/>
                </a:path>
              </a:pathLst>
            </a:custGeom>
            <a:grpFill/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1" name="Freihandform 40">
              <a:extLst>
                <a:ext uri="{FF2B5EF4-FFF2-40B4-BE49-F238E27FC236}">
                  <a16:creationId xmlns:a16="http://schemas.microsoft.com/office/drawing/2014/main" id="{DE63EC58-D13C-D771-4653-ACCAB430817C}"/>
                </a:ext>
              </a:extLst>
            </p:cNvPr>
            <p:cNvSpPr/>
            <p:nvPr/>
          </p:nvSpPr>
          <p:spPr>
            <a:xfrm>
              <a:off x="1580266" y="555832"/>
              <a:ext cx="46552" cy="167813"/>
            </a:xfrm>
            <a:custGeom>
              <a:avLst/>
              <a:gdLst>
                <a:gd name="connsiteX0" fmla="*/ 23276 w 46552"/>
                <a:gd name="connsiteY0" fmla="*/ 0 h 167813"/>
                <a:gd name="connsiteX1" fmla="*/ 46552 w 46552"/>
                <a:gd name="connsiteY1" fmla="*/ 20544 h 167813"/>
                <a:gd name="connsiteX2" fmla="*/ 23276 w 46552"/>
                <a:gd name="connsiteY2" fmla="*/ 41087 h 167813"/>
                <a:gd name="connsiteX3" fmla="*/ 0 w 46552"/>
                <a:gd name="connsiteY3" fmla="*/ 20544 h 167813"/>
                <a:gd name="connsiteX4" fmla="*/ 23276 w 46552"/>
                <a:gd name="connsiteY4" fmla="*/ 0 h 167813"/>
                <a:gd name="connsiteX5" fmla="*/ 43333 w 46552"/>
                <a:gd name="connsiteY5" fmla="*/ 50740 h 167813"/>
                <a:gd name="connsiteX6" fmla="*/ 43333 w 46552"/>
                <a:gd name="connsiteY6" fmla="*/ 167813 h 167813"/>
                <a:gd name="connsiteX7" fmla="*/ 2971 w 46552"/>
                <a:gd name="connsiteY7" fmla="*/ 167813 h 167813"/>
                <a:gd name="connsiteX8" fmla="*/ 2971 w 46552"/>
                <a:gd name="connsiteY8" fmla="*/ 50740 h 167813"/>
                <a:gd name="connsiteX9" fmla="*/ 43333 w 46552"/>
                <a:gd name="connsiteY9" fmla="*/ 50740 h 16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552" h="167813">
                  <a:moveTo>
                    <a:pt x="23276" y="0"/>
                  </a:moveTo>
                  <a:cubicBezTo>
                    <a:pt x="36895" y="0"/>
                    <a:pt x="46552" y="8168"/>
                    <a:pt x="46552" y="20544"/>
                  </a:cubicBezTo>
                  <a:cubicBezTo>
                    <a:pt x="46552" y="32919"/>
                    <a:pt x="36895" y="41087"/>
                    <a:pt x="23276" y="41087"/>
                  </a:cubicBezTo>
                  <a:cubicBezTo>
                    <a:pt x="9657" y="41087"/>
                    <a:pt x="0" y="33167"/>
                    <a:pt x="0" y="20544"/>
                  </a:cubicBezTo>
                  <a:cubicBezTo>
                    <a:pt x="0" y="7920"/>
                    <a:pt x="9657" y="0"/>
                    <a:pt x="23276" y="0"/>
                  </a:cubicBezTo>
                  <a:close/>
                  <a:moveTo>
                    <a:pt x="43333" y="50740"/>
                  </a:moveTo>
                  <a:lnTo>
                    <a:pt x="43333" y="167813"/>
                  </a:lnTo>
                  <a:lnTo>
                    <a:pt x="2971" y="167813"/>
                  </a:lnTo>
                  <a:lnTo>
                    <a:pt x="2971" y="50740"/>
                  </a:lnTo>
                  <a:lnTo>
                    <a:pt x="43333" y="50740"/>
                  </a:lnTo>
                  <a:close/>
                </a:path>
              </a:pathLst>
            </a:custGeom>
            <a:grpFill/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2" name="Freihandform 41">
              <a:extLst>
                <a:ext uri="{FF2B5EF4-FFF2-40B4-BE49-F238E27FC236}">
                  <a16:creationId xmlns:a16="http://schemas.microsoft.com/office/drawing/2014/main" id="{77D4E11C-6E9E-81B1-2554-00475D667060}"/>
                </a:ext>
              </a:extLst>
            </p:cNvPr>
            <p:cNvSpPr/>
            <p:nvPr/>
          </p:nvSpPr>
          <p:spPr>
            <a:xfrm>
              <a:off x="1641923" y="602859"/>
              <a:ext cx="120342" cy="123261"/>
            </a:xfrm>
            <a:custGeom>
              <a:avLst/>
              <a:gdLst>
                <a:gd name="connsiteX0" fmla="*/ 0 w 120342"/>
                <a:gd name="connsiteY0" fmla="*/ 90589 h 123261"/>
                <a:gd name="connsiteX1" fmla="*/ 36400 w 120342"/>
                <a:gd name="connsiteY1" fmla="*/ 54453 h 123261"/>
                <a:gd name="connsiteX2" fmla="*/ 65124 w 120342"/>
                <a:gd name="connsiteY2" fmla="*/ 47770 h 123261"/>
                <a:gd name="connsiteX3" fmla="*/ 72057 w 120342"/>
                <a:gd name="connsiteY3" fmla="*/ 40840 h 123261"/>
                <a:gd name="connsiteX4" fmla="*/ 57943 w 120342"/>
                <a:gd name="connsiteY4" fmla="*/ 32177 h 123261"/>
                <a:gd name="connsiteX5" fmla="*/ 29467 w 120342"/>
                <a:gd name="connsiteY5" fmla="*/ 49007 h 123261"/>
                <a:gd name="connsiteX6" fmla="*/ 495 w 120342"/>
                <a:gd name="connsiteY6" fmla="*/ 31682 h 123261"/>
                <a:gd name="connsiteX7" fmla="*/ 59429 w 120342"/>
                <a:gd name="connsiteY7" fmla="*/ 0 h 123261"/>
                <a:gd name="connsiteX8" fmla="*/ 109695 w 120342"/>
                <a:gd name="connsiteY8" fmla="*/ 49007 h 123261"/>
                <a:gd name="connsiteX9" fmla="*/ 109695 w 120342"/>
                <a:gd name="connsiteY9" fmla="*/ 84649 h 123261"/>
                <a:gd name="connsiteX10" fmla="*/ 116381 w 120342"/>
                <a:gd name="connsiteY10" fmla="*/ 90589 h 123261"/>
                <a:gd name="connsiteX11" fmla="*/ 120343 w 120342"/>
                <a:gd name="connsiteY11" fmla="*/ 90589 h 123261"/>
                <a:gd name="connsiteX12" fmla="*/ 120343 w 120342"/>
                <a:gd name="connsiteY12" fmla="*/ 120538 h 123261"/>
                <a:gd name="connsiteX13" fmla="*/ 103257 w 120342"/>
                <a:gd name="connsiteY13" fmla="*/ 122519 h 123261"/>
                <a:gd name="connsiteX14" fmla="*/ 77752 w 120342"/>
                <a:gd name="connsiteY14" fmla="*/ 108658 h 123261"/>
                <a:gd name="connsiteX15" fmla="*/ 74781 w 120342"/>
                <a:gd name="connsiteY15" fmla="*/ 105935 h 123261"/>
                <a:gd name="connsiteX16" fmla="*/ 71067 w 120342"/>
                <a:gd name="connsiteY16" fmla="*/ 109153 h 123261"/>
                <a:gd name="connsiteX17" fmla="*/ 39371 w 120342"/>
                <a:gd name="connsiteY17" fmla="*/ 123261 h 123261"/>
                <a:gd name="connsiteX18" fmla="*/ 0 w 120342"/>
                <a:gd name="connsiteY18" fmla="*/ 90589 h 123261"/>
                <a:gd name="connsiteX19" fmla="*/ 0 w 120342"/>
                <a:gd name="connsiteY19" fmla="*/ 90589 h 123261"/>
                <a:gd name="connsiteX20" fmla="*/ 50762 w 120342"/>
                <a:gd name="connsiteY20" fmla="*/ 95045 h 123261"/>
                <a:gd name="connsiteX21" fmla="*/ 72057 w 120342"/>
                <a:gd name="connsiteY21" fmla="*/ 70788 h 123261"/>
                <a:gd name="connsiteX22" fmla="*/ 72057 w 120342"/>
                <a:gd name="connsiteY22" fmla="*/ 68561 h 123261"/>
                <a:gd name="connsiteX23" fmla="*/ 64133 w 120342"/>
                <a:gd name="connsiteY23" fmla="*/ 72769 h 123261"/>
                <a:gd name="connsiteX24" fmla="*/ 49524 w 120342"/>
                <a:gd name="connsiteY24" fmla="*/ 75986 h 123261"/>
                <a:gd name="connsiteX25" fmla="*/ 38629 w 120342"/>
                <a:gd name="connsiteY25" fmla="*/ 85887 h 123261"/>
                <a:gd name="connsiteX26" fmla="*/ 50762 w 120342"/>
                <a:gd name="connsiteY26" fmla="*/ 95045 h 123261"/>
                <a:gd name="connsiteX27" fmla="*/ 50762 w 120342"/>
                <a:gd name="connsiteY27" fmla="*/ 9504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0342" h="123261">
                  <a:moveTo>
                    <a:pt x="0" y="90589"/>
                  </a:moveTo>
                  <a:cubicBezTo>
                    <a:pt x="0" y="72521"/>
                    <a:pt x="11390" y="60393"/>
                    <a:pt x="36400" y="54453"/>
                  </a:cubicBezTo>
                  <a:lnTo>
                    <a:pt x="65124" y="47770"/>
                  </a:lnTo>
                  <a:cubicBezTo>
                    <a:pt x="70076" y="46532"/>
                    <a:pt x="72057" y="44305"/>
                    <a:pt x="72057" y="40840"/>
                  </a:cubicBezTo>
                  <a:cubicBezTo>
                    <a:pt x="72057" y="35394"/>
                    <a:pt x="67600" y="32177"/>
                    <a:pt x="57943" y="32177"/>
                  </a:cubicBezTo>
                  <a:cubicBezTo>
                    <a:pt x="46800" y="32177"/>
                    <a:pt x="35162" y="38612"/>
                    <a:pt x="29467" y="49007"/>
                  </a:cubicBezTo>
                  <a:lnTo>
                    <a:pt x="495" y="31682"/>
                  </a:lnTo>
                  <a:cubicBezTo>
                    <a:pt x="9905" y="14356"/>
                    <a:pt x="30705" y="0"/>
                    <a:pt x="59429" y="0"/>
                  </a:cubicBezTo>
                  <a:cubicBezTo>
                    <a:pt x="94343" y="0"/>
                    <a:pt x="109695" y="17326"/>
                    <a:pt x="109695" y="49007"/>
                  </a:cubicBezTo>
                  <a:lnTo>
                    <a:pt x="109695" y="84649"/>
                  </a:lnTo>
                  <a:cubicBezTo>
                    <a:pt x="109695" y="89104"/>
                    <a:pt x="111676" y="90589"/>
                    <a:pt x="116381" y="90589"/>
                  </a:cubicBezTo>
                  <a:lnTo>
                    <a:pt x="120343" y="90589"/>
                  </a:lnTo>
                  <a:lnTo>
                    <a:pt x="120343" y="120538"/>
                  </a:lnTo>
                  <a:cubicBezTo>
                    <a:pt x="115886" y="121776"/>
                    <a:pt x="109448" y="122519"/>
                    <a:pt x="103257" y="122519"/>
                  </a:cubicBezTo>
                  <a:cubicBezTo>
                    <a:pt x="88400" y="122519"/>
                    <a:pt x="81962" y="117568"/>
                    <a:pt x="77752" y="108658"/>
                  </a:cubicBezTo>
                  <a:cubicBezTo>
                    <a:pt x="76762" y="106925"/>
                    <a:pt x="76267" y="105935"/>
                    <a:pt x="74781" y="105935"/>
                  </a:cubicBezTo>
                  <a:cubicBezTo>
                    <a:pt x="73295" y="105935"/>
                    <a:pt x="72800" y="106925"/>
                    <a:pt x="71067" y="109153"/>
                  </a:cubicBezTo>
                  <a:cubicBezTo>
                    <a:pt x="64629" y="117816"/>
                    <a:pt x="53981" y="123261"/>
                    <a:pt x="39371" y="123261"/>
                  </a:cubicBezTo>
                  <a:cubicBezTo>
                    <a:pt x="14609" y="123261"/>
                    <a:pt x="0" y="109153"/>
                    <a:pt x="0" y="90589"/>
                  </a:cubicBezTo>
                  <a:lnTo>
                    <a:pt x="0" y="90589"/>
                  </a:lnTo>
                  <a:close/>
                  <a:moveTo>
                    <a:pt x="50762" y="95045"/>
                  </a:moveTo>
                  <a:cubicBezTo>
                    <a:pt x="62400" y="95045"/>
                    <a:pt x="72057" y="87867"/>
                    <a:pt x="72057" y="70788"/>
                  </a:cubicBezTo>
                  <a:lnTo>
                    <a:pt x="72057" y="68561"/>
                  </a:lnTo>
                  <a:cubicBezTo>
                    <a:pt x="70571" y="70541"/>
                    <a:pt x="68343" y="71779"/>
                    <a:pt x="64133" y="72769"/>
                  </a:cubicBezTo>
                  <a:lnTo>
                    <a:pt x="49524" y="75986"/>
                  </a:lnTo>
                  <a:cubicBezTo>
                    <a:pt x="42591" y="77471"/>
                    <a:pt x="38629" y="80689"/>
                    <a:pt x="38629" y="85887"/>
                  </a:cubicBezTo>
                  <a:cubicBezTo>
                    <a:pt x="38629" y="90837"/>
                    <a:pt x="43086" y="95045"/>
                    <a:pt x="50762" y="95045"/>
                  </a:cubicBezTo>
                  <a:lnTo>
                    <a:pt x="50762" y="95045"/>
                  </a:lnTo>
                  <a:close/>
                </a:path>
              </a:pathLst>
            </a:custGeom>
            <a:grpFill/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4" name="Freihandform 43">
              <a:extLst>
                <a:ext uri="{FF2B5EF4-FFF2-40B4-BE49-F238E27FC236}">
                  <a16:creationId xmlns:a16="http://schemas.microsoft.com/office/drawing/2014/main" id="{C2975D6B-3561-DAAF-E0CA-D06F2404410C}"/>
                </a:ext>
              </a:extLst>
            </p:cNvPr>
            <p:cNvSpPr/>
            <p:nvPr/>
          </p:nvSpPr>
          <p:spPr>
            <a:xfrm>
              <a:off x="1108552" y="779088"/>
              <a:ext cx="162438" cy="158413"/>
            </a:xfrm>
            <a:custGeom>
              <a:avLst/>
              <a:gdLst>
                <a:gd name="connsiteX0" fmla="*/ 0 w 162438"/>
                <a:gd name="connsiteY0" fmla="*/ 79451 h 158413"/>
                <a:gd name="connsiteX1" fmla="*/ 82705 w 162438"/>
                <a:gd name="connsiteY1" fmla="*/ 0 h 158413"/>
                <a:gd name="connsiteX2" fmla="*/ 153029 w 162438"/>
                <a:gd name="connsiteY2" fmla="*/ 37622 h 158413"/>
                <a:gd name="connsiteX3" fmla="*/ 117124 w 162438"/>
                <a:gd name="connsiteY3" fmla="*/ 57423 h 158413"/>
                <a:gd name="connsiteX4" fmla="*/ 82705 w 162438"/>
                <a:gd name="connsiteY4" fmla="*/ 37869 h 158413"/>
                <a:gd name="connsiteX5" fmla="*/ 43086 w 162438"/>
                <a:gd name="connsiteY5" fmla="*/ 79451 h 158413"/>
                <a:gd name="connsiteX6" fmla="*/ 82705 w 162438"/>
                <a:gd name="connsiteY6" fmla="*/ 120538 h 158413"/>
                <a:gd name="connsiteX7" fmla="*/ 116876 w 162438"/>
                <a:gd name="connsiteY7" fmla="*/ 100737 h 158413"/>
                <a:gd name="connsiteX8" fmla="*/ 92610 w 162438"/>
                <a:gd name="connsiteY8" fmla="*/ 77719 h 158413"/>
                <a:gd name="connsiteX9" fmla="*/ 89886 w 162438"/>
                <a:gd name="connsiteY9" fmla="*/ 73016 h 158413"/>
                <a:gd name="connsiteX10" fmla="*/ 94591 w 162438"/>
                <a:gd name="connsiteY10" fmla="*/ 69303 h 158413"/>
                <a:gd name="connsiteX11" fmla="*/ 162438 w 162438"/>
                <a:gd name="connsiteY11" fmla="*/ 69303 h 158413"/>
                <a:gd name="connsiteX12" fmla="*/ 162438 w 162438"/>
                <a:gd name="connsiteY12" fmla="*/ 74254 h 158413"/>
                <a:gd name="connsiteX13" fmla="*/ 82952 w 162438"/>
                <a:gd name="connsiteY13" fmla="*/ 158408 h 158413"/>
                <a:gd name="connsiteX14" fmla="*/ 0 w 162438"/>
                <a:gd name="connsiteY14" fmla="*/ 79451 h 158413"/>
                <a:gd name="connsiteX15" fmla="*/ 0 w 162438"/>
                <a:gd name="connsiteY15" fmla="*/ 79451 h 15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2438" h="158413">
                  <a:moveTo>
                    <a:pt x="0" y="79451"/>
                  </a:moveTo>
                  <a:cubicBezTo>
                    <a:pt x="0" y="34652"/>
                    <a:pt x="32190" y="0"/>
                    <a:pt x="82705" y="0"/>
                  </a:cubicBezTo>
                  <a:cubicBezTo>
                    <a:pt x="114895" y="0"/>
                    <a:pt x="137924" y="14356"/>
                    <a:pt x="153029" y="37622"/>
                  </a:cubicBezTo>
                  <a:lnTo>
                    <a:pt x="117124" y="57423"/>
                  </a:lnTo>
                  <a:cubicBezTo>
                    <a:pt x="110933" y="45790"/>
                    <a:pt x="99791" y="37869"/>
                    <a:pt x="82705" y="37869"/>
                  </a:cubicBezTo>
                  <a:cubicBezTo>
                    <a:pt x="58686" y="37869"/>
                    <a:pt x="43086" y="54700"/>
                    <a:pt x="43086" y="79451"/>
                  </a:cubicBezTo>
                  <a:cubicBezTo>
                    <a:pt x="43086" y="104203"/>
                    <a:pt x="58438" y="120538"/>
                    <a:pt x="82705" y="120538"/>
                  </a:cubicBezTo>
                  <a:cubicBezTo>
                    <a:pt x="98800" y="120538"/>
                    <a:pt x="111429" y="112866"/>
                    <a:pt x="116876" y="100737"/>
                  </a:cubicBezTo>
                  <a:lnTo>
                    <a:pt x="92610" y="77719"/>
                  </a:lnTo>
                  <a:cubicBezTo>
                    <a:pt x="90629" y="75986"/>
                    <a:pt x="89886" y="74254"/>
                    <a:pt x="89886" y="73016"/>
                  </a:cubicBezTo>
                  <a:cubicBezTo>
                    <a:pt x="89886" y="71036"/>
                    <a:pt x="91371" y="69303"/>
                    <a:pt x="94591" y="69303"/>
                  </a:cubicBezTo>
                  <a:lnTo>
                    <a:pt x="162438" y="69303"/>
                  </a:lnTo>
                  <a:lnTo>
                    <a:pt x="162438" y="74254"/>
                  </a:lnTo>
                  <a:cubicBezTo>
                    <a:pt x="162438" y="138359"/>
                    <a:pt x="120095" y="158408"/>
                    <a:pt x="82952" y="158408"/>
                  </a:cubicBezTo>
                  <a:cubicBezTo>
                    <a:pt x="32190" y="158903"/>
                    <a:pt x="0" y="124251"/>
                    <a:pt x="0" y="79451"/>
                  </a:cubicBezTo>
                  <a:lnTo>
                    <a:pt x="0" y="79451"/>
                  </a:lnTo>
                  <a:close/>
                </a:path>
              </a:pathLst>
            </a:custGeom>
            <a:grpFill/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 44">
              <a:extLst>
                <a:ext uri="{FF2B5EF4-FFF2-40B4-BE49-F238E27FC236}">
                  <a16:creationId xmlns:a16="http://schemas.microsoft.com/office/drawing/2014/main" id="{0EB37140-AB88-7E12-9346-4E092010E76A}"/>
                </a:ext>
              </a:extLst>
            </p:cNvPr>
            <p:cNvSpPr/>
            <p:nvPr/>
          </p:nvSpPr>
          <p:spPr>
            <a:xfrm>
              <a:off x="1285599" y="814977"/>
              <a:ext cx="73295" cy="119053"/>
            </a:xfrm>
            <a:custGeom>
              <a:avLst/>
              <a:gdLst>
                <a:gd name="connsiteX0" fmla="*/ 0 w 73295"/>
                <a:gd name="connsiteY0" fmla="*/ 2228 h 119053"/>
                <a:gd name="connsiteX1" fmla="*/ 40362 w 73295"/>
                <a:gd name="connsiteY1" fmla="*/ 2228 h 119053"/>
                <a:gd name="connsiteX2" fmla="*/ 40362 w 73295"/>
                <a:gd name="connsiteY2" fmla="*/ 17078 h 119053"/>
                <a:gd name="connsiteX3" fmla="*/ 41848 w 73295"/>
                <a:gd name="connsiteY3" fmla="*/ 19058 h 119053"/>
                <a:gd name="connsiteX4" fmla="*/ 46057 w 73295"/>
                <a:gd name="connsiteY4" fmla="*/ 14603 h 119053"/>
                <a:gd name="connsiteX5" fmla="*/ 72057 w 73295"/>
                <a:gd name="connsiteY5" fmla="*/ 0 h 119053"/>
                <a:gd name="connsiteX6" fmla="*/ 72800 w 73295"/>
                <a:gd name="connsiteY6" fmla="*/ 0 h 119053"/>
                <a:gd name="connsiteX7" fmla="*/ 73295 w 73295"/>
                <a:gd name="connsiteY7" fmla="*/ 40840 h 119053"/>
                <a:gd name="connsiteX8" fmla="*/ 64629 w 73295"/>
                <a:gd name="connsiteY8" fmla="*/ 40840 h 119053"/>
                <a:gd name="connsiteX9" fmla="*/ 40610 w 73295"/>
                <a:gd name="connsiteY9" fmla="*/ 65838 h 119053"/>
                <a:gd name="connsiteX10" fmla="*/ 40610 w 73295"/>
                <a:gd name="connsiteY10" fmla="*/ 119053 h 119053"/>
                <a:gd name="connsiteX11" fmla="*/ 248 w 73295"/>
                <a:gd name="connsiteY11" fmla="*/ 119053 h 119053"/>
                <a:gd name="connsiteX12" fmla="*/ 248 w 73295"/>
                <a:gd name="connsiteY12" fmla="*/ 2228 h 119053"/>
                <a:gd name="connsiteX13" fmla="*/ 0 w 73295"/>
                <a:gd name="connsiteY13" fmla="*/ 2228 h 119053"/>
                <a:gd name="connsiteX14" fmla="*/ 0 w 73295"/>
                <a:gd name="connsiteY14" fmla="*/ 2228 h 11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295" h="119053">
                  <a:moveTo>
                    <a:pt x="0" y="2228"/>
                  </a:moveTo>
                  <a:lnTo>
                    <a:pt x="40362" y="2228"/>
                  </a:lnTo>
                  <a:lnTo>
                    <a:pt x="40362" y="17078"/>
                  </a:lnTo>
                  <a:cubicBezTo>
                    <a:pt x="40362" y="18563"/>
                    <a:pt x="40857" y="19058"/>
                    <a:pt x="41848" y="19058"/>
                  </a:cubicBezTo>
                  <a:cubicBezTo>
                    <a:pt x="42838" y="19058"/>
                    <a:pt x="43581" y="18316"/>
                    <a:pt x="46057" y="14603"/>
                  </a:cubicBezTo>
                  <a:cubicBezTo>
                    <a:pt x="52248" y="4455"/>
                    <a:pt x="60914" y="0"/>
                    <a:pt x="72057" y="0"/>
                  </a:cubicBezTo>
                  <a:lnTo>
                    <a:pt x="72800" y="0"/>
                  </a:lnTo>
                  <a:lnTo>
                    <a:pt x="73295" y="40840"/>
                  </a:lnTo>
                  <a:lnTo>
                    <a:pt x="64629" y="40840"/>
                  </a:lnTo>
                  <a:cubicBezTo>
                    <a:pt x="48286" y="40840"/>
                    <a:pt x="40610" y="48512"/>
                    <a:pt x="40610" y="65838"/>
                  </a:cubicBezTo>
                  <a:lnTo>
                    <a:pt x="40610" y="119053"/>
                  </a:lnTo>
                  <a:lnTo>
                    <a:pt x="248" y="119053"/>
                  </a:lnTo>
                  <a:lnTo>
                    <a:pt x="248" y="2228"/>
                  </a:lnTo>
                  <a:lnTo>
                    <a:pt x="0" y="2228"/>
                  </a:lnTo>
                  <a:lnTo>
                    <a:pt x="0" y="2228"/>
                  </a:lnTo>
                  <a:close/>
                </a:path>
              </a:pathLst>
            </a:custGeom>
            <a:grpFill/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6" name="Freihandform 45">
              <a:extLst>
                <a:ext uri="{FF2B5EF4-FFF2-40B4-BE49-F238E27FC236}">
                  <a16:creationId xmlns:a16="http://schemas.microsoft.com/office/drawing/2014/main" id="{543E9B46-8F42-0B9C-CB21-8ED14A129CCC}"/>
                </a:ext>
              </a:extLst>
            </p:cNvPr>
            <p:cNvSpPr/>
            <p:nvPr/>
          </p:nvSpPr>
          <p:spPr>
            <a:xfrm>
              <a:off x="1364095" y="814235"/>
              <a:ext cx="129504" cy="123261"/>
            </a:xfrm>
            <a:custGeom>
              <a:avLst/>
              <a:gdLst>
                <a:gd name="connsiteX0" fmla="*/ 0 w 129504"/>
                <a:gd name="connsiteY0" fmla="*/ 61631 h 123261"/>
                <a:gd name="connsiteX1" fmla="*/ 64876 w 129504"/>
                <a:gd name="connsiteY1" fmla="*/ 0 h 123261"/>
                <a:gd name="connsiteX2" fmla="*/ 129505 w 129504"/>
                <a:gd name="connsiteY2" fmla="*/ 61631 h 123261"/>
                <a:gd name="connsiteX3" fmla="*/ 64876 w 129504"/>
                <a:gd name="connsiteY3" fmla="*/ 123261 h 123261"/>
                <a:gd name="connsiteX4" fmla="*/ 0 w 129504"/>
                <a:gd name="connsiteY4" fmla="*/ 61631 h 123261"/>
                <a:gd name="connsiteX5" fmla="*/ 0 w 129504"/>
                <a:gd name="connsiteY5" fmla="*/ 61631 h 123261"/>
                <a:gd name="connsiteX6" fmla="*/ 64876 w 129504"/>
                <a:gd name="connsiteY6" fmla="*/ 87619 h 123261"/>
                <a:gd name="connsiteX7" fmla="*/ 89143 w 129504"/>
                <a:gd name="connsiteY7" fmla="*/ 61631 h 123261"/>
                <a:gd name="connsiteX8" fmla="*/ 64876 w 129504"/>
                <a:gd name="connsiteY8" fmla="*/ 35642 h 123261"/>
                <a:gd name="connsiteX9" fmla="*/ 40362 w 129504"/>
                <a:gd name="connsiteY9" fmla="*/ 61631 h 123261"/>
                <a:gd name="connsiteX10" fmla="*/ 64876 w 129504"/>
                <a:gd name="connsiteY10" fmla="*/ 87619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9504" h="123261">
                  <a:moveTo>
                    <a:pt x="0" y="61631"/>
                  </a:moveTo>
                  <a:cubicBezTo>
                    <a:pt x="0" y="25494"/>
                    <a:pt x="27238" y="0"/>
                    <a:pt x="64876" y="0"/>
                  </a:cubicBezTo>
                  <a:cubicBezTo>
                    <a:pt x="102514" y="0"/>
                    <a:pt x="129505" y="25246"/>
                    <a:pt x="129505" y="61631"/>
                  </a:cubicBezTo>
                  <a:cubicBezTo>
                    <a:pt x="129505" y="98015"/>
                    <a:pt x="102019" y="123261"/>
                    <a:pt x="64876" y="123261"/>
                  </a:cubicBezTo>
                  <a:cubicBezTo>
                    <a:pt x="27733" y="123261"/>
                    <a:pt x="0" y="98015"/>
                    <a:pt x="0" y="61631"/>
                  </a:cubicBezTo>
                  <a:lnTo>
                    <a:pt x="0" y="61631"/>
                  </a:lnTo>
                  <a:close/>
                  <a:moveTo>
                    <a:pt x="64876" y="87619"/>
                  </a:moveTo>
                  <a:cubicBezTo>
                    <a:pt x="79733" y="87619"/>
                    <a:pt x="89143" y="76976"/>
                    <a:pt x="89143" y="61631"/>
                  </a:cubicBezTo>
                  <a:cubicBezTo>
                    <a:pt x="89143" y="46285"/>
                    <a:pt x="79733" y="35642"/>
                    <a:pt x="64876" y="35642"/>
                  </a:cubicBezTo>
                  <a:cubicBezTo>
                    <a:pt x="50019" y="35642"/>
                    <a:pt x="40362" y="46285"/>
                    <a:pt x="40362" y="61631"/>
                  </a:cubicBezTo>
                  <a:cubicBezTo>
                    <a:pt x="40362" y="76976"/>
                    <a:pt x="49771" y="87619"/>
                    <a:pt x="64876" y="87619"/>
                  </a:cubicBezTo>
                  <a:close/>
                </a:path>
              </a:pathLst>
            </a:custGeom>
            <a:grpFill/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7" name="Freihandform 46">
              <a:extLst>
                <a:ext uri="{FF2B5EF4-FFF2-40B4-BE49-F238E27FC236}">
                  <a16:creationId xmlns:a16="http://schemas.microsoft.com/office/drawing/2014/main" id="{E6956FF2-E253-EC8E-EC19-0AD05E6718D0}"/>
                </a:ext>
              </a:extLst>
            </p:cNvPr>
            <p:cNvSpPr/>
            <p:nvPr/>
          </p:nvSpPr>
          <p:spPr>
            <a:xfrm>
              <a:off x="1505238" y="817452"/>
              <a:ext cx="113409" cy="120538"/>
            </a:xfrm>
            <a:custGeom>
              <a:avLst/>
              <a:gdLst>
                <a:gd name="connsiteX0" fmla="*/ 56705 w 113409"/>
                <a:gd name="connsiteY0" fmla="*/ 120538 h 120538"/>
                <a:gd name="connsiteX1" fmla="*/ 0 w 113409"/>
                <a:gd name="connsiteY1" fmla="*/ 70293 h 120538"/>
                <a:gd name="connsiteX2" fmla="*/ 0 w 113409"/>
                <a:gd name="connsiteY2" fmla="*/ 0 h 120538"/>
                <a:gd name="connsiteX3" fmla="*/ 40610 w 113409"/>
                <a:gd name="connsiteY3" fmla="*/ 0 h 120538"/>
                <a:gd name="connsiteX4" fmla="*/ 40610 w 113409"/>
                <a:gd name="connsiteY4" fmla="*/ 67571 h 120538"/>
                <a:gd name="connsiteX5" fmla="*/ 56705 w 113409"/>
                <a:gd name="connsiteY5" fmla="*/ 85639 h 120538"/>
                <a:gd name="connsiteX6" fmla="*/ 72800 w 113409"/>
                <a:gd name="connsiteY6" fmla="*/ 67571 h 120538"/>
                <a:gd name="connsiteX7" fmla="*/ 72800 w 113409"/>
                <a:gd name="connsiteY7" fmla="*/ 0 h 120538"/>
                <a:gd name="connsiteX8" fmla="*/ 113409 w 113409"/>
                <a:gd name="connsiteY8" fmla="*/ 0 h 120538"/>
                <a:gd name="connsiteX9" fmla="*/ 113409 w 113409"/>
                <a:gd name="connsiteY9" fmla="*/ 70541 h 120538"/>
                <a:gd name="connsiteX10" fmla="*/ 56705 w 113409"/>
                <a:gd name="connsiteY10" fmla="*/ 120538 h 120538"/>
                <a:gd name="connsiteX11" fmla="*/ 56705 w 113409"/>
                <a:gd name="connsiteY11" fmla="*/ 120538 h 12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409" h="120538">
                  <a:moveTo>
                    <a:pt x="56705" y="120538"/>
                  </a:moveTo>
                  <a:cubicBezTo>
                    <a:pt x="19810" y="120538"/>
                    <a:pt x="0" y="101975"/>
                    <a:pt x="0" y="70293"/>
                  </a:cubicBezTo>
                  <a:lnTo>
                    <a:pt x="0" y="0"/>
                  </a:lnTo>
                  <a:lnTo>
                    <a:pt x="40610" y="0"/>
                  </a:lnTo>
                  <a:lnTo>
                    <a:pt x="40610" y="67571"/>
                  </a:lnTo>
                  <a:cubicBezTo>
                    <a:pt x="40610" y="79204"/>
                    <a:pt x="46552" y="85639"/>
                    <a:pt x="56705" y="85639"/>
                  </a:cubicBezTo>
                  <a:cubicBezTo>
                    <a:pt x="66857" y="85639"/>
                    <a:pt x="72800" y="79204"/>
                    <a:pt x="72800" y="67571"/>
                  </a:cubicBezTo>
                  <a:lnTo>
                    <a:pt x="72800" y="0"/>
                  </a:lnTo>
                  <a:lnTo>
                    <a:pt x="113409" y="0"/>
                  </a:lnTo>
                  <a:lnTo>
                    <a:pt x="113409" y="70541"/>
                  </a:lnTo>
                  <a:cubicBezTo>
                    <a:pt x="113409" y="101975"/>
                    <a:pt x="93600" y="120538"/>
                    <a:pt x="56705" y="120538"/>
                  </a:cubicBezTo>
                  <a:lnTo>
                    <a:pt x="56705" y="120538"/>
                  </a:lnTo>
                  <a:close/>
                </a:path>
              </a:pathLst>
            </a:custGeom>
            <a:grpFill/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8" name="Freihandform 47">
              <a:extLst>
                <a:ext uri="{FF2B5EF4-FFF2-40B4-BE49-F238E27FC236}">
                  <a16:creationId xmlns:a16="http://schemas.microsoft.com/office/drawing/2014/main" id="{8B951C75-9533-D175-4FE7-B9A8C52CEA5F}"/>
                </a:ext>
              </a:extLst>
            </p:cNvPr>
            <p:cNvSpPr/>
            <p:nvPr/>
          </p:nvSpPr>
          <p:spPr>
            <a:xfrm>
              <a:off x="1636723" y="813987"/>
              <a:ext cx="127028" cy="165833"/>
            </a:xfrm>
            <a:custGeom>
              <a:avLst/>
              <a:gdLst>
                <a:gd name="connsiteX0" fmla="*/ 0 w 127028"/>
                <a:gd name="connsiteY0" fmla="*/ 3218 h 165833"/>
                <a:gd name="connsiteX1" fmla="*/ 40610 w 127028"/>
                <a:gd name="connsiteY1" fmla="*/ 3218 h 165833"/>
                <a:gd name="connsiteX2" fmla="*/ 40610 w 127028"/>
                <a:gd name="connsiteY2" fmla="*/ 9900 h 165833"/>
                <a:gd name="connsiteX3" fmla="*/ 42343 w 127028"/>
                <a:gd name="connsiteY3" fmla="*/ 11881 h 165833"/>
                <a:gd name="connsiteX4" fmla="*/ 47048 w 127028"/>
                <a:gd name="connsiteY4" fmla="*/ 9158 h 165833"/>
                <a:gd name="connsiteX5" fmla="*/ 74038 w 127028"/>
                <a:gd name="connsiteY5" fmla="*/ 0 h 165833"/>
                <a:gd name="connsiteX6" fmla="*/ 127029 w 127028"/>
                <a:gd name="connsiteY6" fmla="*/ 61631 h 165833"/>
                <a:gd name="connsiteX7" fmla="*/ 74038 w 127028"/>
                <a:gd name="connsiteY7" fmla="*/ 123261 h 165833"/>
                <a:gd name="connsiteX8" fmla="*/ 47048 w 127028"/>
                <a:gd name="connsiteY8" fmla="*/ 114103 h 165833"/>
                <a:gd name="connsiteX9" fmla="*/ 42343 w 127028"/>
                <a:gd name="connsiteY9" fmla="*/ 111381 h 165833"/>
                <a:gd name="connsiteX10" fmla="*/ 40610 w 127028"/>
                <a:gd name="connsiteY10" fmla="*/ 113361 h 165833"/>
                <a:gd name="connsiteX11" fmla="*/ 40610 w 127028"/>
                <a:gd name="connsiteY11" fmla="*/ 165833 h 165833"/>
                <a:gd name="connsiteX12" fmla="*/ 248 w 127028"/>
                <a:gd name="connsiteY12" fmla="*/ 165833 h 165833"/>
                <a:gd name="connsiteX13" fmla="*/ 248 w 127028"/>
                <a:gd name="connsiteY13" fmla="*/ 3218 h 165833"/>
                <a:gd name="connsiteX14" fmla="*/ 0 w 127028"/>
                <a:gd name="connsiteY14" fmla="*/ 3218 h 165833"/>
                <a:gd name="connsiteX15" fmla="*/ 0 w 127028"/>
                <a:gd name="connsiteY15" fmla="*/ 3218 h 165833"/>
                <a:gd name="connsiteX16" fmla="*/ 62152 w 127028"/>
                <a:gd name="connsiteY16" fmla="*/ 88114 h 165833"/>
                <a:gd name="connsiteX17" fmla="*/ 86172 w 127028"/>
                <a:gd name="connsiteY17" fmla="*/ 61878 h 165833"/>
                <a:gd name="connsiteX18" fmla="*/ 62152 w 127028"/>
                <a:gd name="connsiteY18" fmla="*/ 35642 h 165833"/>
                <a:gd name="connsiteX19" fmla="*/ 38629 w 127028"/>
                <a:gd name="connsiteY19" fmla="*/ 61878 h 165833"/>
                <a:gd name="connsiteX20" fmla="*/ 62152 w 127028"/>
                <a:gd name="connsiteY20" fmla="*/ 88114 h 16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7028" h="165833">
                  <a:moveTo>
                    <a:pt x="0" y="3218"/>
                  </a:moveTo>
                  <a:lnTo>
                    <a:pt x="40610" y="3218"/>
                  </a:lnTo>
                  <a:lnTo>
                    <a:pt x="40610" y="9900"/>
                  </a:lnTo>
                  <a:cubicBezTo>
                    <a:pt x="40610" y="11386"/>
                    <a:pt x="41352" y="11881"/>
                    <a:pt x="42343" y="11881"/>
                  </a:cubicBezTo>
                  <a:cubicBezTo>
                    <a:pt x="43829" y="11881"/>
                    <a:pt x="44819" y="10891"/>
                    <a:pt x="47048" y="9158"/>
                  </a:cubicBezTo>
                  <a:cubicBezTo>
                    <a:pt x="52000" y="4950"/>
                    <a:pt x="60914" y="0"/>
                    <a:pt x="74038" y="0"/>
                  </a:cubicBezTo>
                  <a:cubicBezTo>
                    <a:pt x="104991" y="0"/>
                    <a:pt x="127029" y="25246"/>
                    <a:pt x="127029" y="61631"/>
                  </a:cubicBezTo>
                  <a:cubicBezTo>
                    <a:pt x="127029" y="98015"/>
                    <a:pt x="104991" y="123261"/>
                    <a:pt x="74038" y="123261"/>
                  </a:cubicBezTo>
                  <a:cubicBezTo>
                    <a:pt x="60914" y="123261"/>
                    <a:pt x="52248" y="118311"/>
                    <a:pt x="47048" y="114103"/>
                  </a:cubicBezTo>
                  <a:cubicBezTo>
                    <a:pt x="44819" y="112371"/>
                    <a:pt x="43581" y="111381"/>
                    <a:pt x="42343" y="111381"/>
                  </a:cubicBezTo>
                  <a:cubicBezTo>
                    <a:pt x="41105" y="111381"/>
                    <a:pt x="40610" y="112123"/>
                    <a:pt x="40610" y="113361"/>
                  </a:cubicBezTo>
                  <a:lnTo>
                    <a:pt x="40610" y="165833"/>
                  </a:lnTo>
                  <a:lnTo>
                    <a:pt x="248" y="165833"/>
                  </a:lnTo>
                  <a:lnTo>
                    <a:pt x="248" y="3218"/>
                  </a:lnTo>
                  <a:lnTo>
                    <a:pt x="0" y="3218"/>
                  </a:lnTo>
                  <a:lnTo>
                    <a:pt x="0" y="3218"/>
                  </a:lnTo>
                  <a:close/>
                  <a:moveTo>
                    <a:pt x="62152" y="88114"/>
                  </a:moveTo>
                  <a:cubicBezTo>
                    <a:pt x="77010" y="88114"/>
                    <a:pt x="86172" y="77471"/>
                    <a:pt x="86172" y="61878"/>
                  </a:cubicBezTo>
                  <a:cubicBezTo>
                    <a:pt x="86172" y="46285"/>
                    <a:pt x="77010" y="35642"/>
                    <a:pt x="62152" y="35642"/>
                  </a:cubicBezTo>
                  <a:cubicBezTo>
                    <a:pt x="47295" y="35642"/>
                    <a:pt x="38629" y="46285"/>
                    <a:pt x="38629" y="61878"/>
                  </a:cubicBezTo>
                  <a:cubicBezTo>
                    <a:pt x="38629" y="77471"/>
                    <a:pt x="47543" y="88114"/>
                    <a:pt x="62152" y="88114"/>
                  </a:cubicBezTo>
                  <a:close/>
                </a:path>
              </a:pathLst>
            </a:custGeom>
            <a:grpFill/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9" name="Freihandform 48">
              <a:extLst>
                <a:ext uri="{FF2B5EF4-FFF2-40B4-BE49-F238E27FC236}">
                  <a16:creationId xmlns:a16="http://schemas.microsoft.com/office/drawing/2014/main" id="{1F4B661E-5E58-CBFE-953E-9ED9328052EA}"/>
                </a:ext>
              </a:extLst>
            </p:cNvPr>
            <p:cNvSpPr/>
            <p:nvPr/>
          </p:nvSpPr>
          <p:spPr>
            <a:xfrm>
              <a:off x="360000" y="359802"/>
              <a:ext cx="548723" cy="574475"/>
            </a:xfrm>
            <a:custGeom>
              <a:avLst/>
              <a:gdLst>
                <a:gd name="connsiteX0" fmla="*/ 454133 w 548723"/>
                <a:gd name="connsiteY0" fmla="*/ 254690 h 574475"/>
                <a:gd name="connsiteX1" fmla="*/ 496476 w 548723"/>
                <a:gd name="connsiteY1" fmla="*/ 143805 h 574475"/>
                <a:gd name="connsiteX2" fmla="*/ 494248 w 548723"/>
                <a:gd name="connsiteY2" fmla="*/ 118806 h 574475"/>
                <a:gd name="connsiteX3" fmla="*/ 335276 w 548723"/>
                <a:gd name="connsiteY3" fmla="*/ 0 h 574475"/>
                <a:gd name="connsiteX4" fmla="*/ 137181 w 548723"/>
                <a:gd name="connsiteY4" fmla="*/ 0 h 574475"/>
                <a:gd name="connsiteX5" fmla="*/ 104248 w 548723"/>
                <a:gd name="connsiteY5" fmla="*/ 34652 h 574475"/>
                <a:gd name="connsiteX6" fmla="*/ 104248 w 548723"/>
                <a:gd name="connsiteY6" fmla="*/ 111628 h 574475"/>
                <a:gd name="connsiteX7" fmla="*/ 58933 w 548723"/>
                <a:gd name="connsiteY7" fmla="*/ 85887 h 574475"/>
                <a:gd name="connsiteX8" fmla="*/ 0 w 548723"/>
                <a:gd name="connsiteY8" fmla="*/ 114846 h 574475"/>
                <a:gd name="connsiteX9" fmla="*/ 0 w 548723"/>
                <a:gd name="connsiteY9" fmla="*/ 417306 h 574475"/>
                <a:gd name="connsiteX10" fmla="*/ 26000 w 548723"/>
                <a:gd name="connsiteY10" fmla="*/ 444037 h 574475"/>
                <a:gd name="connsiteX11" fmla="*/ 52000 w 548723"/>
                <a:gd name="connsiteY11" fmla="*/ 417306 h 574475"/>
                <a:gd name="connsiteX12" fmla="*/ 52000 w 548723"/>
                <a:gd name="connsiteY12" fmla="*/ 141577 h 574475"/>
                <a:gd name="connsiteX13" fmla="*/ 104743 w 548723"/>
                <a:gd name="connsiteY13" fmla="*/ 171526 h 574475"/>
                <a:gd name="connsiteX14" fmla="*/ 104743 w 548723"/>
                <a:gd name="connsiteY14" fmla="*/ 365576 h 574475"/>
                <a:gd name="connsiteX15" fmla="*/ 151048 w 548723"/>
                <a:gd name="connsiteY15" fmla="*/ 384387 h 574475"/>
                <a:gd name="connsiteX16" fmla="*/ 319924 w 548723"/>
                <a:gd name="connsiteY16" fmla="*/ 286867 h 574475"/>
                <a:gd name="connsiteX17" fmla="*/ 337257 w 548723"/>
                <a:gd name="connsiteY17" fmla="*/ 260878 h 574475"/>
                <a:gd name="connsiteX18" fmla="*/ 319924 w 548723"/>
                <a:gd name="connsiteY18" fmla="*/ 234889 h 574475"/>
                <a:gd name="connsiteX19" fmla="*/ 156495 w 548723"/>
                <a:gd name="connsiteY19" fmla="*/ 141329 h 574475"/>
                <a:gd name="connsiteX20" fmla="*/ 156495 w 548723"/>
                <a:gd name="connsiteY20" fmla="*/ 51978 h 574475"/>
                <a:gd name="connsiteX21" fmla="*/ 330076 w 548723"/>
                <a:gd name="connsiteY21" fmla="*/ 51978 h 574475"/>
                <a:gd name="connsiteX22" fmla="*/ 443981 w 548723"/>
                <a:gd name="connsiteY22" fmla="*/ 148507 h 574475"/>
                <a:gd name="connsiteX23" fmla="*/ 407086 w 548723"/>
                <a:gd name="connsiteY23" fmla="*/ 233404 h 574475"/>
                <a:gd name="connsiteX24" fmla="*/ 392229 w 548723"/>
                <a:gd name="connsiteY24" fmla="*/ 261620 h 574475"/>
                <a:gd name="connsiteX25" fmla="*/ 416495 w 548723"/>
                <a:gd name="connsiteY25" fmla="*/ 290579 h 574475"/>
                <a:gd name="connsiteX26" fmla="*/ 495981 w 548723"/>
                <a:gd name="connsiteY26" fmla="*/ 406168 h 574475"/>
                <a:gd name="connsiteX27" fmla="*/ 363257 w 548723"/>
                <a:gd name="connsiteY27" fmla="*/ 522498 h 574475"/>
                <a:gd name="connsiteX28" fmla="*/ 135448 w 548723"/>
                <a:gd name="connsiteY28" fmla="*/ 522498 h 574475"/>
                <a:gd name="connsiteX29" fmla="*/ 104743 w 548723"/>
                <a:gd name="connsiteY29" fmla="*/ 548487 h 574475"/>
                <a:gd name="connsiteX30" fmla="*/ 135448 w 548723"/>
                <a:gd name="connsiteY30" fmla="*/ 574476 h 574475"/>
                <a:gd name="connsiteX31" fmla="*/ 363257 w 548723"/>
                <a:gd name="connsiteY31" fmla="*/ 574476 h 574475"/>
                <a:gd name="connsiteX32" fmla="*/ 542038 w 548723"/>
                <a:gd name="connsiteY32" fmla="*/ 454680 h 574475"/>
                <a:gd name="connsiteX33" fmla="*/ 548724 w 548723"/>
                <a:gd name="connsiteY33" fmla="*/ 407900 h 574475"/>
                <a:gd name="connsiteX34" fmla="*/ 454133 w 548723"/>
                <a:gd name="connsiteY34" fmla="*/ 254690 h 574475"/>
                <a:gd name="connsiteX35" fmla="*/ 454133 w 548723"/>
                <a:gd name="connsiteY35" fmla="*/ 254690 h 574475"/>
                <a:gd name="connsiteX36" fmla="*/ 263962 w 548723"/>
                <a:gd name="connsiteY36" fmla="*/ 261125 h 574475"/>
                <a:gd name="connsiteX37" fmla="*/ 156248 w 548723"/>
                <a:gd name="connsiteY37" fmla="*/ 322508 h 574475"/>
                <a:gd name="connsiteX38" fmla="*/ 156248 w 548723"/>
                <a:gd name="connsiteY38" fmla="*/ 201475 h 574475"/>
                <a:gd name="connsiteX39" fmla="*/ 263962 w 548723"/>
                <a:gd name="connsiteY39" fmla="*/ 261125 h 57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48723" h="574475">
                  <a:moveTo>
                    <a:pt x="454133" y="254690"/>
                  </a:moveTo>
                  <a:cubicBezTo>
                    <a:pt x="484095" y="222514"/>
                    <a:pt x="496476" y="185634"/>
                    <a:pt x="496476" y="143805"/>
                  </a:cubicBezTo>
                  <a:cubicBezTo>
                    <a:pt x="496476" y="135389"/>
                    <a:pt x="495733" y="126974"/>
                    <a:pt x="494248" y="118806"/>
                  </a:cubicBezTo>
                  <a:cubicBezTo>
                    <a:pt x="482857" y="52473"/>
                    <a:pt x="426400" y="0"/>
                    <a:pt x="335276" y="0"/>
                  </a:cubicBezTo>
                  <a:lnTo>
                    <a:pt x="137181" y="0"/>
                  </a:lnTo>
                  <a:cubicBezTo>
                    <a:pt x="115886" y="0"/>
                    <a:pt x="104248" y="12623"/>
                    <a:pt x="104248" y="34652"/>
                  </a:cubicBezTo>
                  <a:lnTo>
                    <a:pt x="104248" y="111628"/>
                  </a:lnTo>
                  <a:lnTo>
                    <a:pt x="58933" y="85887"/>
                  </a:lnTo>
                  <a:cubicBezTo>
                    <a:pt x="28229" y="68561"/>
                    <a:pt x="0" y="83412"/>
                    <a:pt x="0" y="114846"/>
                  </a:cubicBezTo>
                  <a:lnTo>
                    <a:pt x="0" y="417306"/>
                  </a:lnTo>
                  <a:cubicBezTo>
                    <a:pt x="0" y="433889"/>
                    <a:pt x="10152" y="444037"/>
                    <a:pt x="26000" y="444037"/>
                  </a:cubicBezTo>
                  <a:cubicBezTo>
                    <a:pt x="41848" y="444037"/>
                    <a:pt x="52000" y="433889"/>
                    <a:pt x="52000" y="417306"/>
                  </a:cubicBezTo>
                  <a:lnTo>
                    <a:pt x="52000" y="141577"/>
                  </a:lnTo>
                  <a:lnTo>
                    <a:pt x="104743" y="171526"/>
                  </a:lnTo>
                  <a:lnTo>
                    <a:pt x="104743" y="365576"/>
                  </a:lnTo>
                  <a:cubicBezTo>
                    <a:pt x="104743" y="388347"/>
                    <a:pt x="128267" y="397752"/>
                    <a:pt x="151048" y="384387"/>
                  </a:cubicBezTo>
                  <a:lnTo>
                    <a:pt x="319924" y="286867"/>
                  </a:lnTo>
                  <a:cubicBezTo>
                    <a:pt x="332552" y="279689"/>
                    <a:pt x="337257" y="270283"/>
                    <a:pt x="337257" y="260878"/>
                  </a:cubicBezTo>
                  <a:cubicBezTo>
                    <a:pt x="337257" y="252215"/>
                    <a:pt x="332552" y="242067"/>
                    <a:pt x="319924" y="234889"/>
                  </a:cubicBezTo>
                  <a:lnTo>
                    <a:pt x="156495" y="141329"/>
                  </a:lnTo>
                  <a:lnTo>
                    <a:pt x="156495" y="51978"/>
                  </a:lnTo>
                  <a:lnTo>
                    <a:pt x="330076" y="51978"/>
                  </a:lnTo>
                  <a:cubicBezTo>
                    <a:pt x="406343" y="51978"/>
                    <a:pt x="443981" y="92817"/>
                    <a:pt x="443981" y="148507"/>
                  </a:cubicBezTo>
                  <a:cubicBezTo>
                    <a:pt x="443981" y="184644"/>
                    <a:pt x="426648" y="213603"/>
                    <a:pt x="407086" y="233404"/>
                  </a:cubicBezTo>
                  <a:cubicBezTo>
                    <a:pt x="395200" y="245285"/>
                    <a:pt x="392229" y="252958"/>
                    <a:pt x="392229" y="261620"/>
                  </a:cubicBezTo>
                  <a:cubicBezTo>
                    <a:pt x="392229" y="271768"/>
                    <a:pt x="396933" y="280431"/>
                    <a:pt x="416495" y="290579"/>
                  </a:cubicBezTo>
                  <a:cubicBezTo>
                    <a:pt x="462800" y="314093"/>
                    <a:pt x="495981" y="354933"/>
                    <a:pt x="495981" y="406168"/>
                  </a:cubicBezTo>
                  <a:cubicBezTo>
                    <a:pt x="495981" y="473738"/>
                    <a:pt x="446457" y="522498"/>
                    <a:pt x="363257" y="522498"/>
                  </a:cubicBezTo>
                  <a:lnTo>
                    <a:pt x="135448" y="522498"/>
                  </a:lnTo>
                  <a:cubicBezTo>
                    <a:pt x="115143" y="522498"/>
                    <a:pt x="104743" y="532646"/>
                    <a:pt x="104743" y="548487"/>
                  </a:cubicBezTo>
                  <a:cubicBezTo>
                    <a:pt x="104743" y="564328"/>
                    <a:pt x="114895" y="574476"/>
                    <a:pt x="135448" y="574476"/>
                  </a:cubicBezTo>
                  <a:lnTo>
                    <a:pt x="363257" y="574476"/>
                  </a:lnTo>
                  <a:cubicBezTo>
                    <a:pt x="460324" y="574476"/>
                    <a:pt x="522476" y="522003"/>
                    <a:pt x="542038" y="454680"/>
                  </a:cubicBezTo>
                  <a:cubicBezTo>
                    <a:pt x="546495" y="439582"/>
                    <a:pt x="548724" y="423988"/>
                    <a:pt x="548724" y="407900"/>
                  </a:cubicBezTo>
                  <a:cubicBezTo>
                    <a:pt x="548476" y="341814"/>
                    <a:pt x="510095" y="286867"/>
                    <a:pt x="454133" y="254690"/>
                  </a:cubicBezTo>
                  <a:lnTo>
                    <a:pt x="454133" y="254690"/>
                  </a:lnTo>
                  <a:close/>
                  <a:moveTo>
                    <a:pt x="263962" y="261125"/>
                  </a:moveTo>
                  <a:lnTo>
                    <a:pt x="156248" y="322508"/>
                  </a:lnTo>
                  <a:lnTo>
                    <a:pt x="156248" y="201475"/>
                  </a:lnTo>
                  <a:lnTo>
                    <a:pt x="263962" y="261125"/>
                  </a:lnTo>
                  <a:close/>
                </a:path>
              </a:pathLst>
            </a:custGeom>
            <a:grpFill/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8299567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/ Diagram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CDD1C9-9967-BCB8-2052-071EF991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Headline </a:t>
            </a:r>
            <a:r>
              <a:rPr lang="en-GB" noProof="0" err="1"/>
              <a:t>BauerMedia</a:t>
            </a:r>
            <a:r>
              <a:rPr lang="en-GB" noProof="0"/>
              <a:t> Sans Bold 32pt</a:t>
            </a:r>
            <a:br>
              <a:rPr lang="en-GB" noProof="0"/>
            </a:br>
            <a:r>
              <a:rPr lang="en-GB" noProof="0"/>
              <a:t>Subline second line manually Regular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9EBA2D-44AA-05D7-CAF3-8996E818A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 | Date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840389-B494-0E2B-2D73-7452FC7F8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33750-B9DF-4859-8502-A236C27DE94C}" type="slidenum">
              <a:rPr lang="de-DE" smtClean="0"/>
              <a:t>‹#›</a:t>
            </a:fld>
            <a:endParaRPr lang="de-DE"/>
          </a:p>
        </p:txBody>
      </p:sp>
      <p:sp>
        <p:nvSpPr>
          <p:cNvPr id="4" name="Diagrammplatzhalter 3">
            <a:extLst>
              <a:ext uri="{FF2B5EF4-FFF2-40B4-BE49-F238E27FC236}">
                <a16:creationId xmlns:a16="http://schemas.microsoft.com/office/drawing/2014/main" id="{4EA7B03A-6A76-F9A2-541A-7FBCA626DEC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58775" y="2068548"/>
            <a:ext cx="11473198" cy="3938550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GB"/>
          </a:p>
        </p:txBody>
      </p:sp>
      <p:sp>
        <p:nvSpPr>
          <p:cNvPr id="3" name="Textplatzhalter 10">
            <a:extLst>
              <a:ext uri="{FF2B5EF4-FFF2-40B4-BE49-F238E27FC236}">
                <a16:creationId xmlns:a16="http://schemas.microsoft.com/office/drawing/2014/main" id="{730475D1-B3C8-A345-8536-ABA3332931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8282" y="1492249"/>
            <a:ext cx="11473198" cy="463551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7030F919-7067-0BAD-2DAF-3235F0C7F1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64566" y="6009342"/>
            <a:ext cx="467838" cy="48737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1388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247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uer Publishing open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4">
            <a:extLst>
              <a:ext uri="{FF2B5EF4-FFF2-40B4-BE49-F238E27FC236}">
                <a16:creationId xmlns:a16="http://schemas.microsoft.com/office/drawing/2014/main" id="{24063226-A4CF-34EB-71A5-9755587CF1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7599" y="-1"/>
            <a:ext cx="1293787" cy="1219201"/>
          </a:xfrm>
          <a:custGeom>
            <a:avLst/>
            <a:gdLst>
              <a:gd name="connsiteX0" fmla="*/ 5173 w 1293787"/>
              <a:gd name="connsiteY0" fmla="*/ 0 h 1219201"/>
              <a:gd name="connsiteX1" fmla="*/ 1288615 w 1293787"/>
              <a:gd name="connsiteY1" fmla="*/ 0 h 1219201"/>
              <a:gd name="connsiteX2" fmla="*/ 1293787 w 1293787"/>
              <a:gd name="connsiteY2" fmla="*/ 25621 h 1219201"/>
              <a:gd name="connsiteX3" fmla="*/ 1293787 w 1293787"/>
              <a:gd name="connsiteY3" fmla="*/ 1117380 h 1219201"/>
              <a:gd name="connsiteX4" fmla="*/ 1191966 w 1293787"/>
              <a:gd name="connsiteY4" fmla="*/ 1219201 h 1219201"/>
              <a:gd name="connsiteX5" fmla="*/ 101821 w 1293787"/>
              <a:gd name="connsiteY5" fmla="*/ 1219201 h 1219201"/>
              <a:gd name="connsiteX6" fmla="*/ 0 w 1293787"/>
              <a:gd name="connsiteY6" fmla="*/ 1117380 h 1219201"/>
              <a:gd name="connsiteX7" fmla="*/ 0 w 1293787"/>
              <a:gd name="connsiteY7" fmla="*/ 25621 h 121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3787" h="1219201">
                <a:moveTo>
                  <a:pt x="5173" y="0"/>
                </a:moveTo>
                <a:lnTo>
                  <a:pt x="1288615" y="0"/>
                </a:lnTo>
                <a:lnTo>
                  <a:pt x="1293787" y="25621"/>
                </a:lnTo>
                <a:lnTo>
                  <a:pt x="1293787" y="1117380"/>
                </a:lnTo>
                <a:cubicBezTo>
                  <a:pt x="1293787" y="1173614"/>
                  <a:pt x="1248200" y="1219201"/>
                  <a:pt x="1191966" y="1219201"/>
                </a:cubicBezTo>
                <a:lnTo>
                  <a:pt x="101821" y="1219201"/>
                </a:lnTo>
                <a:cubicBezTo>
                  <a:pt x="45587" y="1219201"/>
                  <a:pt x="0" y="1173614"/>
                  <a:pt x="0" y="1117380"/>
                </a:cubicBezTo>
                <a:lnTo>
                  <a:pt x="0" y="256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8C464FA7-4489-A7C6-F08C-E01BFAAA60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77599" y="13461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A6516B0F-8DC4-7E78-0334-108C13D82A6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77599" y="27685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29">
            <a:extLst>
              <a:ext uri="{FF2B5EF4-FFF2-40B4-BE49-F238E27FC236}">
                <a16:creationId xmlns:a16="http://schemas.microsoft.com/office/drawing/2014/main" id="{DAEE8544-C891-5B1E-D0F9-6C1263AD64A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7599" y="41909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Bildplatzhalter 14">
            <a:extLst>
              <a:ext uri="{FF2B5EF4-FFF2-40B4-BE49-F238E27FC236}">
                <a16:creationId xmlns:a16="http://schemas.microsoft.com/office/drawing/2014/main" id="{D3B7BACA-23E5-AE8A-5731-4FACBCFA672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77599" y="5613399"/>
            <a:ext cx="1293787" cy="1244600"/>
          </a:xfrm>
          <a:custGeom>
            <a:avLst/>
            <a:gdLst>
              <a:gd name="connsiteX0" fmla="*/ 101821 w 1293787"/>
              <a:gd name="connsiteY0" fmla="*/ 0 h 1244600"/>
              <a:gd name="connsiteX1" fmla="*/ 1191966 w 1293787"/>
              <a:gd name="connsiteY1" fmla="*/ 0 h 1244600"/>
              <a:gd name="connsiteX2" fmla="*/ 1293787 w 1293787"/>
              <a:gd name="connsiteY2" fmla="*/ 101821 h 1244600"/>
              <a:gd name="connsiteX3" fmla="*/ 1293787 w 1293787"/>
              <a:gd name="connsiteY3" fmla="*/ 1193580 h 1244600"/>
              <a:gd name="connsiteX4" fmla="*/ 1285786 w 1293787"/>
              <a:gd name="connsiteY4" fmla="*/ 1233214 h 1244600"/>
              <a:gd name="connsiteX5" fmla="*/ 1278109 w 1293787"/>
              <a:gd name="connsiteY5" fmla="*/ 1244600 h 1244600"/>
              <a:gd name="connsiteX6" fmla="*/ 15679 w 1293787"/>
              <a:gd name="connsiteY6" fmla="*/ 1244600 h 1244600"/>
              <a:gd name="connsiteX7" fmla="*/ 8002 w 1293787"/>
              <a:gd name="connsiteY7" fmla="*/ 1233214 h 1244600"/>
              <a:gd name="connsiteX8" fmla="*/ 0 w 1293787"/>
              <a:gd name="connsiteY8" fmla="*/ 1193580 h 1244600"/>
              <a:gd name="connsiteX9" fmla="*/ 0 w 1293787"/>
              <a:gd name="connsiteY9" fmla="*/ 101821 h 1244600"/>
              <a:gd name="connsiteX10" fmla="*/ 101821 w 1293787"/>
              <a:gd name="connsiteY10" fmla="*/ 0 h 124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3787" h="1244600">
                <a:moveTo>
                  <a:pt x="101821" y="0"/>
                </a:moveTo>
                <a:lnTo>
                  <a:pt x="1191966" y="0"/>
                </a:lnTo>
                <a:cubicBezTo>
                  <a:pt x="1248200" y="0"/>
                  <a:pt x="1293787" y="45587"/>
                  <a:pt x="1293787" y="101821"/>
                </a:cubicBezTo>
                <a:lnTo>
                  <a:pt x="1293787" y="1193580"/>
                </a:lnTo>
                <a:cubicBezTo>
                  <a:pt x="1293787" y="1207639"/>
                  <a:pt x="1290938" y="1221032"/>
                  <a:pt x="1285786" y="1233214"/>
                </a:cubicBezTo>
                <a:lnTo>
                  <a:pt x="1278109" y="1244600"/>
                </a:lnTo>
                <a:lnTo>
                  <a:pt x="15679" y="1244600"/>
                </a:lnTo>
                <a:lnTo>
                  <a:pt x="8002" y="1233214"/>
                </a:lnTo>
                <a:cubicBezTo>
                  <a:pt x="2850" y="1221032"/>
                  <a:pt x="0" y="1207639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B6B229F8-F964-92DE-FD0C-4C7963CBE19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99999" y="-1"/>
            <a:ext cx="1293787" cy="444501"/>
          </a:xfrm>
          <a:custGeom>
            <a:avLst/>
            <a:gdLst>
              <a:gd name="connsiteX0" fmla="*/ 0 w 1293787"/>
              <a:gd name="connsiteY0" fmla="*/ 0 h 444501"/>
              <a:gd name="connsiteX1" fmla="*/ 1293787 w 1293787"/>
              <a:gd name="connsiteY1" fmla="*/ 0 h 444501"/>
              <a:gd name="connsiteX2" fmla="*/ 1293787 w 1293787"/>
              <a:gd name="connsiteY2" fmla="*/ 342680 h 444501"/>
              <a:gd name="connsiteX3" fmla="*/ 1191966 w 1293787"/>
              <a:gd name="connsiteY3" fmla="*/ 444501 h 444501"/>
              <a:gd name="connsiteX4" fmla="*/ 101821 w 1293787"/>
              <a:gd name="connsiteY4" fmla="*/ 444501 h 444501"/>
              <a:gd name="connsiteX5" fmla="*/ 0 w 1293787"/>
              <a:gd name="connsiteY5" fmla="*/ 342680 h 44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3787" h="444501">
                <a:moveTo>
                  <a:pt x="0" y="0"/>
                </a:moveTo>
                <a:lnTo>
                  <a:pt x="1293787" y="0"/>
                </a:lnTo>
                <a:lnTo>
                  <a:pt x="1293787" y="342680"/>
                </a:lnTo>
                <a:cubicBezTo>
                  <a:pt x="1293787" y="398914"/>
                  <a:pt x="1248200" y="444501"/>
                  <a:pt x="1191966" y="444501"/>
                </a:cubicBezTo>
                <a:lnTo>
                  <a:pt x="101821" y="444501"/>
                </a:lnTo>
                <a:cubicBezTo>
                  <a:pt x="45587" y="444501"/>
                  <a:pt x="0" y="398914"/>
                  <a:pt x="0" y="34268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29">
            <a:extLst>
              <a:ext uri="{FF2B5EF4-FFF2-40B4-BE49-F238E27FC236}">
                <a16:creationId xmlns:a16="http://schemas.microsoft.com/office/drawing/2014/main" id="{25A8D38C-8C74-BF82-A6DA-970451C9475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799999" y="5714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9">
            <a:extLst>
              <a:ext uri="{FF2B5EF4-FFF2-40B4-BE49-F238E27FC236}">
                <a16:creationId xmlns:a16="http://schemas.microsoft.com/office/drawing/2014/main" id="{0656CAEF-3F9C-5798-6BB8-15CEE939743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799999" y="19938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9">
            <a:extLst>
              <a:ext uri="{FF2B5EF4-FFF2-40B4-BE49-F238E27FC236}">
                <a16:creationId xmlns:a16="http://schemas.microsoft.com/office/drawing/2014/main" id="{EF70A0A0-B743-4347-94A0-0A895D6BA1F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799999" y="34162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9">
            <a:extLst>
              <a:ext uri="{FF2B5EF4-FFF2-40B4-BE49-F238E27FC236}">
                <a16:creationId xmlns:a16="http://schemas.microsoft.com/office/drawing/2014/main" id="{15FBD414-B725-45FE-9547-5A90BB1125C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799999" y="48386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Bildplatzhalter 8">
            <a:extLst>
              <a:ext uri="{FF2B5EF4-FFF2-40B4-BE49-F238E27FC236}">
                <a16:creationId xmlns:a16="http://schemas.microsoft.com/office/drawing/2014/main" id="{3E8B5DAE-E3C5-C097-6696-3391A0788DF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222399" y="-1"/>
            <a:ext cx="1293787" cy="1206502"/>
          </a:xfrm>
          <a:custGeom>
            <a:avLst/>
            <a:gdLst>
              <a:gd name="connsiteX0" fmla="*/ 2609 w 1293787"/>
              <a:gd name="connsiteY0" fmla="*/ 0 h 1206502"/>
              <a:gd name="connsiteX1" fmla="*/ 1291178 w 1293787"/>
              <a:gd name="connsiteY1" fmla="*/ 0 h 1206502"/>
              <a:gd name="connsiteX2" fmla="*/ 1293787 w 1293787"/>
              <a:gd name="connsiteY2" fmla="*/ 12922 h 1206502"/>
              <a:gd name="connsiteX3" fmla="*/ 1293787 w 1293787"/>
              <a:gd name="connsiteY3" fmla="*/ 1104681 h 1206502"/>
              <a:gd name="connsiteX4" fmla="*/ 1191966 w 1293787"/>
              <a:gd name="connsiteY4" fmla="*/ 1206502 h 1206502"/>
              <a:gd name="connsiteX5" fmla="*/ 101821 w 1293787"/>
              <a:gd name="connsiteY5" fmla="*/ 1206502 h 1206502"/>
              <a:gd name="connsiteX6" fmla="*/ 0 w 1293787"/>
              <a:gd name="connsiteY6" fmla="*/ 1104681 h 1206502"/>
              <a:gd name="connsiteX7" fmla="*/ 0 w 1293787"/>
              <a:gd name="connsiteY7" fmla="*/ 12922 h 120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3787" h="1206502">
                <a:moveTo>
                  <a:pt x="2609" y="0"/>
                </a:moveTo>
                <a:lnTo>
                  <a:pt x="1291178" y="0"/>
                </a:lnTo>
                <a:lnTo>
                  <a:pt x="1293787" y="12922"/>
                </a:lnTo>
                <a:lnTo>
                  <a:pt x="1293787" y="1104681"/>
                </a:lnTo>
                <a:cubicBezTo>
                  <a:pt x="1293787" y="1160915"/>
                  <a:pt x="1248200" y="1206502"/>
                  <a:pt x="1191966" y="1206502"/>
                </a:cubicBezTo>
                <a:lnTo>
                  <a:pt x="101821" y="1206502"/>
                </a:lnTo>
                <a:cubicBezTo>
                  <a:pt x="45587" y="1206502"/>
                  <a:pt x="0" y="1160915"/>
                  <a:pt x="0" y="1104681"/>
                </a:cubicBezTo>
                <a:lnTo>
                  <a:pt x="0" y="129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29">
            <a:extLst>
              <a:ext uri="{FF2B5EF4-FFF2-40B4-BE49-F238E27FC236}">
                <a16:creationId xmlns:a16="http://schemas.microsoft.com/office/drawing/2014/main" id="{B133C9B0-FCC3-C9B6-5F01-C00E242ECC6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22399" y="13335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29">
            <a:extLst>
              <a:ext uri="{FF2B5EF4-FFF2-40B4-BE49-F238E27FC236}">
                <a16:creationId xmlns:a16="http://schemas.microsoft.com/office/drawing/2014/main" id="{ECFF388E-DE7C-510E-C6B6-A2512047007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222399" y="27559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Picture Placeholder 29">
            <a:extLst>
              <a:ext uri="{FF2B5EF4-FFF2-40B4-BE49-F238E27FC236}">
                <a16:creationId xmlns:a16="http://schemas.microsoft.com/office/drawing/2014/main" id="{652C4BCA-D44B-F40C-2BCB-4801048EFBF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222399" y="41783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Bildplatzhalter 18">
            <a:extLst>
              <a:ext uri="{FF2B5EF4-FFF2-40B4-BE49-F238E27FC236}">
                <a16:creationId xmlns:a16="http://schemas.microsoft.com/office/drawing/2014/main" id="{0EC74CB2-F89B-86A9-3A61-542C3546EB5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222399" y="5600700"/>
            <a:ext cx="1293787" cy="1257299"/>
          </a:xfrm>
          <a:custGeom>
            <a:avLst/>
            <a:gdLst>
              <a:gd name="connsiteX0" fmla="*/ 101821 w 1293787"/>
              <a:gd name="connsiteY0" fmla="*/ 0 h 1257299"/>
              <a:gd name="connsiteX1" fmla="*/ 1191966 w 1293787"/>
              <a:gd name="connsiteY1" fmla="*/ 0 h 1257299"/>
              <a:gd name="connsiteX2" fmla="*/ 1293787 w 1293787"/>
              <a:gd name="connsiteY2" fmla="*/ 101821 h 1257299"/>
              <a:gd name="connsiteX3" fmla="*/ 1293787 w 1293787"/>
              <a:gd name="connsiteY3" fmla="*/ 1193580 h 1257299"/>
              <a:gd name="connsiteX4" fmla="*/ 1285785 w 1293787"/>
              <a:gd name="connsiteY4" fmla="*/ 1233214 h 1257299"/>
              <a:gd name="connsiteX5" fmla="*/ 1269546 w 1293787"/>
              <a:gd name="connsiteY5" fmla="*/ 1257299 h 1257299"/>
              <a:gd name="connsiteX6" fmla="*/ 24241 w 1293787"/>
              <a:gd name="connsiteY6" fmla="*/ 1257299 h 1257299"/>
              <a:gd name="connsiteX7" fmla="*/ 8002 w 1293787"/>
              <a:gd name="connsiteY7" fmla="*/ 1233214 h 1257299"/>
              <a:gd name="connsiteX8" fmla="*/ 0 w 1293787"/>
              <a:gd name="connsiteY8" fmla="*/ 1193580 h 1257299"/>
              <a:gd name="connsiteX9" fmla="*/ 0 w 1293787"/>
              <a:gd name="connsiteY9" fmla="*/ 101821 h 1257299"/>
              <a:gd name="connsiteX10" fmla="*/ 101821 w 1293787"/>
              <a:gd name="connsiteY10" fmla="*/ 0 h 1257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3787" h="1257299">
                <a:moveTo>
                  <a:pt x="101821" y="0"/>
                </a:moveTo>
                <a:lnTo>
                  <a:pt x="1191966" y="0"/>
                </a:lnTo>
                <a:cubicBezTo>
                  <a:pt x="1248200" y="0"/>
                  <a:pt x="1293787" y="45587"/>
                  <a:pt x="1293787" y="101821"/>
                </a:cubicBezTo>
                <a:lnTo>
                  <a:pt x="1293787" y="1193580"/>
                </a:lnTo>
                <a:cubicBezTo>
                  <a:pt x="1293787" y="1207639"/>
                  <a:pt x="1290938" y="1221032"/>
                  <a:pt x="1285785" y="1233214"/>
                </a:cubicBezTo>
                <a:lnTo>
                  <a:pt x="1269546" y="1257299"/>
                </a:lnTo>
                <a:lnTo>
                  <a:pt x="24241" y="1257299"/>
                </a:lnTo>
                <a:lnTo>
                  <a:pt x="8002" y="1233214"/>
                </a:lnTo>
                <a:cubicBezTo>
                  <a:pt x="2850" y="1221032"/>
                  <a:pt x="0" y="1207639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Bildplatzhalter 10">
            <a:extLst>
              <a:ext uri="{FF2B5EF4-FFF2-40B4-BE49-F238E27FC236}">
                <a16:creationId xmlns:a16="http://schemas.microsoft.com/office/drawing/2014/main" id="{07EA9F6C-7C1D-094B-87FE-72F204135C1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644799" y="-1"/>
            <a:ext cx="1293787" cy="431802"/>
          </a:xfrm>
          <a:custGeom>
            <a:avLst/>
            <a:gdLst>
              <a:gd name="connsiteX0" fmla="*/ 0 w 1293787"/>
              <a:gd name="connsiteY0" fmla="*/ 0 h 431802"/>
              <a:gd name="connsiteX1" fmla="*/ 1293787 w 1293787"/>
              <a:gd name="connsiteY1" fmla="*/ 0 h 431802"/>
              <a:gd name="connsiteX2" fmla="*/ 1293787 w 1293787"/>
              <a:gd name="connsiteY2" fmla="*/ 329981 h 431802"/>
              <a:gd name="connsiteX3" fmla="*/ 1191966 w 1293787"/>
              <a:gd name="connsiteY3" fmla="*/ 431802 h 431802"/>
              <a:gd name="connsiteX4" fmla="*/ 101821 w 1293787"/>
              <a:gd name="connsiteY4" fmla="*/ 431802 h 431802"/>
              <a:gd name="connsiteX5" fmla="*/ 0 w 1293787"/>
              <a:gd name="connsiteY5" fmla="*/ 329981 h 431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3787" h="431802">
                <a:moveTo>
                  <a:pt x="0" y="0"/>
                </a:moveTo>
                <a:lnTo>
                  <a:pt x="1293787" y="0"/>
                </a:lnTo>
                <a:lnTo>
                  <a:pt x="1293787" y="329981"/>
                </a:lnTo>
                <a:cubicBezTo>
                  <a:pt x="1293787" y="386215"/>
                  <a:pt x="1248200" y="431802"/>
                  <a:pt x="1191966" y="431802"/>
                </a:cubicBezTo>
                <a:lnTo>
                  <a:pt x="101821" y="431802"/>
                </a:lnTo>
                <a:cubicBezTo>
                  <a:pt x="45587" y="431802"/>
                  <a:pt x="0" y="386215"/>
                  <a:pt x="0" y="32998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9">
            <a:extLst>
              <a:ext uri="{FF2B5EF4-FFF2-40B4-BE49-F238E27FC236}">
                <a16:creationId xmlns:a16="http://schemas.microsoft.com/office/drawing/2014/main" id="{9E2EC923-94E9-B6B7-55EC-6F29D21D27A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644799" y="5588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9">
            <a:extLst>
              <a:ext uri="{FF2B5EF4-FFF2-40B4-BE49-F238E27FC236}">
                <a16:creationId xmlns:a16="http://schemas.microsoft.com/office/drawing/2014/main" id="{88873574-C6C6-768A-F751-5EEB5C8895E6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644799" y="19812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9">
            <a:extLst>
              <a:ext uri="{FF2B5EF4-FFF2-40B4-BE49-F238E27FC236}">
                <a16:creationId xmlns:a16="http://schemas.microsoft.com/office/drawing/2014/main" id="{7DD3EBC2-20CC-4A09-1DC5-E3BE859CEF0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644799" y="34036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9">
            <a:extLst>
              <a:ext uri="{FF2B5EF4-FFF2-40B4-BE49-F238E27FC236}">
                <a16:creationId xmlns:a16="http://schemas.microsoft.com/office/drawing/2014/main" id="{623D506E-A2A8-27F7-A68E-A931F01FE57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644799" y="48260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B550564B-BC4C-EDFD-FDF5-838DA64A60B4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1054499" y="-1"/>
            <a:ext cx="1137501" cy="1193801"/>
          </a:xfrm>
          <a:custGeom>
            <a:avLst/>
            <a:gdLst>
              <a:gd name="connsiteX0" fmla="*/ 45 w 1137501"/>
              <a:gd name="connsiteY0" fmla="*/ 0 h 1193801"/>
              <a:gd name="connsiteX1" fmla="*/ 1137501 w 1137501"/>
              <a:gd name="connsiteY1" fmla="*/ 0 h 1193801"/>
              <a:gd name="connsiteX2" fmla="*/ 1137501 w 1137501"/>
              <a:gd name="connsiteY2" fmla="*/ 1193801 h 1193801"/>
              <a:gd name="connsiteX3" fmla="*/ 101821 w 1137501"/>
              <a:gd name="connsiteY3" fmla="*/ 1193801 h 1193801"/>
              <a:gd name="connsiteX4" fmla="*/ 0 w 1137501"/>
              <a:gd name="connsiteY4" fmla="*/ 1091980 h 1193801"/>
              <a:gd name="connsiteX5" fmla="*/ 0 w 1137501"/>
              <a:gd name="connsiteY5" fmla="*/ 221 h 119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7501" h="1193801">
                <a:moveTo>
                  <a:pt x="45" y="0"/>
                </a:moveTo>
                <a:lnTo>
                  <a:pt x="1137501" y="0"/>
                </a:lnTo>
                <a:lnTo>
                  <a:pt x="1137501" y="1193801"/>
                </a:lnTo>
                <a:lnTo>
                  <a:pt x="101821" y="1193801"/>
                </a:lnTo>
                <a:cubicBezTo>
                  <a:pt x="45587" y="1193801"/>
                  <a:pt x="0" y="1148214"/>
                  <a:pt x="0" y="1091980"/>
                </a:cubicBezTo>
                <a:lnTo>
                  <a:pt x="0" y="2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Bildplatzhalter 27">
            <a:extLst>
              <a:ext uri="{FF2B5EF4-FFF2-40B4-BE49-F238E27FC236}">
                <a16:creationId xmlns:a16="http://schemas.microsoft.com/office/drawing/2014/main" id="{8ADCE12B-76CE-F9A2-117B-53CDF4BF58E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1054499" y="1320799"/>
            <a:ext cx="1137501" cy="1295401"/>
          </a:xfrm>
          <a:custGeom>
            <a:avLst/>
            <a:gdLst>
              <a:gd name="connsiteX0" fmla="*/ 101821 w 1137501"/>
              <a:gd name="connsiteY0" fmla="*/ 0 h 1295401"/>
              <a:gd name="connsiteX1" fmla="*/ 1137501 w 1137501"/>
              <a:gd name="connsiteY1" fmla="*/ 0 h 1295401"/>
              <a:gd name="connsiteX2" fmla="*/ 1137501 w 1137501"/>
              <a:gd name="connsiteY2" fmla="*/ 1295401 h 1295401"/>
              <a:gd name="connsiteX3" fmla="*/ 101821 w 1137501"/>
              <a:gd name="connsiteY3" fmla="*/ 1295401 h 1295401"/>
              <a:gd name="connsiteX4" fmla="*/ 0 w 1137501"/>
              <a:gd name="connsiteY4" fmla="*/ 1193580 h 1295401"/>
              <a:gd name="connsiteX5" fmla="*/ 0 w 1137501"/>
              <a:gd name="connsiteY5" fmla="*/ 101821 h 1295401"/>
              <a:gd name="connsiteX6" fmla="*/ 101821 w 1137501"/>
              <a:gd name="connsiteY6" fmla="*/ 0 h 129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7501" h="1295401">
                <a:moveTo>
                  <a:pt x="101821" y="0"/>
                </a:moveTo>
                <a:lnTo>
                  <a:pt x="1137501" y="0"/>
                </a:lnTo>
                <a:lnTo>
                  <a:pt x="1137501" y="1295401"/>
                </a:lnTo>
                <a:lnTo>
                  <a:pt x="101821" y="1295401"/>
                </a:lnTo>
                <a:cubicBezTo>
                  <a:pt x="45587" y="1295401"/>
                  <a:pt x="0" y="1249814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Bildplatzhalter 42">
            <a:extLst>
              <a:ext uri="{FF2B5EF4-FFF2-40B4-BE49-F238E27FC236}">
                <a16:creationId xmlns:a16="http://schemas.microsoft.com/office/drawing/2014/main" id="{A342AA07-550B-6A6A-95BE-4EC48C8BA1B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1054499" y="2743199"/>
            <a:ext cx="1137501" cy="1295401"/>
          </a:xfrm>
          <a:custGeom>
            <a:avLst/>
            <a:gdLst>
              <a:gd name="connsiteX0" fmla="*/ 101821 w 1137501"/>
              <a:gd name="connsiteY0" fmla="*/ 0 h 1295401"/>
              <a:gd name="connsiteX1" fmla="*/ 1137501 w 1137501"/>
              <a:gd name="connsiteY1" fmla="*/ 0 h 1295401"/>
              <a:gd name="connsiteX2" fmla="*/ 1137501 w 1137501"/>
              <a:gd name="connsiteY2" fmla="*/ 1295401 h 1295401"/>
              <a:gd name="connsiteX3" fmla="*/ 101821 w 1137501"/>
              <a:gd name="connsiteY3" fmla="*/ 1295401 h 1295401"/>
              <a:gd name="connsiteX4" fmla="*/ 0 w 1137501"/>
              <a:gd name="connsiteY4" fmla="*/ 1193580 h 1295401"/>
              <a:gd name="connsiteX5" fmla="*/ 0 w 1137501"/>
              <a:gd name="connsiteY5" fmla="*/ 101821 h 1295401"/>
              <a:gd name="connsiteX6" fmla="*/ 101821 w 1137501"/>
              <a:gd name="connsiteY6" fmla="*/ 0 h 129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7501" h="1295401">
                <a:moveTo>
                  <a:pt x="101821" y="0"/>
                </a:moveTo>
                <a:lnTo>
                  <a:pt x="1137501" y="0"/>
                </a:lnTo>
                <a:lnTo>
                  <a:pt x="1137501" y="1295401"/>
                </a:lnTo>
                <a:lnTo>
                  <a:pt x="101821" y="1295401"/>
                </a:lnTo>
                <a:cubicBezTo>
                  <a:pt x="45587" y="1295401"/>
                  <a:pt x="0" y="1249814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0" name="Bildplatzhalter 48">
            <a:extLst>
              <a:ext uri="{FF2B5EF4-FFF2-40B4-BE49-F238E27FC236}">
                <a16:creationId xmlns:a16="http://schemas.microsoft.com/office/drawing/2014/main" id="{80A203F9-A5AE-D4BB-0B72-4A39E363CF6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1054499" y="4165599"/>
            <a:ext cx="1137501" cy="1295401"/>
          </a:xfrm>
          <a:custGeom>
            <a:avLst/>
            <a:gdLst>
              <a:gd name="connsiteX0" fmla="*/ 101821 w 1137501"/>
              <a:gd name="connsiteY0" fmla="*/ 0 h 1295401"/>
              <a:gd name="connsiteX1" fmla="*/ 1137501 w 1137501"/>
              <a:gd name="connsiteY1" fmla="*/ 0 h 1295401"/>
              <a:gd name="connsiteX2" fmla="*/ 1137501 w 1137501"/>
              <a:gd name="connsiteY2" fmla="*/ 1295401 h 1295401"/>
              <a:gd name="connsiteX3" fmla="*/ 101821 w 1137501"/>
              <a:gd name="connsiteY3" fmla="*/ 1295401 h 1295401"/>
              <a:gd name="connsiteX4" fmla="*/ 0 w 1137501"/>
              <a:gd name="connsiteY4" fmla="*/ 1193580 h 1295401"/>
              <a:gd name="connsiteX5" fmla="*/ 0 w 1137501"/>
              <a:gd name="connsiteY5" fmla="*/ 101821 h 1295401"/>
              <a:gd name="connsiteX6" fmla="*/ 101821 w 1137501"/>
              <a:gd name="connsiteY6" fmla="*/ 0 h 129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7501" h="1295401">
                <a:moveTo>
                  <a:pt x="101821" y="0"/>
                </a:moveTo>
                <a:lnTo>
                  <a:pt x="1137501" y="0"/>
                </a:lnTo>
                <a:lnTo>
                  <a:pt x="1137501" y="1295401"/>
                </a:lnTo>
                <a:lnTo>
                  <a:pt x="101821" y="1295401"/>
                </a:lnTo>
                <a:cubicBezTo>
                  <a:pt x="45587" y="1295401"/>
                  <a:pt x="0" y="1249814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3" name="Bildplatzhalter 50">
            <a:extLst>
              <a:ext uri="{FF2B5EF4-FFF2-40B4-BE49-F238E27FC236}">
                <a16:creationId xmlns:a16="http://schemas.microsoft.com/office/drawing/2014/main" id="{14427310-B53E-624E-D299-D8C3041BDCE4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1054499" y="5587999"/>
            <a:ext cx="1137501" cy="1270000"/>
          </a:xfrm>
          <a:custGeom>
            <a:avLst/>
            <a:gdLst>
              <a:gd name="connsiteX0" fmla="*/ 101821 w 1137501"/>
              <a:gd name="connsiteY0" fmla="*/ 0 h 1270000"/>
              <a:gd name="connsiteX1" fmla="*/ 1137501 w 1137501"/>
              <a:gd name="connsiteY1" fmla="*/ 0 h 1270000"/>
              <a:gd name="connsiteX2" fmla="*/ 1137501 w 1137501"/>
              <a:gd name="connsiteY2" fmla="*/ 1270000 h 1270000"/>
              <a:gd name="connsiteX3" fmla="*/ 36381 w 1137501"/>
              <a:gd name="connsiteY3" fmla="*/ 1270000 h 1270000"/>
              <a:gd name="connsiteX4" fmla="*/ 29823 w 1137501"/>
              <a:gd name="connsiteY4" fmla="*/ 1265579 h 1270000"/>
              <a:gd name="connsiteX5" fmla="*/ 0 w 1137501"/>
              <a:gd name="connsiteY5" fmla="*/ 1193580 h 1270000"/>
              <a:gd name="connsiteX6" fmla="*/ 0 w 1137501"/>
              <a:gd name="connsiteY6" fmla="*/ 101821 h 1270000"/>
              <a:gd name="connsiteX7" fmla="*/ 101821 w 1137501"/>
              <a:gd name="connsiteY7" fmla="*/ 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7501" h="1270000">
                <a:moveTo>
                  <a:pt x="101821" y="0"/>
                </a:moveTo>
                <a:lnTo>
                  <a:pt x="1137501" y="0"/>
                </a:lnTo>
                <a:lnTo>
                  <a:pt x="1137501" y="1270000"/>
                </a:lnTo>
                <a:lnTo>
                  <a:pt x="36381" y="1270000"/>
                </a:lnTo>
                <a:lnTo>
                  <a:pt x="29823" y="1265579"/>
                </a:lnTo>
                <a:cubicBezTo>
                  <a:pt x="11397" y="1247153"/>
                  <a:pt x="0" y="1221697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6" name="Bildplatzhalter 16">
            <a:extLst>
              <a:ext uri="{FF2B5EF4-FFF2-40B4-BE49-F238E27FC236}">
                <a16:creationId xmlns:a16="http://schemas.microsoft.com/office/drawing/2014/main" id="{698D3986-E3C8-2609-4937-7A9EFE120C4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799999" y="6273799"/>
            <a:ext cx="1293787" cy="584200"/>
          </a:xfrm>
          <a:custGeom>
            <a:avLst/>
            <a:gdLst>
              <a:gd name="connsiteX0" fmla="*/ 101821 w 1293787"/>
              <a:gd name="connsiteY0" fmla="*/ 0 h 584200"/>
              <a:gd name="connsiteX1" fmla="*/ 1191966 w 1293787"/>
              <a:gd name="connsiteY1" fmla="*/ 0 h 584200"/>
              <a:gd name="connsiteX2" fmla="*/ 1293787 w 1293787"/>
              <a:gd name="connsiteY2" fmla="*/ 101821 h 584200"/>
              <a:gd name="connsiteX3" fmla="*/ 1293787 w 1293787"/>
              <a:gd name="connsiteY3" fmla="*/ 584200 h 584200"/>
              <a:gd name="connsiteX4" fmla="*/ 0 w 1293787"/>
              <a:gd name="connsiteY4" fmla="*/ 584200 h 584200"/>
              <a:gd name="connsiteX5" fmla="*/ 0 w 1293787"/>
              <a:gd name="connsiteY5" fmla="*/ 101821 h 584200"/>
              <a:gd name="connsiteX6" fmla="*/ 101821 w 1293787"/>
              <a:gd name="connsiteY6" fmla="*/ 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3787" h="584200">
                <a:moveTo>
                  <a:pt x="101821" y="0"/>
                </a:moveTo>
                <a:lnTo>
                  <a:pt x="1191966" y="0"/>
                </a:lnTo>
                <a:cubicBezTo>
                  <a:pt x="1248200" y="0"/>
                  <a:pt x="1293787" y="45587"/>
                  <a:pt x="1293787" y="101821"/>
                </a:cubicBezTo>
                <a:lnTo>
                  <a:pt x="1293787" y="584200"/>
                </a:lnTo>
                <a:lnTo>
                  <a:pt x="0" y="584200"/>
                </a:ln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9" name="Bildplatzhalter 20">
            <a:extLst>
              <a:ext uri="{FF2B5EF4-FFF2-40B4-BE49-F238E27FC236}">
                <a16:creationId xmlns:a16="http://schemas.microsoft.com/office/drawing/2014/main" id="{F12AE750-5DBA-448D-37C4-5D66A52B28FF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9644799" y="6261100"/>
            <a:ext cx="1293787" cy="596899"/>
          </a:xfrm>
          <a:custGeom>
            <a:avLst/>
            <a:gdLst>
              <a:gd name="connsiteX0" fmla="*/ 101821 w 1293787"/>
              <a:gd name="connsiteY0" fmla="*/ 0 h 596899"/>
              <a:gd name="connsiteX1" fmla="*/ 1191966 w 1293787"/>
              <a:gd name="connsiteY1" fmla="*/ 0 h 596899"/>
              <a:gd name="connsiteX2" fmla="*/ 1293787 w 1293787"/>
              <a:gd name="connsiteY2" fmla="*/ 101821 h 596899"/>
              <a:gd name="connsiteX3" fmla="*/ 1293787 w 1293787"/>
              <a:gd name="connsiteY3" fmla="*/ 596899 h 596899"/>
              <a:gd name="connsiteX4" fmla="*/ 0 w 1293787"/>
              <a:gd name="connsiteY4" fmla="*/ 596899 h 596899"/>
              <a:gd name="connsiteX5" fmla="*/ 0 w 1293787"/>
              <a:gd name="connsiteY5" fmla="*/ 101821 h 596899"/>
              <a:gd name="connsiteX6" fmla="*/ 101821 w 1293787"/>
              <a:gd name="connsiteY6" fmla="*/ 0 h 59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3787" h="596899">
                <a:moveTo>
                  <a:pt x="101821" y="0"/>
                </a:moveTo>
                <a:lnTo>
                  <a:pt x="1191966" y="0"/>
                </a:lnTo>
                <a:cubicBezTo>
                  <a:pt x="1248200" y="0"/>
                  <a:pt x="1293787" y="45587"/>
                  <a:pt x="1293787" y="101821"/>
                </a:cubicBezTo>
                <a:lnTo>
                  <a:pt x="1293787" y="596899"/>
                </a:lnTo>
                <a:lnTo>
                  <a:pt x="0" y="596899"/>
                </a:ln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9A7304-2E4A-8BB6-D9A5-60DB2D416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89300"/>
            <a:ext cx="5634000" cy="2851200"/>
          </a:xfrm>
        </p:spPr>
        <p:txBody>
          <a:bodyPr anchor="t" anchorCtr="0"/>
          <a:lstStyle>
            <a:lvl1pPr>
              <a:lnSpc>
                <a:spcPct val="84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Creating impact in </a:t>
            </a:r>
            <a:br>
              <a:rPr lang="en-GB"/>
            </a:br>
            <a:r>
              <a:rPr lang="en-GB"/>
              <a:t>publishing</a:t>
            </a:r>
            <a:endParaRPr lang="de-DE"/>
          </a:p>
        </p:txBody>
      </p:sp>
      <p:pic>
        <p:nvPicPr>
          <p:cNvPr id="58" name="Grafik 57">
            <a:extLst>
              <a:ext uri="{FF2B5EF4-FFF2-40B4-BE49-F238E27FC236}">
                <a16:creationId xmlns:a16="http://schemas.microsoft.com/office/drawing/2014/main" id="{7D7FF402-4471-6E18-D24B-2DB20DE6A2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00" y="255600"/>
            <a:ext cx="1404000" cy="80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566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altern.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9A7304-2E4A-8BB6-D9A5-60DB2D416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3290400"/>
            <a:ext cx="4885697" cy="2851200"/>
          </a:xfrm>
        </p:spPr>
        <p:txBody>
          <a:bodyPr anchor="t" anchorCtr="0"/>
          <a:lstStyle>
            <a:lvl1pPr>
              <a:lnSpc>
                <a:spcPct val="84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Chapter </a:t>
            </a:r>
            <a:br>
              <a:rPr lang="de-DE"/>
            </a:br>
            <a:r>
              <a:rPr lang="de-DE" err="1"/>
              <a:t>Bold</a:t>
            </a:r>
            <a:r>
              <a:rPr lang="de-DE"/>
              <a:t> 60pt</a:t>
            </a:r>
            <a:br>
              <a:rPr lang="de-DE"/>
            </a:br>
            <a:r>
              <a:rPr lang="de-DE" err="1"/>
              <a:t>Subline</a:t>
            </a:r>
            <a:r>
              <a:rPr lang="de-DE"/>
              <a:t> Reg.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382450C4-FF61-06B1-8241-AE6DD79756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7599" y="-1"/>
            <a:ext cx="1293787" cy="1219201"/>
          </a:xfrm>
          <a:custGeom>
            <a:avLst/>
            <a:gdLst>
              <a:gd name="connsiteX0" fmla="*/ 5173 w 1293787"/>
              <a:gd name="connsiteY0" fmla="*/ 0 h 1219201"/>
              <a:gd name="connsiteX1" fmla="*/ 1288615 w 1293787"/>
              <a:gd name="connsiteY1" fmla="*/ 0 h 1219201"/>
              <a:gd name="connsiteX2" fmla="*/ 1293787 w 1293787"/>
              <a:gd name="connsiteY2" fmla="*/ 25621 h 1219201"/>
              <a:gd name="connsiteX3" fmla="*/ 1293787 w 1293787"/>
              <a:gd name="connsiteY3" fmla="*/ 1117380 h 1219201"/>
              <a:gd name="connsiteX4" fmla="*/ 1191966 w 1293787"/>
              <a:gd name="connsiteY4" fmla="*/ 1219201 h 1219201"/>
              <a:gd name="connsiteX5" fmla="*/ 101821 w 1293787"/>
              <a:gd name="connsiteY5" fmla="*/ 1219201 h 1219201"/>
              <a:gd name="connsiteX6" fmla="*/ 0 w 1293787"/>
              <a:gd name="connsiteY6" fmla="*/ 1117380 h 1219201"/>
              <a:gd name="connsiteX7" fmla="*/ 0 w 1293787"/>
              <a:gd name="connsiteY7" fmla="*/ 25621 h 121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3787" h="1219201">
                <a:moveTo>
                  <a:pt x="5173" y="0"/>
                </a:moveTo>
                <a:lnTo>
                  <a:pt x="1288615" y="0"/>
                </a:lnTo>
                <a:lnTo>
                  <a:pt x="1293787" y="25621"/>
                </a:lnTo>
                <a:lnTo>
                  <a:pt x="1293787" y="1117380"/>
                </a:lnTo>
                <a:cubicBezTo>
                  <a:pt x="1293787" y="1173614"/>
                  <a:pt x="1248200" y="1219201"/>
                  <a:pt x="1191966" y="1219201"/>
                </a:cubicBezTo>
                <a:lnTo>
                  <a:pt x="101821" y="1219201"/>
                </a:lnTo>
                <a:cubicBezTo>
                  <a:pt x="45587" y="1219201"/>
                  <a:pt x="0" y="1173614"/>
                  <a:pt x="0" y="1117380"/>
                </a:cubicBezTo>
                <a:lnTo>
                  <a:pt x="0" y="256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29">
            <a:extLst>
              <a:ext uri="{FF2B5EF4-FFF2-40B4-BE49-F238E27FC236}">
                <a16:creationId xmlns:a16="http://schemas.microsoft.com/office/drawing/2014/main" id="{F3CC7D5E-BCDB-9978-32FB-6428E78D0B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77599" y="13461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B7F83414-B951-E492-F006-966F57DD76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77599" y="27685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B98E253E-1C92-09FB-499A-B36EAA0DB81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7599" y="41909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2CDE12F4-C5A7-04CA-031F-18D673B368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77599" y="5613399"/>
            <a:ext cx="1293787" cy="1244600"/>
          </a:xfrm>
          <a:custGeom>
            <a:avLst/>
            <a:gdLst>
              <a:gd name="connsiteX0" fmla="*/ 101821 w 1293787"/>
              <a:gd name="connsiteY0" fmla="*/ 0 h 1244600"/>
              <a:gd name="connsiteX1" fmla="*/ 1191966 w 1293787"/>
              <a:gd name="connsiteY1" fmla="*/ 0 h 1244600"/>
              <a:gd name="connsiteX2" fmla="*/ 1293787 w 1293787"/>
              <a:gd name="connsiteY2" fmla="*/ 101821 h 1244600"/>
              <a:gd name="connsiteX3" fmla="*/ 1293787 w 1293787"/>
              <a:gd name="connsiteY3" fmla="*/ 1193580 h 1244600"/>
              <a:gd name="connsiteX4" fmla="*/ 1285786 w 1293787"/>
              <a:gd name="connsiteY4" fmla="*/ 1233214 h 1244600"/>
              <a:gd name="connsiteX5" fmla="*/ 1278109 w 1293787"/>
              <a:gd name="connsiteY5" fmla="*/ 1244600 h 1244600"/>
              <a:gd name="connsiteX6" fmla="*/ 15679 w 1293787"/>
              <a:gd name="connsiteY6" fmla="*/ 1244600 h 1244600"/>
              <a:gd name="connsiteX7" fmla="*/ 8002 w 1293787"/>
              <a:gd name="connsiteY7" fmla="*/ 1233214 h 1244600"/>
              <a:gd name="connsiteX8" fmla="*/ 0 w 1293787"/>
              <a:gd name="connsiteY8" fmla="*/ 1193580 h 1244600"/>
              <a:gd name="connsiteX9" fmla="*/ 0 w 1293787"/>
              <a:gd name="connsiteY9" fmla="*/ 101821 h 1244600"/>
              <a:gd name="connsiteX10" fmla="*/ 101821 w 1293787"/>
              <a:gd name="connsiteY10" fmla="*/ 0 h 124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3787" h="1244600">
                <a:moveTo>
                  <a:pt x="101821" y="0"/>
                </a:moveTo>
                <a:lnTo>
                  <a:pt x="1191966" y="0"/>
                </a:lnTo>
                <a:cubicBezTo>
                  <a:pt x="1248200" y="0"/>
                  <a:pt x="1293787" y="45587"/>
                  <a:pt x="1293787" y="101821"/>
                </a:cubicBezTo>
                <a:lnTo>
                  <a:pt x="1293787" y="1193580"/>
                </a:lnTo>
                <a:cubicBezTo>
                  <a:pt x="1293787" y="1207639"/>
                  <a:pt x="1290938" y="1221032"/>
                  <a:pt x="1285786" y="1233214"/>
                </a:cubicBezTo>
                <a:lnTo>
                  <a:pt x="1278109" y="1244600"/>
                </a:lnTo>
                <a:lnTo>
                  <a:pt x="15679" y="1244600"/>
                </a:lnTo>
                <a:lnTo>
                  <a:pt x="8002" y="1233214"/>
                </a:lnTo>
                <a:cubicBezTo>
                  <a:pt x="2850" y="1221032"/>
                  <a:pt x="0" y="1207639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9F8162E3-36E6-4047-4D82-EB3AAD06019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99999" y="-1"/>
            <a:ext cx="1293787" cy="444501"/>
          </a:xfrm>
          <a:custGeom>
            <a:avLst/>
            <a:gdLst>
              <a:gd name="connsiteX0" fmla="*/ 0 w 1293787"/>
              <a:gd name="connsiteY0" fmla="*/ 0 h 444501"/>
              <a:gd name="connsiteX1" fmla="*/ 1293787 w 1293787"/>
              <a:gd name="connsiteY1" fmla="*/ 0 h 444501"/>
              <a:gd name="connsiteX2" fmla="*/ 1293787 w 1293787"/>
              <a:gd name="connsiteY2" fmla="*/ 342680 h 444501"/>
              <a:gd name="connsiteX3" fmla="*/ 1191966 w 1293787"/>
              <a:gd name="connsiteY3" fmla="*/ 444501 h 444501"/>
              <a:gd name="connsiteX4" fmla="*/ 101821 w 1293787"/>
              <a:gd name="connsiteY4" fmla="*/ 444501 h 444501"/>
              <a:gd name="connsiteX5" fmla="*/ 0 w 1293787"/>
              <a:gd name="connsiteY5" fmla="*/ 342680 h 44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3787" h="444501">
                <a:moveTo>
                  <a:pt x="0" y="0"/>
                </a:moveTo>
                <a:lnTo>
                  <a:pt x="1293787" y="0"/>
                </a:lnTo>
                <a:lnTo>
                  <a:pt x="1293787" y="342680"/>
                </a:lnTo>
                <a:cubicBezTo>
                  <a:pt x="1293787" y="398914"/>
                  <a:pt x="1248200" y="444501"/>
                  <a:pt x="1191966" y="444501"/>
                </a:cubicBezTo>
                <a:lnTo>
                  <a:pt x="101821" y="444501"/>
                </a:lnTo>
                <a:cubicBezTo>
                  <a:pt x="45587" y="444501"/>
                  <a:pt x="0" y="398914"/>
                  <a:pt x="0" y="34268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29">
            <a:extLst>
              <a:ext uri="{FF2B5EF4-FFF2-40B4-BE49-F238E27FC236}">
                <a16:creationId xmlns:a16="http://schemas.microsoft.com/office/drawing/2014/main" id="{AE97AA5B-3D97-76E0-ED9C-D6B5E55E7DE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799999" y="5714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9">
            <a:extLst>
              <a:ext uri="{FF2B5EF4-FFF2-40B4-BE49-F238E27FC236}">
                <a16:creationId xmlns:a16="http://schemas.microsoft.com/office/drawing/2014/main" id="{9385C957-31FC-7F6A-0969-238A2F70513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799999" y="19938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9">
            <a:extLst>
              <a:ext uri="{FF2B5EF4-FFF2-40B4-BE49-F238E27FC236}">
                <a16:creationId xmlns:a16="http://schemas.microsoft.com/office/drawing/2014/main" id="{E6218523-DC8A-746A-CB26-0E7ECDA9DC2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799999" y="34162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9">
            <a:extLst>
              <a:ext uri="{FF2B5EF4-FFF2-40B4-BE49-F238E27FC236}">
                <a16:creationId xmlns:a16="http://schemas.microsoft.com/office/drawing/2014/main" id="{A30AE746-AF3B-5169-3793-316A703EFB9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799999" y="48386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8000044A-E0FB-671B-26CF-4A93B6AD089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222399" y="-1"/>
            <a:ext cx="1293787" cy="1206502"/>
          </a:xfrm>
          <a:custGeom>
            <a:avLst/>
            <a:gdLst>
              <a:gd name="connsiteX0" fmla="*/ 2609 w 1293787"/>
              <a:gd name="connsiteY0" fmla="*/ 0 h 1206502"/>
              <a:gd name="connsiteX1" fmla="*/ 1291178 w 1293787"/>
              <a:gd name="connsiteY1" fmla="*/ 0 h 1206502"/>
              <a:gd name="connsiteX2" fmla="*/ 1293787 w 1293787"/>
              <a:gd name="connsiteY2" fmla="*/ 12922 h 1206502"/>
              <a:gd name="connsiteX3" fmla="*/ 1293787 w 1293787"/>
              <a:gd name="connsiteY3" fmla="*/ 1104681 h 1206502"/>
              <a:gd name="connsiteX4" fmla="*/ 1191966 w 1293787"/>
              <a:gd name="connsiteY4" fmla="*/ 1206502 h 1206502"/>
              <a:gd name="connsiteX5" fmla="*/ 101821 w 1293787"/>
              <a:gd name="connsiteY5" fmla="*/ 1206502 h 1206502"/>
              <a:gd name="connsiteX6" fmla="*/ 0 w 1293787"/>
              <a:gd name="connsiteY6" fmla="*/ 1104681 h 1206502"/>
              <a:gd name="connsiteX7" fmla="*/ 0 w 1293787"/>
              <a:gd name="connsiteY7" fmla="*/ 12922 h 120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3787" h="1206502">
                <a:moveTo>
                  <a:pt x="2609" y="0"/>
                </a:moveTo>
                <a:lnTo>
                  <a:pt x="1291178" y="0"/>
                </a:lnTo>
                <a:lnTo>
                  <a:pt x="1293787" y="12922"/>
                </a:lnTo>
                <a:lnTo>
                  <a:pt x="1293787" y="1104681"/>
                </a:lnTo>
                <a:cubicBezTo>
                  <a:pt x="1293787" y="1160915"/>
                  <a:pt x="1248200" y="1206502"/>
                  <a:pt x="1191966" y="1206502"/>
                </a:cubicBezTo>
                <a:lnTo>
                  <a:pt x="101821" y="1206502"/>
                </a:lnTo>
                <a:cubicBezTo>
                  <a:pt x="45587" y="1206502"/>
                  <a:pt x="0" y="1160915"/>
                  <a:pt x="0" y="1104681"/>
                </a:cubicBezTo>
                <a:lnTo>
                  <a:pt x="0" y="129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29">
            <a:extLst>
              <a:ext uri="{FF2B5EF4-FFF2-40B4-BE49-F238E27FC236}">
                <a16:creationId xmlns:a16="http://schemas.microsoft.com/office/drawing/2014/main" id="{C76C5D3A-B66E-4FA3-8DF5-20BA2B29A42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22399" y="13335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9">
            <a:extLst>
              <a:ext uri="{FF2B5EF4-FFF2-40B4-BE49-F238E27FC236}">
                <a16:creationId xmlns:a16="http://schemas.microsoft.com/office/drawing/2014/main" id="{ADCB07A5-6A2C-3C7F-6FE9-E28CAF66B49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222399" y="27559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29">
            <a:extLst>
              <a:ext uri="{FF2B5EF4-FFF2-40B4-BE49-F238E27FC236}">
                <a16:creationId xmlns:a16="http://schemas.microsoft.com/office/drawing/2014/main" id="{31AAA2FD-9BDD-5219-626A-43C50CC4B70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222399" y="41783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9D4D4CFB-237F-49B1-80C8-EBEDC072D23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222399" y="5600700"/>
            <a:ext cx="1293787" cy="1257299"/>
          </a:xfrm>
          <a:custGeom>
            <a:avLst/>
            <a:gdLst>
              <a:gd name="connsiteX0" fmla="*/ 101821 w 1293787"/>
              <a:gd name="connsiteY0" fmla="*/ 0 h 1257299"/>
              <a:gd name="connsiteX1" fmla="*/ 1191966 w 1293787"/>
              <a:gd name="connsiteY1" fmla="*/ 0 h 1257299"/>
              <a:gd name="connsiteX2" fmla="*/ 1293787 w 1293787"/>
              <a:gd name="connsiteY2" fmla="*/ 101821 h 1257299"/>
              <a:gd name="connsiteX3" fmla="*/ 1293787 w 1293787"/>
              <a:gd name="connsiteY3" fmla="*/ 1193580 h 1257299"/>
              <a:gd name="connsiteX4" fmla="*/ 1285785 w 1293787"/>
              <a:gd name="connsiteY4" fmla="*/ 1233214 h 1257299"/>
              <a:gd name="connsiteX5" fmla="*/ 1269546 w 1293787"/>
              <a:gd name="connsiteY5" fmla="*/ 1257299 h 1257299"/>
              <a:gd name="connsiteX6" fmla="*/ 24241 w 1293787"/>
              <a:gd name="connsiteY6" fmla="*/ 1257299 h 1257299"/>
              <a:gd name="connsiteX7" fmla="*/ 8002 w 1293787"/>
              <a:gd name="connsiteY7" fmla="*/ 1233214 h 1257299"/>
              <a:gd name="connsiteX8" fmla="*/ 0 w 1293787"/>
              <a:gd name="connsiteY8" fmla="*/ 1193580 h 1257299"/>
              <a:gd name="connsiteX9" fmla="*/ 0 w 1293787"/>
              <a:gd name="connsiteY9" fmla="*/ 101821 h 1257299"/>
              <a:gd name="connsiteX10" fmla="*/ 101821 w 1293787"/>
              <a:gd name="connsiteY10" fmla="*/ 0 h 1257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3787" h="1257299">
                <a:moveTo>
                  <a:pt x="101821" y="0"/>
                </a:moveTo>
                <a:lnTo>
                  <a:pt x="1191966" y="0"/>
                </a:lnTo>
                <a:cubicBezTo>
                  <a:pt x="1248200" y="0"/>
                  <a:pt x="1293787" y="45587"/>
                  <a:pt x="1293787" y="101821"/>
                </a:cubicBezTo>
                <a:lnTo>
                  <a:pt x="1293787" y="1193580"/>
                </a:lnTo>
                <a:cubicBezTo>
                  <a:pt x="1293787" y="1207639"/>
                  <a:pt x="1290938" y="1221032"/>
                  <a:pt x="1285785" y="1233214"/>
                </a:cubicBezTo>
                <a:lnTo>
                  <a:pt x="1269546" y="1257299"/>
                </a:lnTo>
                <a:lnTo>
                  <a:pt x="24241" y="1257299"/>
                </a:lnTo>
                <a:lnTo>
                  <a:pt x="8002" y="1233214"/>
                </a:lnTo>
                <a:cubicBezTo>
                  <a:pt x="2850" y="1221032"/>
                  <a:pt x="0" y="1207639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6CA78330-4A87-0FDC-968B-334CB84C49F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644799" y="-1"/>
            <a:ext cx="1293787" cy="431802"/>
          </a:xfrm>
          <a:custGeom>
            <a:avLst/>
            <a:gdLst>
              <a:gd name="connsiteX0" fmla="*/ 0 w 1293787"/>
              <a:gd name="connsiteY0" fmla="*/ 0 h 431802"/>
              <a:gd name="connsiteX1" fmla="*/ 1293787 w 1293787"/>
              <a:gd name="connsiteY1" fmla="*/ 0 h 431802"/>
              <a:gd name="connsiteX2" fmla="*/ 1293787 w 1293787"/>
              <a:gd name="connsiteY2" fmla="*/ 329981 h 431802"/>
              <a:gd name="connsiteX3" fmla="*/ 1191966 w 1293787"/>
              <a:gd name="connsiteY3" fmla="*/ 431802 h 431802"/>
              <a:gd name="connsiteX4" fmla="*/ 101821 w 1293787"/>
              <a:gd name="connsiteY4" fmla="*/ 431802 h 431802"/>
              <a:gd name="connsiteX5" fmla="*/ 0 w 1293787"/>
              <a:gd name="connsiteY5" fmla="*/ 329981 h 431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3787" h="431802">
                <a:moveTo>
                  <a:pt x="0" y="0"/>
                </a:moveTo>
                <a:lnTo>
                  <a:pt x="1293787" y="0"/>
                </a:lnTo>
                <a:lnTo>
                  <a:pt x="1293787" y="329981"/>
                </a:lnTo>
                <a:cubicBezTo>
                  <a:pt x="1293787" y="386215"/>
                  <a:pt x="1248200" y="431802"/>
                  <a:pt x="1191966" y="431802"/>
                </a:cubicBezTo>
                <a:lnTo>
                  <a:pt x="101821" y="431802"/>
                </a:lnTo>
                <a:cubicBezTo>
                  <a:pt x="45587" y="431802"/>
                  <a:pt x="0" y="386215"/>
                  <a:pt x="0" y="32998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9">
            <a:extLst>
              <a:ext uri="{FF2B5EF4-FFF2-40B4-BE49-F238E27FC236}">
                <a16:creationId xmlns:a16="http://schemas.microsoft.com/office/drawing/2014/main" id="{399D6296-197D-A6E8-FFE4-8409D7027D4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644799" y="5588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22" name="Picture Placeholder 29">
            <a:extLst>
              <a:ext uri="{FF2B5EF4-FFF2-40B4-BE49-F238E27FC236}">
                <a16:creationId xmlns:a16="http://schemas.microsoft.com/office/drawing/2014/main" id="{2C6C62CA-CCB6-200F-3E25-880881A315C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644799" y="19812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9">
            <a:extLst>
              <a:ext uri="{FF2B5EF4-FFF2-40B4-BE49-F238E27FC236}">
                <a16:creationId xmlns:a16="http://schemas.microsoft.com/office/drawing/2014/main" id="{E08732FA-3509-1818-F244-97FB0DBE060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644799" y="34036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9">
            <a:extLst>
              <a:ext uri="{FF2B5EF4-FFF2-40B4-BE49-F238E27FC236}">
                <a16:creationId xmlns:a16="http://schemas.microsoft.com/office/drawing/2014/main" id="{A6804AE4-164A-9B9E-2E6F-3EECB06AEF6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644799" y="48260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25" name="Bildplatzhalter 24">
            <a:extLst>
              <a:ext uri="{FF2B5EF4-FFF2-40B4-BE49-F238E27FC236}">
                <a16:creationId xmlns:a16="http://schemas.microsoft.com/office/drawing/2014/main" id="{07A2E92B-D928-4CEF-7160-7CA408BBB59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1054499" y="-1"/>
            <a:ext cx="1137501" cy="1193801"/>
          </a:xfrm>
          <a:custGeom>
            <a:avLst/>
            <a:gdLst>
              <a:gd name="connsiteX0" fmla="*/ 45 w 1137501"/>
              <a:gd name="connsiteY0" fmla="*/ 0 h 1193801"/>
              <a:gd name="connsiteX1" fmla="*/ 1137501 w 1137501"/>
              <a:gd name="connsiteY1" fmla="*/ 0 h 1193801"/>
              <a:gd name="connsiteX2" fmla="*/ 1137501 w 1137501"/>
              <a:gd name="connsiteY2" fmla="*/ 1193801 h 1193801"/>
              <a:gd name="connsiteX3" fmla="*/ 101821 w 1137501"/>
              <a:gd name="connsiteY3" fmla="*/ 1193801 h 1193801"/>
              <a:gd name="connsiteX4" fmla="*/ 0 w 1137501"/>
              <a:gd name="connsiteY4" fmla="*/ 1091980 h 1193801"/>
              <a:gd name="connsiteX5" fmla="*/ 0 w 1137501"/>
              <a:gd name="connsiteY5" fmla="*/ 221 h 119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7501" h="1193801">
                <a:moveTo>
                  <a:pt x="45" y="0"/>
                </a:moveTo>
                <a:lnTo>
                  <a:pt x="1137501" y="0"/>
                </a:lnTo>
                <a:lnTo>
                  <a:pt x="1137501" y="1193801"/>
                </a:lnTo>
                <a:lnTo>
                  <a:pt x="101821" y="1193801"/>
                </a:lnTo>
                <a:cubicBezTo>
                  <a:pt x="45587" y="1193801"/>
                  <a:pt x="0" y="1148214"/>
                  <a:pt x="0" y="1091980"/>
                </a:cubicBezTo>
                <a:lnTo>
                  <a:pt x="0" y="2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F5FE6318-2667-F1F9-6C8B-E34E5F71B84C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1054499" y="1320799"/>
            <a:ext cx="1137501" cy="1295401"/>
          </a:xfrm>
          <a:custGeom>
            <a:avLst/>
            <a:gdLst>
              <a:gd name="connsiteX0" fmla="*/ 101821 w 1137501"/>
              <a:gd name="connsiteY0" fmla="*/ 0 h 1295401"/>
              <a:gd name="connsiteX1" fmla="*/ 1137501 w 1137501"/>
              <a:gd name="connsiteY1" fmla="*/ 0 h 1295401"/>
              <a:gd name="connsiteX2" fmla="*/ 1137501 w 1137501"/>
              <a:gd name="connsiteY2" fmla="*/ 1295401 h 1295401"/>
              <a:gd name="connsiteX3" fmla="*/ 101821 w 1137501"/>
              <a:gd name="connsiteY3" fmla="*/ 1295401 h 1295401"/>
              <a:gd name="connsiteX4" fmla="*/ 0 w 1137501"/>
              <a:gd name="connsiteY4" fmla="*/ 1193580 h 1295401"/>
              <a:gd name="connsiteX5" fmla="*/ 0 w 1137501"/>
              <a:gd name="connsiteY5" fmla="*/ 101821 h 1295401"/>
              <a:gd name="connsiteX6" fmla="*/ 101821 w 1137501"/>
              <a:gd name="connsiteY6" fmla="*/ 0 h 129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7501" h="1295401">
                <a:moveTo>
                  <a:pt x="101821" y="0"/>
                </a:moveTo>
                <a:lnTo>
                  <a:pt x="1137501" y="0"/>
                </a:lnTo>
                <a:lnTo>
                  <a:pt x="1137501" y="1295401"/>
                </a:lnTo>
                <a:lnTo>
                  <a:pt x="101821" y="1295401"/>
                </a:lnTo>
                <a:cubicBezTo>
                  <a:pt x="45587" y="1295401"/>
                  <a:pt x="0" y="1249814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Bildplatzhalter 26">
            <a:extLst>
              <a:ext uri="{FF2B5EF4-FFF2-40B4-BE49-F238E27FC236}">
                <a16:creationId xmlns:a16="http://schemas.microsoft.com/office/drawing/2014/main" id="{6888766E-3757-A351-8485-FC462E0906F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1054499" y="2743199"/>
            <a:ext cx="1137501" cy="1295401"/>
          </a:xfrm>
          <a:custGeom>
            <a:avLst/>
            <a:gdLst>
              <a:gd name="connsiteX0" fmla="*/ 101821 w 1137501"/>
              <a:gd name="connsiteY0" fmla="*/ 0 h 1295401"/>
              <a:gd name="connsiteX1" fmla="*/ 1137501 w 1137501"/>
              <a:gd name="connsiteY1" fmla="*/ 0 h 1295401"/>
              <a:gd name="connsiteX2" fmla="*/ 1137501 w 1137501"/>
              <a:gd name="connsiteY2" fmla="*/ 1295401 h 1295401"/>
              <a:gd name="connsiteX3" fmla="*/ 101821 w 1137501"/>
              <a:gd name="connsiteY3" fmla="*/ 1295401 h 1295401"/>
              <a:gd name="connsiteX4" fmla="*/ 0 w 1137501"/>
              <a:gd name="connsiteY4" fmla="*/ 1193580 h 1295401"/>
              <a:gd name="connsiteX5" fmla="*/ 0 w 1137501"/>
              <a:gd name="connsiteY5" fmla="*/ 101821 h 1295401"/>
              <a:gd name="connsiteX6" fmla="*/ 101821 w 1137501"/>
              <a:gd name="connsiteY6" fmla="*/ 0 h 129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7501" h="1295401">
                <a:moveTo>
                  <a:pt x="101821" y="0"/>
                </a:moveTo>
                <a:lnTo>
                  <a:pt x="1137501" y="0"/>
                </a:lnTo>
                <a:lnTo>
                  <a:pt x="1137501" y="1295401"/>
                </a:lnTo>
                <a:lnTo>
                  <a:pt x="101821" y="1295401"/>
                </a:lnTo>
                <a:cubicBezTo>
                  <a:pt x="45587" y="1295401"/>
                  <a:pt x="0" y="1249814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Bildplatzhalter 27">
            <a:extLst>
              <a:ext uri="{FF2B5EF4-FFF2-40B4-BE49-F238E27FC236}">
                <a16:creationId xmlns:a16="http://schemas.microsoft.com/office/drawing/2014/main" id="{EFF8EDA5-1FBE-CE67-4CB9-E0282B938B89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1054499" y="4165599"/>
            <a:ext cx="1137501" cy="1295401"/>
          </a:xfrm>
          <a:custGeom>
            <a:avLst/>
            <a:gdLst>
              <a:gd name="connsiteX0" fmla="*/ 101821 w 1137501"/>
              <a:gd name="connsiteY0" fmla="*/ 0 h 1295401"/>
              <a:gd name="connsiteX1" fmla="*/ 1137501 w 1137501"/>
              <a:gd name="connsiteY1" fmla="*/ 0 h 1295401"/>
              <a:gd name="connsiteX2" fmla="*/ 1137501 w 1137501"/>
              <a:gd name="connsiteY2" fmla="*/ 1295401 h 1295401"/>
              <a:gd name="connsiteX3" fmla="*/ 101821 w 1137501"/>
              <a:gd name="connsiteY3" fmla="*/ 1295401 h 1295401"/>
              <a:gd name="connsiteX4" fmla="*/ 0 w 1137501"/>
              <a:gd name="connsiteY4" fmla="*/ 1193580 h 1295401"/>
              <a:gd name="connsiteX5" fmla="*/ 0 w 1137501"/>
              <a:gd name="connsiteY5" fmla="*/ 101821 h 1295401"/>
              <a:gd name="connsiteX6" fmla="*/ 101821 w 1137501"/>
              <a:gd name="connsiteY6" fmla="*/ 0 h 129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7501" h="1295401">
                <a:moveTo>
                  <a:pt x="101821" y="0"/>
                </a:moveTo>
                <a:lnTo>
                  <a:pt x="1137501" y="0"/>
                </a:lnTo>
                <a:lnTo>
                  <a:pt x="1137501" y="1295401"/>
                </a:lnTo>
                <a:lnTo>
                  <a:pt x="101821" y="1295401"/>
                </a:lnTo>
                <a:cubicBezTo>
                  <a:pt x="45587" y="1295401"/>
                  <a:pt x="0" y="1249814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0" name="Bildplatzhalter 39">
            <a:extLst>
              <a:ext uri="{FF2B5EF4-FFF2-40B4-BE49-F238E27FC236}">
                <a16:creationId xmlns:a16="http://schemas.microsoft.com/office/drawing/2014/main" id="{56FD834E-43E4-E37C-ED91-A8112D8B43F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1054499" y="5587999"/>
            <a:ext cx="1137501" cy="1270000"/>
          </a:xfrm>
          <a:custGeom>
            <a:avLst/>
            <a:gdLst>
              <a:gd name="connsiteX0" fmla="*/ 101821 w 1137501"/>
              <a:gd name="connsiteY0" fmla="*/ 0 h 1270000"/>
              <a:gd name="connsiteX1" fmla="*/ 1137501 w 1137501"/>
              <a:gd name="connsiteY1" fmla="*/ 0 h 1270000"/>
              <a:gd name="connsiteX2" fmla="*/ 1137501 w 1137501"/>
              <a:gd name="connsiteY2" fmla="*/ 1270000 h 1270000"/>
              <a:gd name="connsiteX3" fmla="*/ 36381 w 1137501"/>
              <a:gd name="connsiteY3" fmla="*/ 1270000 h 1270000"/>
              <a:gd name="connsiteX4" fmla="*/ 29823 w 1137501"/>
              <a:gd name="connsiteY4" fmla="*/ 1265579 h 1270000"/>
              <a:gd name="connsiteX5" fmla="*/ 0 w 1137501"/>
              <a:gd name="connsiteY5" fmla="*/ 1193580 h 1270000"/>
              <a:gd name="connsiteX6" fmla="*/ 0 w 1137501"/>
              <a:gd name="connsiteY6" fmla="*/ 101821 h 1270000"/>
              <a:gd name="connsiteX7" fmla="*/ 101821 w 1137501"/>
              <a:gd name="connsiteY7" fmla="*/ 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7501" h="1270000">
                <a:moveTo>
                  <a:pt x="101821" y="0"/>
                </a:moveTo>
                <a:lnTo>
                  <a:pt x="1137501" y="0"/>
                </a:lnTo>
                <a:lnTo>
                  <a:pt x="1137501" y="1270000"/>
                </a:lnTo>
                <a:lnTo>
                  <a:pt x="36381" y="1270000"/>
                </a:lnTo>
                <a:lnTo>
                  <a:pt x="29823" y="1265579"/>
                </a:lnTo>
                <a:cubicBezTo>
                  <a:pt x="11397" y="1247153"/>
                  <a:pt x="0" y="1221697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3" name="Bildplatzhalter 42">
            <a:extLst>
              <a:ext uri="{FF2B5EF4-FFF2-40B4-BE49-F238E27FC236}">
                <a16:creationId xmlns:a16="http://schemas.microsoft.com/office/drawing/2014/main" id="{5CA7A705-015B-B304-F444-E7D7E2ACBD9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799999" y="6273799"/>
            <a:ext cx="1293787" cy="584200"/>
          </a:xfrm>
          <a:custGeom>
            <a:avLst/>
            <a:gdLst>
              <a:gd name="connsiteX0" fmla="*/ 101821 w 1293787"/>
              <a:gd name="connsiteY0" fmla="*/ 0 h 584200"/>
              <a:gd name="connsiteX1" fmla="*/ 1191966 w 1293787"/>
              <a:gd name="connsiteY1" fmla="*/ 0 h 584200"/>
              <a:gd name="connsiteX2" fmla="*/ 1293787 w 1293787"/>
              <a:gd name="connsiteY2" fmla="*/ 101821 h 584200"/>
              <a:gd name="connsiteX3" fmla="*/ 1293787 w 1293787"/>
              <a:gd name="connsiteY3" fmla="*/ 584200 h 584200"/>
              <a:gd name="connsiteX4" fmla="*/ 0 w 1293787"/>
              <a:gd name="connsiteY4" fmla="*/ 584200 h 584200"/>
              <a:gd name="connsiteX5" fmla="*/ 0 w 1293787"/>
              <a:gd name="connsiteY5" fmla="*/ 101821 h 584200"/>
              <a:gd name="connsiteX6" fmla="*/ 101821 w 1293787"/>
              <a:gd name="connsiteY6" fmla="*/ 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3787" h="584200">
                <a:moveTo>
                  <a:pt x="101821" y="0"/>
                </a:moveTo>
                <a:lnTo>
                  <a:pt x="1191966" y="0"/>
                </a:lnTo>
                <a:cubicBezTo>
                  <a:pt x="1248200" y="0"/>
                  <a:pt x="1293787" y="45587"/>
                  <a:pt x="1293787" y="101821"/>
                </a:cubicBezTo>
                <a:lnTo>
                  <a:pt x="1293787" y="584200"/>
                </a:lnTo>
                <a:lnTo>
                  <a:pt x="0" y="584200"/>
                </a:ln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40B32A51-8391-BBB2-B24E-7A443148DEC3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9644799" y="6261100"/>
            <a:ext cx="1293787" cy="596899"/>
          </a:xfrm>
          <a:custGeom>
            <a:avLst/>
            <a:gdLst>
              <a:gd name="connsiteX0" fmla="*/ 101821 w 1293787"/>
              <a:gd name="connsiteY0" fmla="*/ 0 h 596899"/>
              <a:gd name="connsiteX1" fmla="*/ 1191966 w 1293787"/>
              <a:gd name="connsiteY1" fmla="*/ 0 h 596899"/>
              <a:gd name="connsiteX2" fmla="*/ 1293787 w 1293787"/>
              <a:gd name="connsiteY2" fmla="*/ 101821 h 596899"/>
              <a:gd name="connsiteX3" fmla="*/ 1293787 w 1293787"/>
              <a:gd name="connsiteY3" fmla="*/ 596899 h 596899"/>
              <a:gd name="connsiteX4" fmla="*/ 0 w 1293787"/>
              <a:gd name="connsiteY4" fmla="*/ 596899 h 596899"/>
              <a:gd name="connsiteX5" fmla="*/ 0 w 1293787"/>
              <a:gd name="connsiteY5" fmla="*/ 101821 h 596899"/>
              <a:gd name="connsiteX6" fmla="*/ 101821 w 1293787"/>
              <a:gd name="connsiteY6" fmla="*/ 0 h 59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3787" h="596899">
                <a:moveTo>
                  <a:pt x="101821" y="0"/>
                </a:moveTo>
                <a:lnTo>
                  <a:pt x="1191966" y="0"/>
                </a:lnTo>
                <a:cubicBezTo>
                  <a:pt x="1248200" y="0"/>
                  <a:pt x="1293787" y="45587"/>
                  <a:pt x="1293787" y="101821"/>
                </a:cubicBezTo>
                <a:lnTo>
                  <a:pt x="1293787" y="596899"/>
                </a:lnTo>
                <a:lnTo>
                  <a:pt x="0" y="596899"/>
                </a:ln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D143ED61-7B2E-4755-379E-F7F4831474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00" y="255600"/>
            <a:ext cx="1404000" cy="80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200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altern. 2">
    <p:bg>
      <p:bgPr>
        <a:solidFill>
          <a:srgbClr val="7D7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9A7304-2E4A-8BB6-D9A5-60DB2D416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3290400"/>
            <a:ext cx="4885697" cy="2851200"/>
          </a:xfrm>
        </p:spPr>
        <p:txBody>
          <a:bodyPr anchor="t" anchorCtr="0"/>
          <a:lstStyle>
            <a:lvl1pPr>
              <a:lnSpc>
                <a:spcPct val="84000"/>
              </a:lnSpc>
              <a:defRPr sz="6000">
                <a:solidFill>
                  <a:srgbClr val="4700A3"/>
                </a:solidFill>
              </a:defRPr>
            </a:lvl1pPr>
          </a:lstStyle>
          <a:p>
            <a:r>
              <a:rPr lang="de-DE"/>
              <a:t>Chapter </a:t>
            </a:r>
            <a:br>
              <a:rPr lang="de-DE"/>
            </a:br>
            <a:r>
              <a:rPr lang="de-DE" err="1"/>
              <a:t>Bold</a:t>
            </a:r>
            <a:r>
              <a:rPr lang="de-DE"/>
              <a:t> 60pt</a:t>
            </a:r>
            <a:br>
              <a:rPr lang="de-DE"/>
            </a:br>
            <a:r>
              <a:rPr lang="de-DE" err="1"/>
              <a:t>Subline</a:t>
            </a:r>
            <a:r>
              <a:rPr lang="de-DE"/>
              <a:t> Reg.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382450C4-FF61-06B1-8241-AE6DD79756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7599" y="-1"/>
            <a:ext cx="1293787" cy="1219201"/>
          </a:xfrm>
          <a:custGeom>
            <a:avLst/>
            <a:gdLst>
              <a:gd name="connsiteX0" fmla="*/ 5173 w 1293787"/>
              <a:gd name="connsiteY0" fmla="*/ 0 h 1219201"/>
              <a:gd name="connsiteX1" fmla="*/ 1288615 w 1293787"/>
              <a:gd name="connsiteY1" fmla="*/ 0 h 1219201"/>
              <a:gd name="connsiteX2" fmla="*/ 1293787 w 1293787"/>
              <a:gd name="connsiteY2" fmla="*/ 25621 h 1219201"/>
              <a:gd name="connsiteX3" fmla="*/ 1293787 w 1293787"/>
              <a:gd name="connsiteY3" fmla="*/ 1117380 h 1219201"/>
              <a:gd name="connsiteX4" fmla="*/ 1191966 w 1293787"/>
              <a:gd name="connsiteY4" fmla="*/ 1219201 h 1219201"/>
              <a:gd name="connsiteX5" fmla="*/ 101821 w 1293787"/>
              <a:gd name="connsiteY5" fmla="*/ 1219201 h 1219201"/>
              <a:gd name="connsiteX6" fmla="*/ 0 w 1293787"/>
              <a:gd name="connsiteY6" fmla="*/ 1117380 h 1219201"/>
              <a:gd name="connsiteX7" fmla="*/ 0 w 1293787"/>
              <a:gd name="connsiteY7" fmla="*/ 25621 h 121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3787" h="1219201">
                <a:moveTo>
                  <a:pt x="5173" y="0"/>
                </a:moveTo>
                <a:lnTo>
                  <a:pt x="1288615" y="0"/>
                </a:lnTo>
                <a:lnTo>
                  <a:pt x="1293787" y="25621"/>
                </a:lnTo>
                <a:lnTo>
                  <a:pt x="1293787" y="1117380"/>
                </a:lnTo>
                <a:cubicBezTo>
                  <a:pt x="1293787" y="1173614"/>
                  <a:pt x="1248200" y="1219201"/>
                  <a:pt x="1191966" y="1219201"/>
                </a:cubicBezTo>
                <a:lnTo>
                  <a:pt x="101821" y="1219201"/>
                </a:lnTo>
                <a:cubicBezTo>
                  <a:pt x="45587" y="1219201"/>
                  <a:pt x="0" y="1173614"/>
                  <a:pt x="0" y="1117380"/>
                </a:cubicBezTo>
                <a:lnTo>
                  <a:pt x="0" y="256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29">
            <a:extLst>
              <a:ext uri="{FF2B5EF4-FFF2-40B4-BE49-F238E27FC236}">
                <a16:creationId xmlns:a16="http://schemas.microsoft.com/office/drawing/2014/main" id="{F3CC7D5E-BCDB-9978-32FB-6428E78D0B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77599" y="13461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B7F83414-B951-E492-F006-966F57DD76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77599" y="27685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B98E253E-1C92-09FB-499A-B36EAA0DB81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7599" y="41909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2CDE12F4-C5A7-04CA-031F-18D673B368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77599" y="5613399"/>
            <a:ext cx="1293787" cy="1244600"/>
          </a:xfrm>
          <a:custGeom>
            <a:avLst/>
            <a:gdLst>
              <a:gd name="connsiteX0" fmla="*/ 101821 w 1293787"/>
              <a:gd name="connsiteY0" fmla="*/ 0 h 1244600"/>
              <a:gd name="connsiteX1" fmla="*/ 1191966 w 1293787"/>
              <a:gd name="connsiteY1" fmla="*/ 0 h 1244600"/>
              <a:gd name="connsiteX2" fmla="*/ 1293787 w 1293787"/>
              <a:gd name="connsiteY2" fmla="*/ 101821 h 1244600"/>
              <a:gd name="connsiteX3" fmla="*/ 1293787 w 1293787"/>
              <a:gd name="connsiteY3" fmla="*/ 1193580 h 1244600"/>
              <a:gd name="connsiteX4" fmla="*/ 1285786 w 1293787"/>
              <a:gd name="connsiteY4" fmla="*/ 1233214 h 1244600"/>
              <a:gd name="connsiteX5" fmla="*/ 1278109 w 1293787"/>
              <a:gd name="connsiteY5" fmla="*/ 1244600 h 1244600"/>
              <a:gd name="connsiteX6" fmla="*/ 15679 w 1293787"/>
              <a:gd name="connsiteY6" fmla="*/ 1244600 h 1244600"/>
              <a:gd name="connsiteX7" fmla="*/ 8002 w 1293787"/>
              <a:gd name="connsiteY7" fmla="*/ 1233214 h 1244600"/>
              <a:gd name="connsiteX8" fmla="*/ 0 w 1293787"/>
              <a:gd name="connsiteY8" fmla="*/ 1193580 h 1244600"/>
              <a:gd name="connsiteX9" fmla="*/ 0 w 1293787"/>
              <a:gd name="connsiteY9" fmla="*/ 101821 h 1244600"/>
              <a:gd name="connsiteX10" fmla="*/ 101821 w 1293787"/>
              <a:gd name="connsiteY10" fmla="*/ 0 h 124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3787" h="1244600">
                <a:moveTo>
                  <a:pt x="101821" y="0"/>
                </a:moveTo>
                <a:lnTo>
                  <a:pt x="1191966" y="0"/>
                </a:lnTo>
                <a:cubicBezTo>
                  <a:pt x="1248200" y="0"/>
                  <a:pt x="1293787" y="45587"/>
                  <a:pt x="1293787" y="101821"/>
                </a:cubicBezTo>
                <a:lnTo>
                  <a:pt x="1293787" y="1193580"/>
                </a:lnTo>
                <a:cubicBezTo>
                  <a:pt x="1293787" y="1207639"/>
                  <a:pt x="1290938" y="1221032"/>
                  <a:pt x="1285786" y="1233214"/>
                </a:cubicBezTo>
                <a:lnTo>
                  <a:pt x="1278109" y="1244600"/>
                </a:lnTo>
                <a:lnTo>
                  <a:pt x="15679" y="1244600"/>
                </a:lnTo>
                <a:lnTo>
                  <a:pt x="8002" y="1233214"/>
                </a:lnTo>
                <a:cubicBezTo>
                  <a:pt x="2850" y="1221032"/>
                  <a:pt x="0" y="1207639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9F8162E3-36E6-4047-4D82-EB3AAD06019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99999" y="-1"/>
            <a:ext cx="1293787" cy="444501"/>
          </a:xfrm>
          <a:custGeom>
            <a:avLst/>
            <a:gdLst>
              <a:gd name="connsiteX0" fmla="*/ 0 w 1293787"/>
              <a:gd name="connsiteY0" fmla="*/ 0 h 444501"/>
              <a:gd name="connsiteX1" fmla="*/ 1293787 w 1293787"/>
              <a:gd name="connsiteY1" fmla="*/ 0 h 444501"/>
              <a:gd name="connsiteX2" fmla="*/ 1293787 w 1293787"/>
              <a:gd name="connsiteY2" fmla="*/ 342680 h 444501"/>
              <a:gd name="connsiteX3" fmla="*/ 1191966 w 1293787"/>
              <a:gd name="connsiteY3" fmla="*/ 444501 h 444501"/>
              <a:gd name="connsiteX4" fmla="*/ 101821 w 1293787"/>
              <a:gd name="connsiteY4" fmla="*/ 444501 h 444501"/>
              <a:gd name="connsiteX5" fmla="*/ 0 w 1293787"/>
              <a:gd name="connsiteY5" fmla="*/ 342680 h 44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3787" h="444501">
                <a:moveTo>
                  <a:pt x="0" y="0"/>
                </a:moveTo>
                <a:lnTo>
                  <a:pt x="1293787" y="0"/>
                </a:lnTo>
                <a:lnTo>
                  <a:pt x="1293787" y="342680"/>
                </a:lnTo>
                <a:cubicBezTo>
                  <a:pt x="1293787" y="398914"/>
                  <a:pt x="1248200" y="444501"/>
                  <a:pt x="1191966" y="444501"/>
                </a:cubicBezTo>
                <a:lnTo>
                  <a:pt x="101821" y="444501"/>
                </a:lnTo>
                <a:cubicBezTo>
                  <a:pt x="45587" y="444501"/>
                  <a:pt x="0" y="398914"/>
                  <a:pt x="0" y="34268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29">
            <a:extLst>
              <a:ext uri="{FF2B5EF4-FFF2-40B4-BE49-F238E27FC236}">
                <a16:creationId xmlns:a16="http://schemas.microsoft.com/office/drawing/2014/main" id="{AE97AA5B-3D97-76E0-ED9C-D6B5E55E7DE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799999" y="5714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9">
            <a:extLst>
              <a:ext uri="{FF2B5EF4-FFF2-40B4-BE49-F238E27FC236}">
                <a16:creationId xmlns:a16="http://schemas.microsoft.com/office/drawing/2014/main" id="{9385C957-31FC-7F6A-0969-238A2F70513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799999" y="19938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9">
            <a:extLst>
              <a:ext uri="{FF2B5EF4-FFF2-40B4-BE49-F238E27FC236}">
                <a16:creationId xmlns:a16="http://schemas.microsoft.com/office/drawing/2014/main" id="{E6218523-DC8A-746A-CB26-0E7ECDA9DC2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799999" y="34162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9">
            <a:extLst>
              <a:ext uri="{FF2B5EF4-FFF2-40B4-BE49-F238E27FC236}">
                <a16:creationId xmlns:a16="http://schemas.microsoft.com/office/drawing/2014/main" id="{A30AE746-AF3B-5169-3793-316A703EFB9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799999" y="48386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8000044A-E0FB-671B-26CF-4A93B6AD089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222399" y="-1"/>
            <a:ext cx="1293787" cy="1206502"/>
          </a:xfrm>
          <a:custGeom>
            <a:avLst/>
            <a:gdLst>
              <a:gd name="connsiteX0" fmla="*/ 2609 w 1293787"/>
              <a:gd name="connsiteY0" fmla="*/ 0 h 1206502"/>
              <a:gd name="connsiteX1" fmla="*/ 1291178 w 1293787"/>
              <a:gd name="connsiteY1" fmla="*/ 0 h 1206502"/>
              <a:gd name="connsiteX2" fmla="*/ 1293787 w 1293787"/>
              <a:gd name="connsiteY2" fmla="*/ 12922 h 1206502"/>
              <a:gd name="connsiteX3" fmla="*/ 1293787 w 1293787"/>
              <a:gd name="connsiteY3" fmla="*/ 1104681 h 1206502"/>
              <a:gd name="connsiteX4" fmla="*/ 1191966 w 1293787"/>
              <a:gd name="connsiteY4" fmla="*/ 1206502 h 1206502"/>
              <a:gd name="connsiteX5" fmla="*/ 101821 w 1293787"/>
              <a:gd name="connsiteY5" fmla="*/ 1206502 h 1206502"/>
              <a:gd name="connsiteX6" fmla="*/ 0 w 1293787"/>
              <a:gd name="connsiteY6" fmla="*/ 1104681 h 1206502"/>
              <a:gd name="connsiteX7" fmla="*/ 0 w 1293787"/>
              <a:gd name="connsiteY7" fmla="*/ 12922 h 120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3787" h="1206502">
                <a:moveTo>
                  <a:pt x="2609" y="0"/>
                </a:moveTo>
                <a:lnTo>
                  <a:pt x="1291178" y="0"/>
                </a:lnTo>
                <a:lnTo>
                  <a:pt x="1293787" y="12922"/>
                </a:lnTo>
                <a:lnTo>
                  <a:pt x="1293787" y="1104681"/>
                </a:lnTo>
                <a:cubicBezTo>
                  <a:pt x="1293787" y="1160915"/>
                  <a:pt x="1248200" y="1206502"/>
                  <a:pt x="1191966" y="1206502"/>
                </a:cubicBezTo>
                <a:lnTo>
                  <a:pt x="101821" y="1206502"/>
                </a:lnTo>
                <a:cubicBezTo>
                  <a:pt x="45587" y="1206502"/>
                  <a:pt x="0" y="1160915"/>
                  <a:pt x="0" y="1104681"/>
                </a:cubicBezTo>
                <a:lnTo>
                  <a:pt x="0" y="129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29">
            <a:extLst>
              <a:ext uri="{FF2B5EF4-FFF2-40B4-BE49-F238E27FC236}">
                <a16:creationId xmlns:a16="http://schemas.microsoft.com/office/drawing/2014/main" id="{C76C5D3A-B66E-4FA3-8DF5-20BA2B29A42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22399" y="13335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9">
            <a:extLst>
              <a:ext uri="{FF2B5EF4-FFF2-40B4-BE49-F238E27FC236}">
                <a16:creationId xmlns:a16="http://schemas.microsoft.com/office/drawing/2014/main" id="{ADCB07A5-6A2C-3C7F-6FE9-E28CAF66B49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222399" y="27559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29">
            <a:extLst>
              <a:ext uri="{FF2B5EF4-FFF2-40B4-BE49-F238E27FC236}">
                <a16:creationId xmlns:a16="http://schemas.microsoft.com/office/drawing/2014/main" id="{31AAA2FD-9BDD-5219-626A-43C50CC4B70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222399" y="41783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9D4D4CFB-237F-49B1-80C8-EBEDC072D23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222399" y="5600700"/>
            <a:ext cx="1293787" cy="1257299"/>
          </a:xfrm>
          <a:custGeom>
            <a:avLst/>
            <a:gdLst>
              <a:gd name="connsiteX0" fmla="*/ 101821 w 1293787"/>
              <a:gd name="connsiteY0" fmla="*/ 0 h 1257299"/>
              <a:gd name="connsiteX1" fmla="*/ 1191966 w 1293787"/>
              <a:gd name="connsiteY1" fmla="*/ 0 h 1257299"/>
              <a:gd name="connsiteX2" fmla="*/ 1293787 w 1293787"/>
              <a:gd name="connsiteY2" fmla="*/ 101821 h 1257299"/>
              <a:gd name="connsiteX3" fmla="*/ 1293787 w 1293787"/>
              <a:gd name="connsiteY3" fmla="*/ 1193580 h 1257299"/>
              <a:gd name="connsiteX4" fmla="*/ 1285785 w 1293787"/>
              <a:gd name="connsiteY4" fmla="*/ 1233214 h 1257299"/>
              <a:gd name="connsiteX5" fmla="*/ 1269546 w 1293787"/>
              <a:gd name="connsiteY5" fmla="*/ 1257299 h 1257299"/>
              <a:gd name="connsiteX6" fmla="*/ 24241 w 1293787"/>
              <a:gd name="connsiteY6" fmla="*/ 1257299 h 1257299"/>
              <a:gd name="connsiteX7" fmla="*/ 8002 w 1293787"/>
              <a:gd name="connsiteY7" fmla="*/ 1233214 h 1257299"/>
              <a:gd name="connsiteX8" fmla="*/ 0 w 1293787"/>
              <a:gd name="connsiteY8" fmla="*/ 1193580 h 1257299"/>
              <a:gd name="connsiteX9" fmla="*/ 0 w 1293787"/>
              <a:gd name="connsiteY9" fmla="*/ 101821 h 1257299"/>
              <a:gd name="connsiteX10" fmla="*/ 101821 w 1293787"/>
              <a:gd name="connsiteY10" fmla="*/ 0 h 1257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3787" h="1257299">
                <a:moveTo>
                  <a:pt x="101821" y="0"/>
                </a:moveTo>
                <a:lnTo>
                  <a:pt x="1191966" y="0"/>
                </a:lnTo>
                <a:cubicBezTo>
                  <a:pt x="1248200" y="0"/>
                  <a:pt x="1293787" y="45587"/>
                  <a:pt x="1293787" y="101821"/>
                </a:cubicBezTo>
                <a:lnTo>
                  <a:pt x="1293787" y="1193580"/>
                </a:lnTo>
                <a:cubicBezTo>
                  <a:pt x="1293787" y="1207639"/>
                  <a:pt x="1290938" y="1221032"/>
                  <a:pt x="1285785" y="1233214"/>
                </a:cubicBezTo>
                <a:lnTo>
                  <a:pt x="1269546" y="1257299"/>
                </a:lnTo>
                <a:lnTo>
                  <a:pt x="24241" y="1257299"/>
                </a:lnTo>
                <a:lnTo>
                  <a:pt x="8002" y="1233214"/>
                </a:lnTo>
                <a:cubicBezTo>
                  <a:pt x="2850" y="1221032"/>
                  <a:pt x="0" y="1207639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6CA78330-4A87-0FDC-968B-334CB84C49F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644799" y="-1"/>
            <a:ext cx="1293787" cy="431802"/>
          </a:xfrm>
          <a:custGeom>
            <a:avLst/>
            <a:gdLst>
              <a:gd name="connsiteX0" fmla="*/ 0 w 1293787"/>
              <a:gd name="connsiteY0" fmla="*/ 0 h 431802"/>
              <a:gd name="connsiteX1" fmla="*/ 1293787 w 1293787"/>
              <a:gd name="connsiteY1" fmla="*/ 0 h 431802"/>
              <a:gd name="connsiteX2" fmla="*/ 1293787 w 1293787"/>
              <a:gd name="connsiteY2" fmla="*/ 329981 h 431802"/>
              <a:gd name="connsiteX3" fmla="*/ 1191966 w 1293787"/>
              <a:gd name="connsiteY3" fmla="*/ 431802 h 431802"/>
              <a:gd name="connsiteX4" fmla="*/ 101821 w 1293787"/>
              <a:gd name="connsiteY4" fmla="*/ 431802 h 431802"/>
              <a:gd name="connsiteX5" fmla="*/ 0 w 1293787"/>
              <a:gd name="connsiteY5" fmla="*/ 329981 h 431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3787" h="431802">
                <a:moveTo>
                  <a:pt x="0" y="0"/>
                </a:moveTo>
                <a:lnTo>
                  <a:pt x="1293787" y="0"/>
                </a:lnTo>
                <a:lnTo>
                  <a:pt x="1293787" y="329981"/>
                </a:lnTo>
                <a:cubicBezTo>
                  <a:pt x="1293787" y="386215"/>
                  <a:pt x="1248200" y="431802"/>
                  <a:pt x="1191966" y="431802"/>
                </a:cubicBezTo>
                <a:lnTo>
                  <a:pt x="101821" y="431802"/>
                </a:lnTo>
                <a:cubicBezTo>
                  <a:pt x="45587" y="431802"/>
                  <a:pt x="0" y="386215"/>
                  <a:pt x="0" y="32998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9">
            <a:extLst>
              <a:ext uri="{FF2B5EF4-FFF2-40B4-BE49-F238E27FC236}">
                <a16:creationId xmlns:a16="http://schemas.microsoft.com/office/drawing/2014/main" id="{399D6296-197D-A6E8-FFE4-8409D7027D4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644799" y="5588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22" name="Picture Placeholder 29">
            <a:extLst>
              <a:ext uri="{FF2B5EF4-FFF2-40B4-BE49-F238E27FC236}">
                <a16:creationId xmlns:a16="http://schemas.microsoft.com/office/drawing/2014/main" id="{2C6C62CA-CCB6-200F-3E25-880881A315C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644799" y="19812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9">
            <a:extLst>
              <a:ext uri="{FF2B5EF4-FFF2-40B4-BE49-F238E27FC236}">
                <a16:creationId xmlns:a16="http://schemas.microsoft.com/office/drawing/2014/main" id="{E08732FA-3509-1818-F244-97FB0DBE060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644799" y="34036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9">
            <a:extLst>
              <a:ext uri="{FF2B5EF4-FFF2-40B4-BE49-F238E27FC236}">
                <a16:creationId xmlns:a16="http://schemas.microsoft.com/office/drawing/2014/main" id="{A6804AE4-164A-9B9E-2E6F-3EECB06AEF6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644799" y="48260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25" name="Bildplatzhalter 24">
            <a:extLst>
              <a:ext uri="{FF2B5EF4-FFF2-40B4-BE49-F238E27FC236}">
                <a16:creationId xmlns:a16="http://schemas.microsoft.com/office/drawing/2014/main" id="{07A2E92B-D928-4CEF-7160-7CA408BBB59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1054499" y="-1"/>
            <a:ext cx="1137501" cy="1193801"/>
          </a:xfrm>
          <a:custGeom>
            <a:avLst/>
            <a:gdLst>
              <a:gd name="connsiteX0" fmla="*/ 45 w 1137501"/>
              <a:gd name="connsiteY0" fmla="*/ 0 h 1193801"/>
              <a:gd name="connsiteX1" fmla="*/ 1137501 w 1137501"/>
              <a:gd name="connsiteY1" fmla="*/ 0 h 1193801"/>
              <a:gd name="connsiteX2" fmla="*/ 1137501 w 1137501"/>
              <a:gd name="connsiteY2" fmla="*/ 1193801 h 1193801"/>
              <a:gd name="connsiteX3" fmla="*/ 101821 w 1137501"/>
              <a:gd name="connsiteY3" fmla="*/ 1193801 h 1193801"/>
              <a:gd name="connsiteX4" fmla="*/ 0 w 1137501"/>
              <a:gd name="connsiteY4" fmla="*/ 1091980 h 1193801"/>
              <a:gd name="connsiteX5" fmla="*/ 0 w 1137501"/>
              <a:gd name="connsiteY5" fmla="*/ 221 h 119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7501" h="1193801">
                <a:moveTo>
                  <a:pt x="45" y="0"/>
                </a:moveTo>
                <a:lnTo>
                  <a:pt x="1137501" y="0"/>
                </a:lnTo>
                <a:lnTo>
                  <a:pt x="1137501" y="1193801"/>
                </a:lnTo>
                <a:lnTo>
                  <a:pt x="101821" y="1193801"/>
                </a:lnTo>
                <a:cubicBezTo>
                  <a:pt x="45587" y="1193801"/>
                  <a:pt x="0" y="1148214"/>
                  <a:pt x="0" y="1091980"/>
                </a:cubicBezTo>
                <a:lnTo>
                  <a:pt x="0" y="2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F5FE6318-2667-F1F9-6C8B-E34E5F71B84C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1054499" y="1320799"/>
            <a:ext cx="1137501" cy="1295401"/>
          </a:xfrm>
          <a:custGeom>
            <a:avLst/>
            <a:gdLst>
              <a:gd name="connsiteX0" fmla="*/ 101821 w 1137501"/>
              <a:gd name="connsiteY0" fmla="*/ 0 h 1295401"/>
              <a:gd name="connsiteX1" fmla="*/ 1137501 w 1137501"/>
              <a:gd name="connsiteY1" fmla="*/ 0 h 1295401"/>
              <a:gd name="connsiteX2" fmla="*/ 1137501 w 1137501"/>
              <a:gd name="connsiteY2" fmla="*/ 1295401 h 1295401"/>
              <a:gd name="connsiteX3" fmla="*/ 101821 w 1137501"/>
              <a:gd name="connsiteY3" fmla="*/ 1295401 h 1295401"/>
              <a:gd name="connsiteX4" fmla="*/ 0 w 1137501"/>
              <a:gd name="connsiteY4" fmla="*/ 1193580 h 1295401"/>
              <a:gd name="connsiteX5" fmla="*/ 0 w 1137501"/>
              <a:gd name="connsiteY5" fmla="*/ 101821 h 1295401"/>
              <a:gd name="connsiteX6" fmla="*/ 101821 w 1137501"/>
              <a:gd name="connsiteY6" fmla="*/ 0 h 129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7501" h="1295401">
                <a:moveTo>
                  <a:pt x="101821" y="0"/>
                </a:moveTo>
                <a:lnTo>
                  <a:pt x="1137501" y="0"/>
                </a:lnTo>
                <a:lnTo>
                  <a:pt x="1137501" y="1295401"/>
                </a:lnTo>
                <a:lnTo>
                  <a:pt x="101821" y="1295401"/>
                </a:lnTo>
                <a:cubicBezTo>
                  <a:pt x="45587" y="1295401"/>
                  <a:pt x="0" y="1249814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Bildplatzhalter 26">
            <a:extLst>
              <a:ext uri="{FF2B5EF4-FFF2-40B4-BE49-F238E27FC236}">
                <a16:creationId xmlns:a16="http://schemas.microsoft.com/office/drawing/2014/main" id="{6888766E-3757-A351-8485-FC462E0906F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1054499" y="2743199"/>
            <a:ext cx="1137501" cy="1295401"/>
          </a:xfrm>
          <a:custGeom>
            <a:avLst/>
            <a:gdLst>
              <a:gd name="connsiteX0" fmla="*/ 101821 w 1137501"/>
              <a:gd name="connsiteY0" fmla="*/ 0 h 1295401"/>
              <a:gd name="connsiteX1" fmla="*/ 1137501 w 1137501"/>
              <a:gd name="connsiteY1" fmla="*/ 0 h 1295401"/>
              <a:gd name="connsiteX2" fmla="*/ 1137501 w 1137501"/>
              <a:gd name="connsiteY2" fmla="*/ 1295401 h 1295401"/>
              <a:gd name="connsiteX3" fmla="*/ 101821 w 1137501"/>
              <a:gd name="connsiteY3" fmla="*/ 1295401 h 1295401"/>
              <a:gd name="connsiteX4" fmla="*/ 0 w 1137501"/>
              <a:gd name="connsiteY4" fmla="*/ 1193580 h 1295401"/>
              <a:gd name="connsiteX5" fmla="*/ 0 w 1137501"/>
              <a:gd name="connsiteY5" fmla="*/ 101821 h 1295401"/>
              <a:gd name="connsiteX6" fmla="*/ 101821 w 1137501"/>
              <a:gd name="connsiteY6" fmla="*/ 0 h 129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7501" h="1295401">
                <a:moveTo>
                  <a:pt x="101821" y="0"/>
                </a:moveTo>
                <a:lnTo>
                  <a:pt x="1137501" y="0"/>
                </a:lnTo>
                <a:lnTo>
                  <a:pt x="1137501" y="1295401"/>
                </a:lnTo>
                <a:lnTo>
                  <a:pt x="101821" y="1295401"/>
                </a:lnTo>
                <a:cubicBezTo>
                  <a:pt x="45587" y="1295401"/>
                  <a:pt x="0" y="1249814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Bildplatzhalter 27">
            <a:extLst>
              <a:ext uri="{FF2B5EF4-FFF2-40B4-BE49-F238E27FC236}">
                <a16:creationId xmlns:a16="http://schemas.microsoft.com/office/drawing/2014/main" id="{EFF8EDA5-1FBE-CE67-4CB9-E0282B938B89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1054499" y="4165599"/>
            <a:ext cx="1137501" cy="1295401"/>
          </a:xfrm>
          <a:custGeom>
            <a:avLst/>
            <a:gdLst>
              <a:gd name="connsiteX0" fmla="*/ 101821 w 1137501"/>
              <a:gd name="connsiteY0" fmla="*/ 0 h 1295401"/>
              <a:gd name="connsiteX1" fmla="*/ 1137501 w 1137501"/>
              <a:gd name="connsiteY1" fmla="*/ 0 h 1295401"/>
              <a:gd name="connsiteX2" fmla="*/ 1137501 w 1137501"/>
              <a:gd name="connsiteY2" fmla="*/ 1295401 h 1295401"/>
              <a:gd name="connsiteX3" fmla="*/ 101821 w 1137501"/>
              <a:gd name="connsiteY3" fmla="*/ 1295401 h 1295401"/>
              <a:gd name="connsiteX4" fmla="*/ 0 w 1137501"/>
              <a:gd name="connsiteY4" fmla="*/ 1193580 h 1295401"/>
              <a:gd name="connsiteX5" fmla="*/ 0 w 1137501"/>
              <a:gd name="connsiteY5" fmla="*/ 101821 h 1295401"/>
              <a:gd name="connsiteX6" fmla="*/ 101821 w 1137501"/>
              <a:gd name="connsiteY6" fmla="*/ 0 h 129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7501" h="1295401">
                <a:moveTo>
                  <a:pt x="101821" y="0"/>
                </a:moveTo>
                <a:lnTo>
                  <a:pt x="1137501" y="0"/>
                </a:lnTo>
                <a:lnTo>
                  <a:pt x="1137501" y="1295401"/>
                </a:lnTo>
                <a:lnTo>
                  <a:pt x="101821" y="1295401"/>
                </a:lnTo>
                <a:cubicBezTo>
                  <a:pt x="45587" y="1295401"/>
                  <a:pt x="0" y="1249814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0" name="Bildplatzhalter 39">
            <a:extLst>
              <a:ext uri="{FF2B5EF4-FFF2-40B4-BE49-F238E27FC236}">
                <a16:creationId xmlns:a16="http://schemas.microsoft.com/office/drawing/2014/main" id="{56FD834E-43E4-E37C-ED91-A8112D8B43F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1054499" y="5587999"/>
            <a:ext cx="1137501" cy="1270000"/>
          </a:xfrm>
          <a:custGeom>
            <a:avLst/>
            <a:gdLst>
              <a:gd name="connsiteX0" fmla="*/ 101821 w 1137501"/>
              <a:gd name="connsiteY0" fmla="*/ 0 h 1270000"/>
              <a:gd name="connsiteX1" fmla="*/ 1137501 w 1137501"/>
              <a:gd name="connsiteY1" fmla="*/ 0 h 1270000"/>
              <a:gd name="connsiteX2" fmla="*/ 1137501 w 1137501"/>
              <a:gd name="connsiteY2" fmla="*/ 1270000 h 1270000"/>
              <a:gd name="connsiteX3" fmla="*/ 36381 w 1137501"/>
              <a:gd name="connsiteY3" fmla="*/ 1270000 h 1270000"/>
              <a:gd name="connsiteX4" fmla="*/ 29823 w 1137501"/>
              <a:gd name="connsiteY4" fmla="*/ 1265579 h 1270000"/>
              <a:gd name="connsiteX5" fmla="*/ 0 w 1137501"/>
              <a:gd name="connsiteY5" fmla="*/ 1193580 h 1270000"/>
              <a:gd name="connsiteX6" fmla="*/ 0 w 1137501"/>
              <a:gd name="connsiteY6" fmla="*/ 101821 h 1270000"/>
              <a:gd name="connsiteX7" fmla="*/ 101821 w 1137501"/>
              <a:gd name="connsiteY7" fmla="*/ 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7501" h="1270000">
                <a:moveTo>
                  <a:pt x="101821" y="0"/>
                </a:moveTo>
                <a:lnTo>
                  <a:pt x="1137501" y="0"/>
                </a:lnTo>
                <a:lnTo>
                  <a:pt x="1137501" y="1270000"/>
                </a:lnTo>
                <a:lnTo>
                  <a:pt x="36381" y="1270000"/>
                </a:lnTo>
                <a:lnTo>
                  <a:pt x="29823" y="1265579"/>
                </a:lnTo>
                <a:cubicBezTo>
                  <a:pt x="11397" y="1247153"/>
                  <a:pt x="0" y="1221697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3" name="Bildplatzhalter 42">
            <a:extLst>
              <a:ext uri="{FF2B5EF4-FFF2-40B4-BE49-F238E27FC236}">
                <a16:creationId xmlns:a16="http://schemas.microsoft.com/office/drawing/2014/main" id="{5CA7A705-015B-B304-F444-E7D7E2ACBD9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799999" y="6273799"/>
            <a:ext cx="1293787" cy="584200"/>
          </a:xfrm>
          <a:custGeom>
            <a:avLst/>
            <a:gdLst>
              <a:gd name="connsiteX0" fmla="*/ 101821 w 1293787"/>
              <a:gd name="connsiteY0" fmla="*/ 0 h 584200"/>
              <a:gd name="connsiteX1" fmla="*/ 1191966 w 1293787"/>
              <a:gd name="connsiteY1" fmla="*/ 0 h 584200"/>
              <a:gd name="connsiteX2" fmla="*/ 1293787 w 1293787"/>
              <a:gd name="connsiteY2" fmla="*/ 101821 h 584200"/>
              <a:gd name="connsiteX3" fmla="*/ 1293787 w 1293787"/>
              <a:gd name="connsiteY3" fmla="*/ 584200 h 584200"/>
              <a:gd name="connsiteX4" fmla="*/ 0 w 1293787"/>
              <a:gd name="connsiteY4" fmla="*/ 584200 h 584200"/>
              <a:gd name="connsiteX5" fmla="*/ 0 w 1293787"/>
              <a:gd name="connsiteY5" fmla="*/ 101821 h 584200"/>
              <a:gd name="connsiteX6" fmla="*/ 101821 w 1293787"/>
              <a:gd name="connsiteY6" fmla="*/ 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3787" h="584200">
                <a:moveTo>
                  <a:pt x="101821" y="0"/>
                </a:moveTo>
                <a:lnTo>
                  <a:pt x="1191966" y="0"/>
                </a:lnTo>
                <a:cubicBezTo>
                  <a:pt x="1248200" y="0"/>
                  <a:pt x="1293787" y="45587"/>
                  <a:pt x="1293787" y="101821"/>
                </a:cubicBezTo>
                <a:lnTo>
                  <a:pt x="1293787" y="584200"/>
                </a:lnTo>
                <a:lnTo>
                  <a:pt x="0" y="584200"/>
                </a:ln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40B32A51-8391-BBB2-B24E-7A443148DEC3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9644799" y="6261100"/>
            <a:ext cx="1293787" cy="596899"/>
          </a:xfrm>
          <a:custGeom>
            <a:avLst/>
            <a:gdLst>
              <a:gd name="connsiteX0" fmla="*/ 101821 w 1293787"/>
              <a:gd name="connsiteY0" fmla="*/ 0 h 596899"/>
              <a:gd name="connsiteX1" fmla="*/ 1191966 w 1293787"/>
              <a:gd name="connsiteY1" fmla="*/ 0 h 596899"/>
              <a:gd name="connsiteX2" fmla="*/ 1293787 w 1293787"/>
              <a:gd name="connsiteY2" fmla="*/ 101821 h 596899"/>
              <a:gd name="connsiteX3" fmla="*/ 1293787 w 1293787"/>
              <a:gd name="connsiteY3" fmla="*/ 596899 h 596899"/>
              <a:gd name="connsiteX4" fmla="*/ 0 w 1293787"/>
              <a:gd name="connsiteY4" fmla="*/ 596899 h 596899"/>
              <a:gd name="connsiteX5" fmla="*/ 0 w 1293787"/>
              <a:gd name="connsiteY5" fmla="*/ 101821 h 596899"/>
              <a:gd name="connsiteX6" fmla="*/ 101821 w 1293787"/>
              <a:gd name="connsiteY6" fmla="*/ 0 h 59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3787" h="596899">
                <a:moveTo>
                  <a:pt x="101821" y="0"/>
                </a:moveTo>
                <a:lnTo>
                  <a:pt x="1191966" y="0"/>
                </a:lnTo>
                <a:cubicBezTo>
                  <a:pt x="1248200" y="0"/>
                  <a:pt x="1293787" y="45587"/>
                  <a:pt x="1293787" y="101821"/>
                </a:cubicBezTo>
                <a:lnTo>
                  <a:pt x="1293787" y="596899"/>
                </a:lnTo>
                <a:lnTo>
                  <a:pt x="0" y="596899"/>
                </a:ln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D143ED61-7B2E-4755-379E-F7F4831474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00" y="255600"/>
            <a:ext cx="1404000" cy="80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481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 altern. 2">
    <p:bg>
      <p:bgPr>
        <a:solidFill>
          <a:srgbClr val="349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9A7304-2E4A-8BB6-D9A5-60DB2D416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3290400"/>
            <a:ext cx="4885697" cy="2851200"/>
          </a:xfrm>
        </p:spPr>
        <p:txBody>
          <a:bodyPr anchor="t" anchorCtr="0"/>
          <a:lstStyle>
            <a:lvl1pPr>
              <a:lnSpc>
                <a:spcPct val="84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Chapter </a:t>
            </a:r>
            <a:br>
              <a:rPr lang="de-DE"/>
            </a:br>
            <a:r>
              <a:rPr lang="de-DE" err="1"/>
              <a:t>Bold</a:t>
            </a:r>
            <a:r>
              <a:rPr lang="de-DE"/>
              <a:t> 60pt</a:t>
            </a:r>
            <a:br>
              <a:rPr lang="de-DE"/>
            </a:br>
            <a:r>
              <a:rPr lang="de-DE" err="1"/>
              <a:t>Subline</a:t>
            </a:r>
            <a:r>
              <a:rPr lang="de-DE"/>
              <a:t> Reg.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382450C4-FF61-06B1-8241-AE6DD79756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7599" y="-1"/>
            <a:ext cx="1293787" cy="1219201"/>
          </a:xfrm>
          <a:custGeom>
            <a:avLst/>
            <a:gdLst>
              <a:gd name="connsiteX0" fmla="*/ 5173 w 1293787"/>
              <a:gd name="connsiteY0" fmla="*/ 0 h 1219201"/>
              <a:gd name="connsiteX1" fmla="*/ 1288615 w 1293787"/>
              <a:gd name="connsiteY1" fmla="*/ 0 h 1219201"/>
              <a:gd name="connsiteX2" fmla="*/ 1293787 w 1293787"/>
              <a:gd name="connsiteY2" fmla="*/ 25621 h 1219201"/>
              <a:gd name="connsiteX3" fmla="*/ 1293787 w 1293787"/>
              <a:gd name="connsiteY3" fmla="*/ 1117380 h 1219201"/>
              <a:gd name="connsiteX4" fmla="*/ 1191966 w 1293787"/>
              <a:gd name="connsiteY4" fmla="*/ 1219201 h 1219201"/>
              <a:gd name="connsiteX5" fmla="*/ 101821 w 1293787"/>
              <a:gd name="connsiteY5" fmla="*/ 1219201 h 1219201"/>
              <a:gd name="connsiteX6" fmla="*/ 0 w 1293787"/>
              <a:gd name="connsiteY6" fmla="*/ 1117380 h 1219201"/>
              <a:gd name="connsiteX7" fmla="*/ 0 w 1293787"/>
              <a:gd name="connsiteY7" fmla="*/ 25621 h 121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3787" h="1219201">
                <a:moveTo>
                  <a:pt x="5173" y="0"/>
                </a:moveTo>
                <a:lnTo>
                  <a:pt x="1288615" y="0"/>
                </a:lnTo>
                <a:lnTo>
                  <a:pt x="1293787" y="25621"/>
                </a:lnTo>
                <a:lnTo>
                  <a:pt x="1293787" y="1117380"/>
                </a:lnTo>
                <a:cubicBezTo>
                  <a:pt x="1293787" y="1173614"/>
                  <a:pt x="1248200" y="1219201"/>
                  <a:pt x="1191966" y="1219201"/>
                </a:cubicBezTo>
                <a:lnTo>
                  <a:pt x="101821" y="1219201"/>
                </a:lnTo>
                <a:cubicBezTo>
                  <a:pt x="45587" y="1219201"/>
                  <a:pt x="0" y="1173614"/>
                  <a:pt x="0" y="1117380"/>
                </a:cubicBezTo>
                <a:lnTo>
                  <a:pt x="0" y="256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29">
            <a:extLst>
              <a:ext uri="{FF2B5EF4-FFF2-40B4-BE49-F238E27FC236}">
                <a16:creationId xmlns:a16="http://schemas.microsoft.com/office/drawing/2014/main" id="{F3CC7D5E-BCDB-9978-32FB-6428E78D0B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77599" y="13461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B7F83414-B951-E492-F006-966F57DD76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77599" y="27685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B98E253E-1C92-09FB-499A-B36EAA0DB81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7599" y="41909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2CDE12F4-C5A7-04CA-031F-18D673B368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77599" y="5613399"/>
            <a:ext cx="1293787" cy="1244600"/>
          </a:xfrm>
          <a:custGeom>
            <a:avLst/>
            <a:gdLst>
              <a:gd name="connsiteX0" fmla="*/ 101821 w 1293787"/>
              <a:gd name="connsiteY0" fmla="*/ 0 h 1244600"/>
              <a:gd name="connsiteX1" fmla="*/ 1191966 w 1293787"/>
              <a:gd name="connsiteY1" fmla="*/ 0 h 1244600"/>
              <a:gd name="connsiteX2" fmla="*/ 1293787 w 1293787"/>
              <a:gd name="connsiteY2" fmla="*/ 101821 h 1244600"/>
              <a:gd name="connsiteX3" fmla="*/ 1293787 w 1293787"/>
              <a:gd name="connsiteY3" fmla="*/ 1193580 h 1244600"/>
              <a:gd name="connsiteX4" fmla="*/ 1285786 w 1293787"/>
              <a:gd name="connsiteY4" fmla="*/ 1233214 h 1244600"/>
              <a:gd name="connsiteX5" fmla="*/ 1278109 w 1293787"/>
              <a:gd name="connsiteY5" fmla="*/ 1244600 h 1244600"/>
              <a:gd name="connsiteX6" fmla="*/ 15679 w 1293787"/>
              <a:gd name="connsiteY6" fmla="*/ 1244600 h 1244600"/>
              <a:gd name="connsiteX7" fmla="*/ 8002 w 1293787"/>
              <a:gd name="connsiteY7" fmla="*/ 1233214 h 1244600"/>
              <a:gd name="connsiteX8" fmla="*/ 0 w 1293787"/>
              <a:gd name="connsiteY8" fmla="*/ 1193580 h 1244600"/>
              <a:gd name="connsiteX9" fmla="*/ 0 w 1293787"/>
              <a:gd name="connsiteY9" fmla="*/ 101821 h 1244600"/>
              <a:gd name="connsiteX10" fmla="*/ 101821 w 1293787"/>
              <a:gd name="connsiteY10" fmla="*/ 0 h 124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3787" h="1244600">
                <a:moveTo>
                  <a:pt x="101821" y="0"/>
                </a:moveTo>
                <a:lnTo>
                  <a:pt x="1191966" y="0"/>
                </a:lnTo>
                <a:cubicBezTo>
                  <a:pt x="1248200" y="0"/>
                  <a:pt x="1293787" y="45587"/>
                  <a:pt x="1293787" y="101821"/>
                </a:cubicBezTo>
                <a:lnTo>
                  <a:pt x="1293787" y="1193580"/>
                </a:lnTo>
                <a:cubicBezTo>
                  <a:pt x="1293787" y="1207639"/>
                  <a:pt x="1290938" y="1221032"/>
                  <a:pt x="1285786" y="1233214"/>
                </a:cubicBezTo>
                <a:lnTo>
                  <a:pt x="1278109" y="1244600"/>
                </a:lnTo>
                <a:lnTo>
                  <a:pt x="15679" y="1244600"/>
                </a:lnTo>
                <a:lnTo>
                  <a:pt x="8002" y="1233214"/>
                </a:lnTo>
                <a:cubicBezTo>
                  <a:pt x="2850" y="1221032"/>
                  <a:pt x="0" y="1207639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9F8162E3-36E6-4047-4D82-EB3AAD06019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99999" y="-1"/>
            <a:ext cx="1293787" cy="444501"/>
          </a:xfrm>
          <a:custGeom>
            <a:avLst/>
            <a:gdLst>
              <a:gd name="connsiteX0" fmla="*/ 0 w 1293787"/>
              <a:gd name="connsiteY0" fmla="*/ 0 h 444501"/>
              <a:gd name="connsiteX1" fmla="*/ 1293787 w 1293787"/>
              <a:gd name="connsiteY1" fmla="*/ 0 h 444501"/>
              <a:gd name="connsiteX2" fmla="*/ 1293787 w 1293787"/>
              <a:gd name="connsiteY2" fmla="*/ 342680 h 444501"/>
              <a:gd name="connsiteX3" fmla="*/ 1191966 w 1293787"/>
              <a:gd name="connsiteY3" fmla="*/ 444501 h 444501"/>
              <a:gd name="connsiteX4" fmla="*/ 101821 w 1293787"/>
              <a:gd name="connsiteY4" fmla="*/ 444501 h 444501"/>
              <a:gd name="connsiteX5" fmla="*/ 0 w 1293787"/>
              <a:gd name="connsiteY5" fmla="*/ 342680 h 44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3787" h="444501">
                <a:moveTo>
                  <a:pt x="0" y="0"/>
                </a:moveTo>
                <a:lnTo>
                  <a:pt x="1293787" y="0"/>
                </a:lnTo>
                <a:lnTo>
                  <a:pt x="1293787" y="342680"/>
                </a:lnTo>
                <a:cubicBezTo>
                  <a:pt x="1293787" y="398914"/>
                  <a:pt x="1248200" y="444501"/>
                  <a:pt x="1191966" y="444501"/>
                </a:cubicBezTo>
                <a:lnTo>
                  <a:pt x="101821" y="444501"/>
                </a:lnTo>
                <a:cubicBezTo>
                  <a:pt x="45587" y="444501"/>
                  <a:pt x="0" y="398914"/>
                  <a:pt x="0" y="34268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29">
            <a:extLst>
              <a:ext uri="{FF2B5EF4-FFF2-40B4-BE49-F238E27FC236}">
                <a16:creationId xmlns:a16="http://schemas.microsoft.com/office/drawing/2014/main" id="{AE97AA5B-3D97-76E0-ED9C-D6B5E55E7DE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799999" y="5714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9">
            <a:extLst>
              <a:ext uri="{FF2B5EF4-FFF2-40B4-BE49-F238E27FC236}">
                <a16:creationId xmlns:a16="http://schemas.microsoft.com/office/drawing/2014/main" id="{9385C957-31FC-7F6A-0969-238A2F70513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799999" y="19938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9">
            <a:extLst>
              <a:ext uri="{FF2B5EF4-FFF2-40B4-BE49-F238E27FC236}">
                <a16:creationId xmlns:a16="http://schemas.microsoft.com/office/drawing/2014/main" id="{E6218523-DC8A-746A-CB26-0E7ECDA9DC2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799999" y="34162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9">
            <a:extLst>
              <a:ext uri="{FF2B5EF4-FFF2-40B4-BE49-F238E27FC236}">
                <a16:creationId xmlns:a16="http://schemas.microsoft.com/office/drawing/2014/main" id="{A30AE746-AF3B-5169-3793-316A703EFB9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799999" y="48386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8000044A-E0FB-671B-26CF-4A93B6AD089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222399" y="-1"/>
            <a:ext cx="1293787" cy="1206502"/>
          </a:xfrm>
          <a:custGeom>
            <a:avLst/>
            <a:gdLst>
              <a:gd name="connsiteX0" fmla="*/ 2609 w 1293787"/>
              <a:gd name="connsiteY0" fmla="*/ 0 h 1206502"/>
              <a:gd name="connsiteX1" fmla="*/ 1291178 w 1293787"/>
              <a:gd name="connsiteY1" fmla="*/ 0 h 1206502"/>
              <a:gd name="connsiteX2" fmla="*/ 1293787 w 1293787"/>
              <a:gd name="connsiteY2" fmla="*/ 12922 h 1206502"/>
              <a:gd name="connsiteX3" fmla="*/ 1293787 w 1293787"/>
              <a:gd name="connsiteY3" fmla="*/ 1104681 h 1206502"/>
              <a:gd name="connsiteX4" fmla="*/ 1191966 w 1293787"/>
              <a:gd name="connsiteY4" fmla="*/ 1206502 h 1206502"/>
              <a:gd name="connsiteX5" fmla="*/ 101821 w 1293787"/>
              <a:gd name="connsiteY5" fmla="*/ 1206502 h 1206502"/>
              <a:gd name="connsiteX6" fmla="*/ 0 w 1293787"/>
              <a:gd name="connsiteY6" fmla="*/ 1104681 h 1206502"/>
              <a:gd name="connsiteX7" fmla="*/ 0 w 1293787"/>
              <a:gd name="connsiteY7" fmla="*/ 12922 h 120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3787" h="1206502">
                <a:moveTo>
                  <a:pt x="2609" y="0"/>
                </a:moveTo>
                <a:lnTo>
                  <a:pt x="1291178" y="0"/>
                </a:lnTo>
                <a:lnTo>
                  <a:pt x="1293787" y="12922"/>
                </a:lnTo>
                <a:lnTo>
                  <a:pt x="1293787" y="1104681"/>
                </a:lnTo>
                <a:cubicBezTo>
                  <a:pt x="1293787" y="1160915"/>
                  <a:pt x="1248200" y="1206502"/>
                  <a:pt x="1191966" y="1206502"/>
                </a:cubicBezTo>
                <a:lnTo>
                  <a:pt x="101821" y="1206502"/>
                </a:lnTo>
                <a:cubicBezTo>
                  <a:pt x="45587" y="1206502"/>
                  <a:pt x="0" y="1160915"/>
                  <a:pt x="0" y="1104681"/>
                </a:cubicBezTo>
                <a:lnTo>
                  <a:pt x="0" y="129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29">
            <a:extLst>
              <a:ext uri="{FF2B5EF4-FFF2-40B4-BE49-F238E27FC236}">
                <a16:creationId xmlns:a16="http://schemas.microsoft.com/office/drawing/2014/main" id="{C76C5D3A-B66E-4FA3-8DF5-20BA2B29A42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22399" y="13335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9">
            <a:extLst>
              <a:ext uri="{FF2B5EF4-FFF2-40B4-BE49-F238E27FC236}">
                <a16:creationId xmlns:a16="http://schemas.microsoft.com/office/drawing/2014/main" id="{ADCB07A5-6A2C-3C7F-6FE9-E28CAF66B49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222399" y="27559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29">
            <a:extLst>
              <a:ext uri="{FF2B5EF4-FFF2-40B4-BE49-F238E27FC236}">
                <a16:creationId xmlns:a16="http://schemas.microsoft.com/office/drawing/2014/main" id="{31AAA2FD-9BDD-5219-626A-43C50CC4B70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222399" y="41783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9D4D4CFB-237F-49B1-80C8-EBEDC072D23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222399" y="5600700"/>
            <a:ext cx="1293787" cy="1257299"/>
          </a:xfrm>
          <a:custGeom>
            <a:avLst/>
            <a:gdLst>
              <a:gd name="connsiteX0" fmla="*/ 101821 w 1293787"/>
              <a:gd name="connsiteY0" fmla="*/ 0 h 1257299"/>
              <a:gd name="connsiteX1" fmla="*/ 1191966 w 1293787"/>
              <a:gd name="connsiteY1" fmla="*/ 0 h 1257299"/>
              <a:gd name="connsiteX2" fmla="*/ 1293787 w 1293787"/>
              <a:gd name="connsiteY2" fmla="*/ 101821 h 1257299"/>
              <a:gd name="connsiteX3" fmla="*/ 1293787 w 1293787"/>
              <a:gd name="connsiteY3" fmla="*/ 1193580 h 1257299"/>
              <a:gd name="connsiteX4" fmla="*/ 1285785 w 1293787"/>
              <a:gd name="connsiteY4" fmla="*/ 1233214 h 1257299"/>
              <a:gd name="connsiteX5" fmla="*/ 1269546 w 1293787"/>
              <a:gd name="connsiteY5" fmla="*/ 1257299 h 1257299"/>
              <a:gd name="connsiteX6" fmla="*/ 24241 w 1293787"/>
              <a:gd name="connsiteY6" fmla="*/ 1257299 h 1257299"/>
              <a:gd name="connsiteX7" fmla="*/ 8002 w 1293787"/>
              <a:gd name="connsiteY7" fmla="*/ 1233214 h 1257299"/>
              <a:gd name="connsiteX8" fmla="*/ 0 w 1293787"/>
              <a:gd name="connsiteY8" fmla="*/ 1193580 h 1257299"/>
              <a:gd name="connsiteX9" fmla="*/ 0 w 1293787"/>
              <a:gd name="connsiteY9" fmla="*/ 101821 h 1257299"/>
              <a:gd name="connsiteX10" fmla="*/ 101821 w 1293787"/>
              <a:gd name="connsiteY10" fmla="*/ 0 h 1257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3787" h="1257299">
                <a:moveTo>
                  <a:pt x="101821" y="0"/>
                </a:moveTo>
                <a:lnTo>
                  <a:pt x="1191966" y="0"/>
                </a:lnTo>
                <a:cubicBezTo>
                  <a:pt x="1248200" y="0"/>
                  <a:pt x="1293787" y="45587"/>
                  <a:pt x="1293787" y="101821"/>
                </a:cubicBezTo>
                <a:lnTo>
                  <a:pt x="1293787" y="1193580"/>
                </a:lnTo>
                <a:cubicBezTo>
                  <a:pt x="1293787" y="1207639"/>
                  <a:pt x="1290938" y="1221032"/>
                  <a:pt x="1285785" y="1233214"/>
                </a:cubicBezTo>
                <a:lnTo>
                  <a:pt x="1269546" y="1257299"/>
                </a:lnTo>
                <a:lnTo>
                  <a:pt x="24241" y="1257299"/>
                </a:lnTo>
                <a:lnTo>
                  <a:pt x="8002" y="1233214"/>
                </a:lnTo>
                <a:cubicBezTo>
                  <a:pt x="2850" y="1221032"/>
                  <a:pt x="0" y="1207639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6CA78330-4A87-0FDC-968B-334CB84C49F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644799" y="-1"/>
            <a:ext cx="1293787" cy="431802"/>
          </a:xfrm>
          <a:custGeom>
            <a:avLst/>
            <a:gdLst>
              <a:gd name="connsiteX0" fmla="*/ 0 w 1293787"/>
              <a:gd name="connsiteY0" fmla="*/ 0 h 431802"/>
              <a:gd name="connsiteX1" fmla="*/ 1293787 w 1293787"/>
              <a:gd name="connsiteY1" fmla="*/ 0 h 431802"/>
              <a:gd name="connsiteX2" fmla="*/ 1293787 w 1293787"/>
              <a:gd name="connsiteY2" fmla="*/ 329981 h 431802"/>
              <a:gd name="connsiteX3" fmla="*/ 1191966 w 1293787"/>
              <a:gd name="connsiteY3" fmla="*/ 431802 h 431802"/>
              <a:gd name="connsiteX4" fmla="*/ 101821 w 1293787"/>
              <a:gd name="connsiteY4" fmla="*/ 431802 h 431802"/>
              <a:gd name="connsiteX5" fmla="*/ 0 w 1293787"/>
              <a:gd name="connsiteY5" fmla="*/ 329981 h 431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3787" h="431802">
                <a:moveTo>
                  <a:pt x="0" y="0"/>
                </a:moveTo>
                <a:lnTo>
                  <a:pt x="1293787" y="0"/>
                </a:lnTo>
                <a:lnTo>
                  <a:pt x="1293787" y="329981"/>
                </a:lnTo>
                <a:cubicBezTo>
                  <a:pt x="1293787" y="386215"/>
                  <a:pt x="1248200" y="431802"/>
                  <a:pt x="1191966" y="431802"/>
                </a:cubicBezTo>
                <a:lnTo>
                  <a:pt x="101821" y="431802"/>
                </a:lnTo>
                <a:cubicBezTo>
                  <a:pt x="45587" y="431802"/>
                  <a:pt x="0" y="386215"/>
                  <a:pt x="0" y="32998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9">
            <a:extLst>
              <a:ext uri="{FF2B5EF4-FFF2-40B4-BE49-F238E27FC236}">
                <a16:creationId xmlns:a16="http://schemas.microsoft.com/office/drawing/2014/main" id="{399D6296-197D-A6E8-FFE4-8409D7027D4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644799" y="5588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22" name="Picture Placeholder 29">
            <a:extLst>
              <a:ext uri="{FF2B5EF4-FFF2-40B4-BE49-F238E27FC236}">
                <a16:creationId xmlns:a16="http://schemas.microsoft.com/office/drawing/2014/main" id="{2C6C62CA-CCB6-200F-3E25-880881A315C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644799" y="19812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9">
            <a:extLst>
              <a:ext uri="{FF2B5EF4-FFF2-40B4-BE49-F238E27FC236}">
                <a16:creationId xmlns:a16="http://schemas.microsoft.com/office/drawing/2014/main" id="{E08732FA-3509-1818-F244-97FB0DBE060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644799" y="34036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9">
            <a:extLst>
              <a:ext uri="{FF2B5EF4-FFF2-40B4-BE49-F238E27FC236}">
                <a16:creationId xmlns:a16="http://schemas.microsoft.com/office/drawing/2014/main" id="{A6804AE4-164A-9B9E-2E6F-3EECB06AEF6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644799" y="48260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25" name="Bildplatzhalter 24">
            <a:extLst>
              <a:ext uri="{FF2B5EF4-FFF2-40B4-BE49-F238E27FC236}">
                <a16:creationId xmlns:a16="http://schemas.microsoft.com/office/drawing/2014/main" id="{07A2E92B-D928-4CEF-7160-7CA408BBB59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1054499" y="-1"/>
            <a:ext cx="1137501" cy="1193801"/>
          </a:xfrm>
          <a:custGeom>
            <a:avLst/>
            <a:gdLst>
              <a:gd name="connsiteX0" fmla="*/ 45 w 1137501"/>
              <a:gd name="connsiteY0" fmla="*/ 0 h 1193801"/>
              <a:gd name="connsiteX1" fmla="*/ 1137501 w 1137501"/>
              <a:gd name="connsiteY1" fmla="*/ 0 h 1193801"/>
              <a:gd name="connsiteX2" fmla="*/ 1137501 w 1137501"/>
              <a:gd name="connsiteY2" fmla="*/ 1193801 h 1193801"/>
              <a:gd name="connsiteX3" fmla="*/ 101821 w 1137501"/>
              <a:gd name="connsiteY3" fmla="*/ 1193801 h 1193801"/>
              <a:gd name="connsiteX4" fmla="*/ 0 w 1137501"/>
              <a:gd name="connsiteY4" fmla="*/ 1091980 h 1193801"/>
              <a:gd name="connsiteX5" fmla="*/ 0 w 1137501"/>
              <a:gd name="connsiteY5" fmla="*/ 221 h 119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7501" h="1193801">
                <a:moveTo>
                  <a:pt x="45" y="0"/>
                </a:moveTo>
                <a:lnTo>
                  <a:pt x="1137501" y="0"/>
                </a:lnTo>
                <a:lnTo>
                  <a:pt x="1137501" y="1193801"/>
                </a:lnTo>
                <a:lnTo>
                  <a:pt x="101821" y="1193801"/>
                </a:lnTo>
                <a:cubicBezTo>
                  <a:pt x="45587" y="1193801"/>
                  <a:pt x="0" y="1148214"/>
                  <a:pt x="0" y="1091980"/>
                </a:cubicBezTo>
                <a:lnTo>
                  <a:pt x="0" y="2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F5FE6318-2667-F1F9-6C8B-E34E5F71B84C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1054499" y="1320799"/>
            <a:ext cx="1137501" cy="1295401"/>
          </a:xfrm>
          <a:custGeom>
            <a:avLst/>
            <a:gdLst>
              <a:gd name="connsiteX0" fmla="*/ 101821 w 1137501"/>
              <a:gd name="connsiteY0" fmla="*/ 0 h 1295401"/>
              <a:gd name="connsiteX1" fmla="*/ 1137501 w 1137501"/>
              <a:gd name="connsiteY1" fmla="*/ 0 h 1295401"/>
              <a:gd name="connsiteX2" fmla="*/ 1137501 w 1137501"/>
              <a:gd name="connsiteY2" fmla="*/ 1295401 h 1295401"/>
              <a:gd name="connsiteX3" fmla="*/ 101821 w 1137501"/>
              <a:gd name="connsiteY3" fmla="*/ 1295401 h 1295401"/>
              <a:gd name="connsiteX4" fmla="*/ 0 w 1137501"/>
              <a:gd name="connsiteY4" fmla="*/ 1193580 h 1295401"/>
              <a:gd name="connsiteX5" fmla="*/ 0 w 1137501"/>
              <a:gd name="connsiteY5" fmla="*/ 101821 h 1295401"/>
              <a:gd name="connsiteX6" fmla="*/ 101821 w 1137501"/>
              <a:gd name="connsiteY6" fmla="*/ 0 h 129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7501" h="1295401">
                <a:moveTo>
                  <a:pt x="101821" y="0"/>
                </a:moveTo>
                <a:lnTo>
                  <a:pt x="1137501" y="0"/>
                </a:lnTo>
                <a:lnTo>
                  <a:pt x="1137501" y="1295401"/>
                </a:lnTo>
                <a:lnTo>
                  <a:pt x="101821" y="1295401"/>
                </a:lnTo>
                <a:cubicBezTo>
                  <a:pt x="45587" y="1295401"/>
                  <a:pt x="0" y="1249814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Bildplatzhalter 26">
            <a:extLst>
              <a:ext uri="{FF2B5EF4-FFF2-40B4-BE49-F238E27FC236}">
                <a16:creationId xmlns:a16="http://schemas.microsoft.com/office/drawing/2014/main" id="{6888766E-3757-A351-8485-FC462E0906F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1054499" y="2743199"/>
            <a:ext cx="1137501" cy="1295401"/>
          </a:xfrm>
          <a:custGeom>
            <a:avLst/>
            <a:gdLst>
              <a:gd name="connsiteX0" fmla="*/ 101821 w 1137501"/>
              <a:gd name="connsiteY0" fmla="*/ 0 h 1295401"/>
              <a:gd name="connsiteX1" fmla="*/ 1137501 w 1137501"/>
              <a:gd name="connsiteY1" fmla="*/ 0 h 1295401"/>
              <a:gd name="connsiteX2" fmla="*/ 1137501 w 1137501"/>
              <a:gd name="connsiteY2" fmla="*/ 1295401 h 1295401"/>
              <a:gd name="connsiteX3" fmla="*/ 101821 w 1137501"/>
              <a:gd name="connsiteY3" fmla="*/ 1295401 h 1295401"/>
              <a:gd name="connsiteX4" fmla="*/ 0 w 1137501"/>
              <a:gd name="connsiteY4" fmla="*/ 1193580 h 1295401"/>
              <a:gd name="connsiteX5" fmla="*/ 0 w 1137501"/>
              <a:gd name="connsiteY5" fmla="*/ 101821 h 1295401"/>
              <a:gd name="connsiteX6" fmla="*/ 101821 w 1137501"/>
              <a:gd name="connsiteY6" fmla="*/ 0 h 129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7501" h="1295401">
                <a:moveTo>
                  <a:pt x="101821" y="0"/>
                </a:moveTo>
                <a:lnTo>
                  <a:pt x="1137501" y="0"/>
                </a:lnTo>
                <a:lnTo>
                  <a:pt x="1137501" y="1295401"/>
                </a:lnTo>
                <a:lnTo>
                  <a:pt x="101821" y="1295401"/>
                </a:lnTo>
                <a:cubicBezTo>
                  <a:pt x="45587" y="1295401"/>
                  <a:pt x="0" y="1249814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Bildplatzhalter 27">
            <a:extLst>
              <a:ext uri="{FF2B5EF4-FFF2-40B4-BE49-F238E27FC236}">
                <a16:creationId xmlns:a16="http://schemas.microsoft.com/office/drawing/2014/main" id="{EFF8EDA5-1FBE-CE67-4CB9-E0282B938B89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1054499" y="4165599"/>
            <a:ext cx="1137501" cy="1295401"/>
          </a:xfrm>
          <a:custGeom>
            <a:avLst/>
            <a:gdLst>
              <a:gd name="connsiteX0" fmla="*/ 101821 w 1137501"/>
              <a:gd name="connsiteY0" fmla="*/ 0 h 1295401"/>
              <a:gd name="connsiteX1" fmla="*/ 1137501 w 1137501"/>
              <a:gd name="connsiteY1" fmla="*/ 0 h 1295401"/>
              <a:gd name="connsiteX2" fmla="*/ 1137501 w 1137501"/>
              <a:gd name="connsiteY2" fmla="*/ 1295401 h 1295401"/>
              <a:gd name="connsiteX3" fmla="*/ 101821 w 1137501"/>
              <a:gd name="connsiteY3" fmla="*/ 1295401 h 1295401"/>
              <a:gd name="connsiteX4" fmla="*/ 0 w 1137501"/>
              <a:gd name="connsiteY4" fmla="*/ 1193580 h 1295401"/>
              <a:gd name="connsiteX5" fmla="*/ 0 w 1137501"/>
              <a:gd name="connsiteY5" fmla="*/ 101821 h 1295401"/>
              <a:gd name="connsiteX6" fmla="*/ 101821 w 1137501"/>
              <a:gd name="connsiteY6" fmla="*/ 0 h 129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7501" h="1295401">
                <a:moveTo>
                  <a:pt x="101821" y="0"/>
                </a:moveTo>
                <a:lnTo>
                  <a:pt x="1137501" y="0"/>
                </a:lnTo>
                <a:lnTo>
                  <a:pt x="1137501" y="1295401"/>
                </a:lnTo>
                <a:lnTo>
                  <a:pt x="101821" y="1295401"/>
                </a:lnTo>
                <a:cubicBezTo>
                  <a:pt x="45587" y="1295401"/>
                  <a:pt x="0" y="1249814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0" name="Bildplatzhalter 39">
            <a:extLst>
              <a:ext uri="{FF2B5EF4-FFF2-40B4-BE49-F238E27FC236}">
                <a16:creationId xmlns:a16="http://schemas.microsoft.com/office/drawing/2014/main" id="{56FD834E-43E4-E37C-ED91-A8112D8B43F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1054499" y="5587999"/>
            <a:ext cx="1137501" cy="1270000"/>
          </a:xfrm>
          <a:custGeom>
            <a:avLst/>
            <a:gdLst>
              <a:gd name="connsiteX0" fmla="*/ 101821 w 1137501"/>
              <a:gd name="connsiteY0" fmla="*/ 0 h 1270000"/>
              <a:gd name="connsiteX1" fmla="*/ 1137501 w 1137501"/>
              <a:gd name="connsiteY1" fmla="*/ 0 h 1270000"/>
              <a:gd name="connsiteX2" fmla="*/ 1137501 w 1137501"/>
              <a:gd name="connsiteY2" fmla="*/ 1270000 h 1270000"/>
              <a:gd name="connsiteX3" fmla="*/ 36381 w 1137501"/>
              <a:gd name="connsiteY3" fmla="*/ 1270000 h 1270000"/>
              <a:gd name="connsiteX4" fmla="*/ 29823 w 1137501"/>
              <a:gd name="connsiteY4" fmla="*/ 1265579 h 1270000"/>
              <a:gd name="connsiteX5" fmla="*/ 0 w 1137501"/>
              <a:gd name="connsiteY5" fmla="*/ 1193580 h 1270000"/>
              <a:gd name="connsiteX6" fmla="*/ 0 w 1137501"/>
              <a:gd name="connsiteY6" fmla="*/ 101821 h 1270000"/>
              <a:gd name="connsiteX7" fmla="*/ 101821 w 1137501"/>
              <a:gd name="connsiteY7" fmla="*/ 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7501" h="1270000">
                <a:moveTo>
                  <a:pt x="101821" y="0"/>
                </a:moveTo>
                <a:lnTo>
                  <a:pt x="1137501" y="0"/>
                </a:lnTo>
                <a:lnTo>
                  <a:pt x="1137501" y="1270000"/>
                </a:lnTo>
                <a:lnTo>
                  <a:pt x="36381" y="1270000"/>
                </a:lnTo>
                <a:lnTo>
                  <a:pt x="29823" y="1265579"/>
                </a:lnTo>
                <a:cubicBezTo>
                  <a:pt x="11397" y="1247153"/>
                  <a:pt x="0" y="1221697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3" name="Bildplatzhalter 42">
            <a:extLst>
              <a:ext uri="{FF2B5EF4-FFF2-40B4-BE49-F238E27FC236}">
                <a16:creationId xmlns:a16="http://schemas.microsoft.com/office/drawing/2014/main" id="{5CA7A705-015B-B304-F444-E7D7E2ACBD9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799999" y="6273799"/>
            <a:ext cx="1293787" cy="584200"/>
          </a:xfrm>
          <a:custGeom>
            <a:avLst/>
            <a:gdLst>
              <a:gd name="connsiteX0" fmla="*/ 101821 w 1293787"/>
              <a:gd name="connsiteY0" fmla="*/ 0 h 584200"/>
              <a:gd name="connsiteX1" fmla="*/ 1191966 w 1293787"/>
              <a:gd name="connsiteY1" fmla="*/ 0 h 584200"/>
              <a:gd name="connsiteX2" fmla="*/ 1293787 w 1293787"/>
              <a:gd name="connsiteY2" fmla="*/ 101821 h 584200"/>
              <a:gd name="connsiteX3" fmla="*/ 1293787 w 1293787"/>
              <a:gd name="connsiteY3" fmla="*/ 584200 h 584200"/>
              <a:gd name="connsiteX4" fmla="*/ 0 w 1293787"/>
              <a:gd name="connsiteY4" fmla="*/ 584200 h 584200"/>
              <a:gd name="connsiteX5" fmla="*/ 0 w 1293787"/>
              <a:gd name="connsiteY5" fmla="*/ 101821 h 584200"/>
              <a:gd name="connsiteX6" fmla="*/ 101821 w 1293787"/>
              <a:gd name="connsiteY6" fmla="*/ 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3787" h="584200">
                <a:moveTo>
                  <a:pt x="101821" y="0"/>
                </a:moveTo>
                <a:lnTo>
                  <a:pt x="1191966" y="0"/>
                </a:lnTo>
                <a:cubicBezTo>
                  <a:pt x="1248200" y="0"/>
                  <a:pt x="1293787" y="45587"/>
                  <a:pt x="1293787" y="101821"/>
                </a:cubicBezTo>
                <a:lnTo>
                  <a:pt x="1293787" y="584200"/>
                </a:lnTo>
                <a:lnTo>
                  <a:pt x="0" y="584200"/>
                </a:ln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40B32A51-8391-BBB2-B24E-7A443148DEC3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9644799" y="6261100"/>
            <a:ext cx="1293787" cy="596899"/>
          </a:xfrm>
          <a:custGeom>
            <a:avLst/>
            <a:gdLst>
              <a:gd name="connsiteX0" fmla="*/ 101821 w 1293787"/>
              <a:gd name="connsiteY0" fmla="*/ 0 h 596899"/>
              <a:gd name="connsiteX1" fmla="*/ 1191966 w 1293787"/>
              <a:gd name="connsiteY1" fmla="*/ 0 h 596899"/>
              <a:gd name="connsiteX2" fmla="*/ 1293787 w 1293787"/>
              <a:gd name="connsiteY2" fmla="*/ 101821 h 596899"/>
              <a:gd name="connsiteX3" fmla="*/ 1293787 w 1293787"/>
              <a:gd name="connsiteY3" fmla="*/ 596899 h 596899"/>
              <a:gd name="connsiteX4" fmla="*/ 0 w 1293787"/>
              <a:gd name="connsiteY4" fmla="*/ 596899 h 596899"/>
              <a:gd name="connsiteX5" fmla="*/ 0 w 1293787"/>
              <a:gd name="connsiteY5" fmla="*/ 101821 h 596899"/>
              <a:gd name="connsiteX6" fmla="*/ 101821 w 1293787"/>
              <a:gd name="connsiteY6" fmla="*/ 0 h 59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3787" h="596899">
                <a:moveTo>
                  <a:pt x="101821" y="0"/>
                </a:moveTo>
                <a:lnTo>
                  <a:pt x="1191966" y="0"/>
                </a:lnTo>
                <a:cubicBezTo>
                  <a:pt x="1248200" y="0"/>
                  <a:pt x="1293787" y="45587"/>
                  <a:pt x="1293787" y="101821"/>
                </a:cubicBezTo>
                <a:lnTo>
                  <a:pt x="1293787" y="596899"/>
                </a:lnTo>
                <a:lnTo>
                  <a:pt x="0" y="596899"/>
                </a:ln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D143ED61-7B2E-4755-379E-F7F4831474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00" y="255600"/>
            <a:ext cx="1404000" cy="80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068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 altern. 2">
    <p:bg>
      <p:bgPr>
        <a:solidFill>
          <a:srgbClr val="F0A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9A7304-2E4A-8BB6-D9A5-60DB2D416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3290400"/>
            <a:ext cx="4885697" cy="2851200"/>
          </a:xfrm>
        </p:spPr>
        <p:txBody>
          <a:bodyPr anchor="t" anchorCtr="0"/>
          <a:lstStyle>
            <a:lvl1pPr>
              <a:lnSpc>
                <a:spcPct val="84000"/>
              </a:lnSpc>
              <a:defRPr sz="6000">
                <a:solidFill>
                  <a:srgbClr val="4700A3"/>
                </a:solidFill>
              </a:defRPr>
            </a:lvl1pPr>
          </a:lstStyle>
          <a:p>
            <a:r>
              <a:rPr lang="de-DE"/>
              <a:t>Chapter </a:t>
            </a:r>
            <a:br>
              <a:rPr lang="de-DE"/>
            </a:br>
            <a:r>
              <a:rPr lang="de-DE" err="1"/>
              <a:t>Bold</a:t>
            </a:r>
            <a:r>
              <a:rPr lang="de-DE"/>
              <a:t> 60pt</a:t>
            </a:r>
            <a:br>
              <a:rPr lang="de-DE"/>
            </a:br>
            <a:r>
              <a:rPr lang="de-DE" err="1"/>
              <a:t>Subline</a:t>
            </a:r>
            <a:r>
              <a:rPr lang="de-DE"/>
              <a:t> Reg.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382450C4-FF61-06B1-8241-AE6DD79756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7599" y="-1"/>
            <a:ext cx="1293787" cy="1219201"/>
          </a:xfrm>
          <a:custGeom>
            <a:avLst/>
            <a:gdLst>
              <a:gd name="connsiteX0" fmla="*/ 5173 w 1293787"/>
              <a:gd name="connsiteY0" fmla="*/ 0 h 1219201"/>
              <a:gd name="connsiteX1" fmla="*/ 1288615 w 1293787"/>
              <a:gd name="connsiteY1" fmla="*/ 0 h 1219201"/>
              <a:gd name="connsiteX2" fmla="*/ 1293787 w 1293787"/>
              <a:gd name="connsiteY2" fmla="*/ 25621 h 1219201"/>
              <a:gd name="connsiteX3" fmla="*/ 1293787 w 1293787"/>
              <a:gd name="connsiteY3" fmla="*/ 1117380 h 1219201"/>
              <a:gd name="connsiteX4" fmla="*/ 1191966 w 1293787"/>
              <a:gd name="connsiteY4" fmla="*/ 1219201 h 1219201"/>
              <a:gd name="connsiteX5" fmla="*/ 101821 w 1293787"/>
              <a:gd name="connsiteY5" fmla="*/ 1219201 h 1219201"/>
              <a:gd name="connsiteX6" fmla="*/ 0 w 1293787"/>
              <a:gd name="connsiteY6" fmla="*/ 1117380 h 1219201"/>
              <a:gd name="connsiteX7" fmla="*/ 0 w 1293787"/>
              <a:gd name="connsiteY7" fmla="*/ 25621 h 121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3787" h="1219201">
                <a:moveTo>
                  <a:pt x="5173" y="0"/>
                </a:moveTo>
                <a:lnTo>
                  <a:pt x="1288615" y="0"/>
                </a:lnTo>
                <a:lnTo>
                  <a:pt x="1293787" y="25621"/>
                </a:lnTo>
                <a:lnTo>
                  <a:pt x="1293787" y="1117380"/>
                </a:lnTo>
                <a:cubicBezTo>
                  <a:pt x="1293787" y="1173614"/>
                  <a:pt x="1248200" y="1219201"/>
                  <a:pt x="1191966" y="1219201"/>
                </a:cubicBezTo>
                <a:lnTo>
                  <a:pt x="101821" y="1219201"/>
                </a:lnTo>
                <a:cubicBezTo>
                  <a:pt x="45587" y="1219201"/>
                  <a:pt x="0" y="1173614"/>
                  <a:pt x="0" y="1117380"/>
                </a:cubicBezTo>
                <a:lnTo>
                  <a:pt x="0" y="256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29">
            <a:extLst>
              <a:ext uri="{FF2B5EF4-FFF2-40B4-BE49-F238E27FC236}">
                <a16:creationId xmlns:a16="http://schemas.microsoft.com/office/drawing/2014/main" id="{F3CC7D5E-BCDB-9978-32FB-6428E78D0B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77599" y="13461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B7F83414-B951-E492-F006-966F57DD76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77599" y="27685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B98E253E-1C92-09FB-499A-B36EAA0DB81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7599" y="41909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2CDE12F4-C5A7-04CA-031F-18D673B368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77599" y="5613399"/>
            <a:ext cx="1293787" cy="1244600"/>
          </a:xfrm>
          <a:custGeom>
            <a:avLst/>
            <a:gdLst>
              <a:gd name="connsiteX0" fmla="*/ 101821 w 1293787"/>
              <a:gd name="connsiteY0" fmla="*/ 0 h 1244600"/>
              <a:gd name="connsiteX1" fmla="*/ 1191966 w 1293787"/>
              <a:gd name="connsiteY1" fmla="*/ 0 h 1244600"/>
              <a:gd name="connsiteX2" fmla="*/ 1293787 w 1293787"/>
              <a:gd name="connsiteY2" fmla="*/ 101821 h 1244600"/>
              <a:gd name="connsiteX3" fmla="*/ 1293787 w 1293787"/>
              <a:gd name="connsiteY3" fmla="*/ 1193580 h 1244600"/>
              <a:gd name="connsiteX4" fmla="*/ 1285786 w 1293787"/>
              <a:gd name="connsiteY4" fmla="*/ 1233214 h 1244600"/>
              <a:gd name="connsiteX5" fmla="*/ 1278109 w 1293787"/>
              <a:gd name="connsiteY5" fmla="*/ 1244600 h 1244600"/>
              <a:gd name="connsiteX6" fmla="*/ 15679 w 1293787"/>
              <a:gd name="connsiteY6" fmla="*/ 1244600 h 1244600"/>
              <a:gd name="connsiteX7" fmla="*/ 8002 w 1293787"/>
              <a:gd name="connsiteY7" fmla="*/ 1233214 h 1244600"/>
              <a:gd name="connsiteX8" fmla="*/ 0 w 1293787"/>
              <a:gd name="connsiteY8" fmla="*/ 1193580 h 1244600"/>
              <a:gd name="connsiteX9" fmla="*/ 0 w 1293787"/>
              <a:gd name="connsiteY9" fmla="*/ 101821 h 1244600"/>
              <a:gd name="connsiteX10" fmla="*/ 101821 w 1293787"/>
              <a:gd name="connsiteY10" fmla="*/ 0 h 124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3787" h="1244600">
                <a:moveTo>
                  <a:pt x="101821" y="0"/>
                </a:moveTo>
                <a:lnTo>
                  <a:pt x="1191966" y="0"/>
                </a:lnTo>
                <a:cubicBezTo>
                  <a:pt x="1248200" y="0"/>
                  <a:pt x="1293787" y="45587"/>
                  <a:pt x="1293787" y="101821"/>
                </a:cubicBezTo>
                <a:lnTo>
                  <a:pt x="1293787" y="1193580"/>
                </a:lnTo>
                <a:cubicBezTo>
                  <a:pt x="1293787" y="1207639"/>
                  <a:pt x="1290938" y="1221032"/>
                  <a:pt x="1285786" y="1233214"/>
                </a:cubicBezTo>
                <a:lnTo>
                  <a:pt x="1278109" y="1244600"/>
                </a:lnTo>
                <a:lnTo>
                  <a:pt x="15679" y="1244600"/>
                </a:lnTo>
                <a:lnTo>
                  <a:pt x="8002" y="1233214"/>
                </a:lnTo>
                <a:cubicBezTo>
                  <a:pt x="2850" y="1221032"/>
                  <a:pt x="0" y="1207639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9F8162E3-36E6-4047-4D82-EB3AAD06019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99999" y="-1"/>
            <a:ext cx="1293787" cy="444501"/>
          </a:xfrm>
          <a:custGeom>
            <a:avLst/>
            <a:gdLst>
              <a:gd name="connsiteX0" fmla="*/ 0 w 1293787"/>
              <a:gd name="connsiteY0" fmla="*/ 0 h 444501"/>
              <a:gd name="connsiteX1" fmla="*/ 1293787 w 1293787"/>
              <a:gd name="connsiteY1" fmla="*/ 0 h 444501"/>
              <a:gd name="connsiteX2" fmla="*/ 1293787 w 1293787"/>
              <a:gd name="connsiteY2" fmla="*/ 342680 h 444501"/>
              <a:gd name="connsiteX3" fmla="*/ 1191966 w 1293787"/>
              <a:gd name="connsiteY3" fmla="*/ 444501 h 444501"/>
              <a:gd name="connsiteX4" fmla="*/ 101821 w 1293787"/>
              <a:gd name="connsiteY4" fmla="*/ 444501 h 444501"/>
              <a:gd name="connsiteX5" fmla="*/ 0 w 1293787"/>
              <a:gd name="connsiteY5" fmla="*/ 342680 h 44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3787" h="444501">
                <a:moveTo>
                  <a:pt x="0" y="0"/>
                </a:moveTo>
                <a:lnTo>
                  <a:pt x="1293787" y="0"/>
                </a:lnTo>
                <a:lnTo>
                  <a:pt x="1293787" y="342680"/>
                </a:lnTo>
                <a:cubicBezTo>
                  <a:pt x="1293787" y="398914"/>
                  <a:pt x="1248200" y="444501"/>
                  <a:pt x="1191966" y="444501"/>
                </a:cubicBezTo>
                <a:lnTo>
                  <a:pt x="101821" y="444501"/>
                </a:lnTo>
                <a:cubicBezTo>
                  <a:pt x="45587" y="444501"/>
                  <a:pt x="0" y="398914"/>
                  <a:pt x="0" y="34268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29">
            <a:extLst>
              <a:ext uri="{FF2B5EF4-FFF2-40B4-BE49-F238E27FC236}">
                <a16:creationId xmlns:a16="http://schemas.microsoft.com/office/drawing/2014/main" id="{AE97AA5B-3D97-76E0-ED9C-D6B5E55E7DE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799999" y="5714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9">
            <a:extLst>
              <a:ext uri="{FF2B5EF4-FFF2-40B4-BE49-F238E27FC236}">
                <a16:creationId xmlns:a16="http://schemas.microsoft.com/office/drawing/2014/main" id="{9385C957-31FC-7F6A-0969-238A2F70513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799999" y="19938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9">
            <a:extLst>
              <a:ext uri="{FF2B5EF4-FFF2-40B4-BE49-F238E27FC236}">
                <a16:creationId xmlns:a16="http://schemas.microsoft.com/office/drawing/2014/main" id="{E6218523-DC8A-746A-CB26-0E7ECDA9DC2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799999" y="34162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9">
            <a:extLst>
              <a:ext uri="{FF2B5EF4-FFF2-40B4-BE49-F238E27FC236}">
                <a16:creationId xmlns:a16="http://schemas.microsoft.com/office/drawing/2014/main" id="{A30AE746-AF3B-5169-3793-316A703EFB9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799999" y="48386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8000044A-E0FB-671B-26CF-4A93B6AD089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222399" y="-1"/>
            <a:ext cx="1293787" cy="1206502"/>
          </a:xfrm>
          <a:custGeom>
            <a:avLst/>
            <a:gdLst>
              <a:gd name="connsiteX0" fmla="*/ 2609 w 1293787"/>
              <a:gd name="connsiteY0" fmla="*/ 0 h 1206502"/>
              <a:gd name="connsiteX1" fmla="*/ 1291178 w 1293787"/>
              <a:gd name="connsiteY1" fmla="*/ 0 h 1206502"/>
              <a:gd name="connsiteX2" fmla="*/ 1293787 w 1293787"/>
              <a:gd name="connsiteY2" fmla="*/ 12922 h 1206502"/>
              <a:gd name="connsiteX3" fmla="*/ 1293787 w 1293787"/>
              <a:gd name="connsiteY3" fmla="*/ 1104681 h 1206502"/>
              <a:gd name="connsiteX4" fmla="*/ 1191966 w 1293787"/>
              <a:gd name="connsiteY4" fmla="*/ 1206502 h 1206502"/>
              <a:gd name="connsiteX5" fmla="*/ 101821 w 1293787"/>
              <a:gd name="connsiteY5" fmla="*/ 1206502 h 1206502"/>
              <a:gd name="connsiteX6" fmla="*/ 0 w 1293787"/>
              <a:gd name="connsiteY6" fmla="*/ 1104681 h 1206502"/>
              <a:gd name="connsiteX7" fmla="*/ 0 w 1293787"/>
              <a:gd name="connsiteY7" fmla="*/ 12922 h 120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3787" h="1206502">
                <a:moveTo>
                  <a:pt x="2609" y="0"/>
                </a:moveTo>
                <a:lnTo>
                  <a:pt x="1291178" y="0"/>
                </a:lnTo>
                <a:lnTo>
                  <a:pt x="1293787" y="12922"/>
                </a:lnTo>
                <a:lnTo>
                  <a:pt x="1293787" y="1104681"/>
                </a:lnTo>
                <a:cubicBezTo>
                  <a:pt x="1293787" y="1160915"/>
                  <a:pt x="1248200" y="1206502"/>
                  <a:pt x="1191966" y="1206502"/>
                </a:cubicBezTo>
                <a:lnTo>
                  <a:pt x="101821" y="1206502"/>
                </a:lnTo>
                <a:cubicBezTo>
                  <a:pt x="45587" y="1206502"/>
                  <a:pt x="0" y="1160915"/>
                  <a:pt x="0" y="1104681"/>
                </a:cubicBezTo>
                <a:lnTo>
                  <a:pt x="0" y="129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29">
            <a:extLst>
              <a:ext uri="{FF2B5EF4-FFF2-40B4-BE49-F238E27FC236}">
                <a16:creationId xmlns:a16="http://schemas.microsoft.com/office/drawing/2014/main" id="{C76C5D3A-B66E-4FA3-8DF5-20BA2B29A42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22399" y="13335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9">
            <a:extLst>
              <a:ext uri="{FF2B5EF4-FFF2-40B4-BE49-F238E27FC236}">
                <a16:creationId xmlns:a16="http://schemas.microsoft.com/office/drawing/2014/main" id="{ADCB07A5-6A2C-3C7F-6FE9-E28CAF66B49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222399" y="27559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29">
            <a:extLst>
              <a:ext uri="{FF2B5EF4-FFF2-40B4-BE49-F238E27FC236}">
                <a16:creationId xmlns:a16="http://schemas.microsoft.com/office/drawing/2014/main" id="{31AAA2FD-9BDD-5219-626A-43C50CC4B70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222399" y="41783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9D4D4CFB-237F-49B1-80C8-EBEDC072D23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222399" y="5600700"/>
            <a:ext cx="1293787" cy="1257299"/>
          </a:xfrm>
          <a:custGeom>
            <a:avLst/>
            <a:gdLst>
              <a:gd name="connsiteX0" fmla="*/ 101821 w 1293787"/>
              <a:gd name="connsiteY0" fmla="*/ 0 h 1257299"/>
              <a:gd name="connsiteX1" fmla="*/ 1191966 w 1293787"/>
              <a:gd name="connsiteY1" fmla="*/ 0 h 1257299"/>
              <a:gd name="connsiteX2" fmla="*/ 1293787 w 1293787"/>
              <a:gd name="connsiteY2" fmla="*/ 101821 h 1257299"/>
              <a:gd name="connsiteX3" fmla="*/ 1293787 w 1293787"/>
              <a:gd name="connsiteY3" fmla="*/ 1193580 h 1257299"/>
              <a:gd name="connsiteX4" fmla="*/ 1285785 w 1293787"/>
              <a:gd name="connsiteY4" fmla="*/ 1233214 h 1257299"/>
              <a:gd name="connsiteX5" fmla="*/ 1269546 w 1293787"/>
              <a:gd name="connsiteY5" fmla="*/ 1257299 h 1257299"/>
              <a:gd name="connsiteX6" fmla="*/ 24241 w 1293787"/>
              <a:gd name="connsiteY6" fmla="*/ 1257299 h 1257299"/>
              <a:gd name="connsiteX7" fmla="*/ 8002 w 1293787"/>
              <a:gd name="connsiteY7" fmla="*/ 1233214 h 1257299"/>
              <a:gd name="connsiteX8" fmla="*/ 0 w 1293787"/>
              <a:gd name="connsiteY8" fmla="*/ 1193580 h 1257299"/>
              <a:gd name="connsiteX9" fmla="*/ 0 w 1293787"/>
              <a:gd name="connsiteY9" fmla="*/ 101821 h 1257299"/>
              <a:gd name="connsiteX10" fmla="*/ 101821 w 1293787"/>
              <a:gd name="connsiteY10" fmla="*/ 0 h 1257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3787" h="1257299">
                <a:moveTo>
                  <a:pt x="101821" y="0"/>
                </a:moveTo>
                <a:lnTo>
                  <a:pt x="1191966" y="0"/>
                </a:lnTo>
                <a:cubicBezTo>
                  <a:pt x="1248200" y="0"/>
                  <a:pt x="1293787" y="45587"/>
                  <a:pt x="1293787" y="101821"/>
                </a:cubicBezTo>
                <a:lnTo>
                  <a:pt x="1293787" y="1193580"/>
                </a:lnTo>
                <a:cubicBezTo>
                  <a:pt x="1293787" y="1207639"/>
                  <a:pt x="1290938" y="1221032"/>
                  <a:pt x="1285785" y="1233214"/>
                </a:cubicBezTo>
                <a:lnTo>
                  <a:pt x="1269546" y="1257299"/>
                </a:lnTo>
                <a:lnTo>
                  <a:pt x="24241" y="1257299"/>
                </a:lnTo>
                <a:lnTo>
                  <a:pt x="8002" y="1233214"/>
                </a:lnTo>
                <a:cubicBezTo>
                  <a:pt x="2850" y="1221032"/>
                  <a:pt x="0" y="1207639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6CA78330-4A87-0FDC-968B-334CB84C49F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644799" y="-1"/>
            <a:ext cx="1293787" cy="431802"/>
          </a:xfrm>
          <a:custGeom>
            <a:avLst/>
            <a:gdLst>
              <a:gd name="connsiteX0" fmla="*/ 0 w 1293787"/>
              <a:gd name="connsiteY0" fmla="*/ 0 h 431802"/>
              <a:gd name="connsiteX1" fmla="*/ 1293787 w 1293787"/>
              <a:gd name="connsiteY1" fmla="*/ 0 h 431802"/>
              <a:gd name="connsiteX2" fmla="*/ 1293787 w 1293787"/>
              <a:gd name="connsiteY2" fmla="*/ 329981 h 431802"/>
              <a:gd name="connsiteX3" fmla="*/ 1191966 w 1293787"/>
              <a:gd name="connsiteY3" fmla="*/ 431802 h 431802"/>
              <a:gd name="connsiteX4" fmla="*/ 101821 w 1293787"/>
              <a:gd name="connsiteY4" fmla="*/ 431802 h 431802"/>
              <a:gd name="connsiteX5" fmla="*/ 0 w 1293787"/>
              <a:gd name="connsiteY5" fmla="*/ 329981 h 431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3787" h="431802">
                <a:moveTo>
                  <a:pt x="0" y="0"/>
                </a:moveTo>
                <a:lnTo>
                  <a:pt x="1293787" y="0"/>
                </a:lnTo>
                <a:lnTo>
                  <a:pt x="1293787" y="329981"/>
                </a:lnTo>
                <a:cubicBezTo>
                  <a:pt x="1293787" y="386215"/>
                  <a:pt x="1248200" y="431802"/>
                  <a:pt x="1191966" y="431802"/>
                </a:cubicBezTo>
                <a:lnTo>
                  <a:pt x="101821" y="431802"/>
                </a:lnTo>
                <a:cubicBezTo>
                  <a:pt x="45587" y="431802"/>
                  <a:pt x="0" y="386215"/>
                  <a:pt x="0" y="32998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9">
            <a:extLst>
              <a:ext uri="{FF2B5EF4-FFF2-40B4-BE49-F238E27FC236}">
                <a16:creationId xmlns:a16="http://schemas.microsoft.com/office/drawing/2014/main" id="{399D6296-197D-A6E8-FFE4-8409D7027D4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644799" y="5588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22" name="Picture Placeholder 29">
            <a:extLst>
              <a:ext uri="{FF2B5EF4-FFF2-40B4-BE49-F238E27FC236}">
                <a16:creationId xmlns:a16="http://schemas.microsoft.com/office/drawing/2014/main" id="{2C6C62CA-CCB6-200F-3E25-880881A315C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644799" y="19812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9">
            <a:extLst>
              <a:ext uri="{FF2B5EF4-FFF2-40B4-BE49-F238E27FC236}">
                <a16:creationId xmlns:a16="http://schemas.microsoft.com/office/drawing/2014/main" id="{E08732FA-3509-1818-F244-97FB0DBE060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644799" y="34036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9">
            <a:extLst>
              <a:ext uri="{FF2B5EF4-FFF2-40B4-BE49-F238E27FC236}">
                <a16:creationId xmlns:a16="http://schemas.microsoft.com/office/drawing/2014/main" id="{A6804AE4-164A-9B9E-2E6F-3EECB06AEF6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644799" y="48260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25" name="Bildplatzhalter 24">
            <a:extLst>
              <a:ext uri="{FF2B5EF4-FFF2-40B4-BE49-F238E27FC236}">
                <a16:creationId xmlns:a16="http://schemas.microsoft.com/office/drawing/2014/main" id="{07A2E92B-D928-4CEF-7160-7CA408BBB59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1054499" y="-1"/>
            <a:ext cx="1137501" cy="1193801"/>
          </a:xfrm>
          <a:custGeom>
            <a:avLst/>
            <a:gdLst>
              <a:gd name="connsiteX0" fmla="*/ 45 w 1137501"/>
              <a:gd name="connsiteY0" fmla="*/ 0 h 1193801"/>
              <a:gd name="connsiteX1" fmla="*/ 1137501 w 1137501"/>
              <a:gd name="connsiteY1" fmla="*/ 0 h 1193801"/>
              <a:gd name="connsiteX2" fmla="*/ 1137501 w 1137501"/>
              <a:gd name="connsiteY2" fmla="*/ 1193801 h 1193801"/>
              <a:gd name="connsiteX3" fmla="*/ 101821 w 1137501"/>
              <a:gd name="connsiteY3" fmla="*/ 1193801 h 1193801"/>
              <a:gd name="connsiteX4" fmla="*/ 0 w 1137501"/>
              <a:gd name="connsiteY4" fmla="*/ 1091980 h 1193801"/>
              <a:gd name="connsiteX5" fmla="*/ 0 w 1137501"/>
              <a:gd name="connsiteY5" fmla="*/ 221 h 119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7501" h="1193801">
                <a:moveTo>
                  <a:pt x="45" y="0"/>
                </a:moveTo>
                <a:lnTo>
                  <a:pt x="1137501" y="0"/>
                </a:lnTo>
                <a:lnTo>
                  <a:pt x="1137501" y="1193801"/>
                </a:lnTo>
                <a:lnTo>
                  <a:pt x="101821" y="1193801"/>
                </a:lnTo>
                <a:cubicBezTo>
                  <a:pt x="45587" y="1193801"/>
                  <a:pt x="0" y="1148214"/>
                  <a:pt x="0" y="1091980"/>
                </a:cubicBezTo>
                <a:lnTo>
                  <a:pt x="0" y="2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F5FE6318-2667-F1F9-6C8B-E34E5F71B84C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1054499" y="1320799"/>
            <a:ext cx="1137501" cy="1295401"/>
          </a:xfrm>
          <a:custGeom>
            <a:avLst/>
            <a:gdLst>
              <a:gd name="connsiteX0" fmla="*/ 101821 w 1137501"/>
              <a:gd name="connsiteY0" fmla="*/ 0 h 1295401"/>
              <a:gd name="connsiteX1" fmla="*/ 1137501 w 1137501"/>
              <a:gd name="connsiteY1" fmla="*/ 0 h 1295401"/>
              <a:gd name="connsiteX2" fmla="*/ 1137501 w 1137501"/>
              <a:gd name="connsiteY2" fmla="*/ 1295401 h 1295401"/>
              <a:gd name="connsiteX3" fmla="*/ 101821 w 1137501"/>
              <a:gd name="connsiteY3" fmla="*/ 1295401 h 1295401"/>
              <a:gd name="connsiteX4" fmla="*/ 0 w 1137501"/>
              <a:gd name="connsiteY4" fmla="*/ 1193580 h 1295401"/>
              <a:gd name="connsiteX5" fmla="*/ 0 w 1137501"/>
              <a:gd name="connsiteY5" fmla="*/ 101821 h 1295401"/>
              <a:gd name="connsiteX6" fmla="*/ 101821 w 1137501"/>
              <a:gd name="connsiteY6" fmla="*/ 0 h 129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7501" h="1295401">
                <a:moveTo>
                  <a:pt x="101821" y="0"/>
                </a:moveTo>
                <a:lnTo>
                  <a:pt x="1137501" y="0"/>
                </a:lnTo>
                <a:lnTo>
                  <a:pt x="1137501" y="1295401"/>
                </a:lnTo>
                <a:lnTo>
                  <a:pt x="101821" y="1295401"/>
                </a:lnTo>
                <a:cubicBezTo>
                  <a:pt x="45587" y="1295401"/>
                  <a:pt x="0" y="1249814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Bildplatzhalter 26">
            <a:extLst>
              <a:ext uri="{FF2B5EF4-FFF2-40B4-BE49-F238E27FC236}">
                <a16:creationId xmlns:a16="http://schemas.microsoft.com/office/drawing/2014/main" id="{6888766E-3757-A351-8485-FC462E0906F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1054499" y="2743199"/>
            <a:ext cx="1137501" cy="1295401"/>
          </a:xfrm>
          <a:custGeom>
            <a:avLst/>
            <a:gdLst>
              <a:gd name="connsiteX0" fmla="*/ 101821 w 1137501"/>
              <a:gd name="connsiteY0" fmla="*/ 0 h 1295401"/>
              <a:gd name="connsiteX1" fmla="*/ 1137501 w 1137501"/>
              <a:gd name="connsiteY1" fmla="*/ 0 h 1295401"/>
              <a:gd name="connsiteX2" fmla="*/ 1137501 w 1137501"/>
              <a:gd name="connsiteY2" fmla="*/ 1295401 h 1295401"/>
              <a:gd name="connsiteX3" fmla="*/ 101821 w 1137501"/>
              <a:gd name="connsiteY3" fmla="*/ 1295401 h 1295401"/>
              <a:gd name="connsiteX4" fmla="*/ 0 w 1137501"/>
              <a:gd name="connsiteY4" fmla="*/ 1193580 h 1295401"/>
              <a:gd name="connsiteX5" fmla="*/ 0 w 1137501"/>
              <a:gd name="connsiteY5" fmla="*/ 101821 h 1295401"/>
              <a:gd name="connsiteX6" fmla="*/ 101821 w 1137501"/>
              <a:gd name="connsiteY6" fmla="*/ 0 h 129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7501" h="1295401">
                <a:moveTo>
                  <a:pt x="101821" y="0"/>
                </a:moveTo>
                <a:lnTo>
                  <a:pt x="1137501" y="0"/>
                </a:lnTo>
                <a:lnTo>
                  <a:pt x="1137501" y="1295401"/>
                </a:lnTo>
                <a:lnTo>
                  <a:pt x="101821" y="1295401"/>
                </a:lnTo>
                <a:cubicBezTo>
                  <a:pt x="45587" y="1295401"/>
                  <a:pt x="0" y="1249814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Bildplatzhalter 27">
            <a:extLst>
              <a:ext uri="{FF2B5EF4-FFF2-40B4-BE49-F238E27FC236}">
                <a16:creationId xmlns:a16="http://schemas.microsoft.com/office/drawing/2014/main" id="{EFF8EDA5-1FBE-CE67-4CB9-E0282B938B89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1054499" y="4165599"/>
            <a:ext cx="1137501" cy="1295401"/>
          </a:xfrm>
          <a:custGeom>
            <a:avLst/>
            <a:gdLst>
              <a:gd name="connsiteX0" fmla="*/ 101821 w 1137501"/>
              <a:gd name="connsiteY0" fmla="*/ 0 h 1295401"/>
              <a:gd name="connsiteX1" fmla="*/ 1137501 w 1137501"/>
              <a:gd name="connsiteY1" fmla="*/ 0 h 1295401"/>
              <a:gd name="connsiteX2" fmla="*/ 1137501 w 1137501"/>
              <a:gd name="connsiteY2" fmla="*/ 1295401 h 1295401"/>
              <a:gd name="connsiteX3" fmla="*/ 101821 w 1137501"/>
              <a:gd name="connsiteY3" fmla="*/ 1295401 h 1295401"/>
              <a:gd name="connsiteX4" fmla="*/ 0 w 1137501"/>
              <a:gd name="connsiteY4" fmla="*/ 1193580 h 1295401"/>
              <a:gd name="connsiteX5" fmla="*/ 0 w 1137501"/>
              <a:gd name="connsiteY5" fmla="*/ 101821 h 1295401"/>
              <a:gd name="connsiteX6" fmla="*/ 101821 w 1137501"/>
              <a:gd name="connsiteY6" fmla="*/ 0 h 129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7501" h="1295401">
                <a:moveTo>
                  <a:pt x="101821" y="0"/>
                </a:moveTo>
                <a:lnTo>
                  <a:pt x="1137501" y="0"/>
                </a:lnTo>
                <a:lnTo>
                  <a:pt x="1137501" y="1295401"/>
                </a:lnTo>
                <a:lnTo>
                  <a:pt x="101821" y="1295401"/>
                </a:lnTo>
                <a:cubicBezTo>
                  <a:pt x="45587" y="1295401"/>
                  <a:pt x="0" y="1249814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0" name="Bildplatzhalter 39">
            <a:extLst>
              <a:ext uri="{FF2B5EF4-FFF2-40B4-BE49-F238E27FC236}">
                <a16:creationId xmlns:a16="http://schemas.microsoft.com/office/drawing/2014/main" id="{56FD834E-43E4-E37C-ED91-A8112D8B43F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1054499" y="5587999"/>
            <a:ext cx="1137501" cy="1270000"/>
          </a:xfrm>
          <a:custGeom>
            <a:avLst/>
            <a:gdLst>
              <a:gd name="connsiteX0" fmla="*/ 101821 w 1137501"/>
              <a:gd name="connsiteY0" fmla="*/ 0 h 1270000"/>
              <a:gd name="connsiteX1" fmla="*/ 1137501 w 1137501"/>
              <a:gd name="connsiteY1" fmla="*/ 0 h 1270000"/>
              <a:gd name="connsiteX2" fmla="*/ 1137501 w 1137501"/>
              <a:gd name="connsiteY2" fmla="*/ 1270000 h 1270000"/>
              <a:gd name="connsiteX3" fmla="*/ 36381 w 1137501"/>
              <a:gd name="connsiteY3" fmla="*/ 1270000 h 1270000"/>
              <a:gd name="connsiteX4" fmla="*/ 29823 w 1137501"/>
              <a:gd name="connsiteY4" fmla="*/ 1265579 h 1270000"/>
              <a:gd name="connsiteX5" fmla="*/ 0 w 1137501"/>
              <a:gd name="connsiteY5" fmla="*/ 1193580 h 1270000"/>
              <a:gd name="connsiteX6" fmla="*/ 0 w 1137501"/>
              <a:gd name="connsiteY6" fmla="*/ 101821 h 1270000"/>
              <a:gd name="connsiteX7" fmla="*/ 101821 w 1137501"/>
              <a:gd name="connsiteY7" fmla="*/ 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7501" h="1270000">
                <a:moveTo>
                  <a:pt x="101821" y="0"/>
                </a:moveTo>
                <a:lnTo>
                  <a:pt x="1137501" y="0"/>
                </a:lnTo>
                <a:lnTo>
                  <a:pt x="1137501" y="1270000"/>
                </a:lnTo>
                <a:lnTo>
                  <a:pt x="36381" y="1270000"/>
                </a:lnTo>
                <a:lnTo>
                  <a:pt x="29823" y="1265579"/>
                </a:lnTo>
                <a:cubicBezTo>
                  <a:pt x="11397" y="1247153"/>
                  <a:pt x="0" y="1221697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3" name="Bildplatzhalter 42">
            <a:extLst>
              <a:ext uri="{FF2B5EF4-FFF2-40B4-BE49-F238E27FC236}">
                <a16:creationId xmlns:a16="http://schemas.microsoft.com/office/drawing/2014/main" id="{5CA7A705-015B-B304-F444-E7D7E2ACBD9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799999" y="6273799"/>
            <a:ext cx="1293787" cy="584200"/>
          </a:xfrm>
          <a:custGeom>
            <a:avLst/>
            <a:gdLst>
              <a:gd name="connsiteX0" fmla="*/ 101821 w 1293787"/>
              <a:gd name="connsiteY0" fmla="*/ 0 h 584200"/>
              <a:gd name="connsiteX1" fmla="*/ 1191966 w 1293787"/>
              <a:gd name="connsiteY1" fmla="*/ 0 h 584200"/>
              <a:gd name="connsiteX2" fmla="*/ 1293787 w 1293787"/>
              <a:gd name="connsiteY2" fmla="*/ 101821 h 584200"/>
              <a:gd name="connsiteX3" fmla="*/ 1293787 w 1293787"/>
              <a:gd name="connsiteY3" fmla="*/ 584200 h 584200"/>
              <a:gd name="connsiteX4" fmla="*/ 0 w 1293787"/>
              <a:gd name="connsiteY4" fmla="*/ 584200 h 584200"/>
              <a:gd name="connsiteX5" fmla="*/ 0 w 1293787"/>
              <a:gd name="connsiteY5" fmla="*/ 101821 h 584200"/>
              <a:gd name="connsiteX6" fmla="*/ 101821 w 1293787"/>
              <a:gd name="connsiteY6" fmla="*/ 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3787" h="584200">
                <a:moveTo>
                  <a:pt x="101821" y="0"/>
                </a:moveTo>
                <a:lnTo>
                  <a:pt x="1191966" y="0"/>
                </a:lnTo>
                <a:cubicBezTo>
                  <a:pt x="1248200" y="0"/>
                  <a:pt x="1293787" y="45587"/>
                  <a:pt x="1293787" y="101821"/>
                </a:cubicBezTo>
                <a:lnTo>
                  <a:pt x="1293787" y="584200"/>
                </a:lnTo>
                <a:lnTo>
                  <a:pt x="0" y="584200"/>
                </a:ln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40B32A51-8391-BBB2-B24E-7A443148DEC3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9644799" y="6261100"/>
            <a:ext cx="1293787" cy="596899"/>
          </a:xfrm>
          <a:custGeom>
            <a:avLst/>
            <a:gdLst>
              <a:gd name="connsiteX0" fmla="*/ 101821 w 1293787"/>
              <a:gd name="connsiteY0" fmla="*/ 0 h 596899"/>
              <a:gd name="connsiteX1" fmla="*/ 1191966 w 1293787"/>
              <a:gd name="connsiteY1" fmla="*/ 0 h 596899"/>
              <a:gd name="connsiteX2" fmla="*/ 1293787 w 1293787"/>
              <a:gd name="connsiteY2" fmla="*/ 101821 h 596899"/>
              <a:gd name="connsiteX3" fmla="*/ 1293787 w 1293787"/>
              <a:gd name="connsiteY3" fmla="*/ 596899 h 596899"/>
              <a:gd name="connsiteX4" fmla="*/ 0 w 1293787"/>
              <a:gd name="connsiteY4" fmla="*/ 596899 h 596899"/>
              <a:gd name="connsiteX5" fmla="*/ 0 w 1293787"/>
              <a:gd name="connsiteY5" fmla="*/ 101821 h 596899"/>
              <a:gd name="connsiteX6" fmla="*/ 101821 w 1293787"/>
              <a:gd name="connsiteY6" fmla="*/ 0 h 59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3787" h="596899">
                <a:moveTo>
                  <a:pt x="101821" y="0"/>
                </a:moveTo>
                <a:lnTo>
                  <a:pt x="1191966" y="0"/>
                </a:lnTo>
                <a:cubicBezTo>
                  <a:pt x="1248200" y="0"/>
                  <a:pt x="1293787" y="45587"/>
                  <a:pt x="1293787" y="101821"/>
                </a:cubicBezTo>
                <a:lnTo>
                  <a:pt x="1293787" y="596899"/>
                </a:lnTo>
                <a:lnTo>
                  <a:pt x="0" y="596899"/>
                </a:ln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D143ED61-7B2E-4755-379E-F7F4831474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00" y="255600"/>
            <a:ext cx="1404000" cy="80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857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pter altern. 2">
    <p:bg>
      <p:bgPr>
        <a:solidFill>
          <a:srgbClr val="009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9A7304-2E4A-8BB6-D9A5-60DB2D416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3290400"/>
            <a:ext cx="4885697" cy="2851200"/>
          </a:xfrm>
        </p:spPr>
        <p:txBody>
          <a:bodyPr anchor="t" anchorCtr="0"/>
          <a:lstStyle>
            <a:lvl1pPr>
              <a:lnSpc>
                <a:spcPct val="84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Chapter </a:t>
            </a:r>
            <a:br>
              <a:rPr lang="de-DE"/>
            </a:br>
            <a:r>
              <a:rPr lang="de-DE" err="1"/>
              <a:t>Bold</a:t>
            </a:r>
            <a:r>
              <a:rPr lang="de-DE"/>
              <a:t> 60pt</a:t>
            </a:r>
            <a:br>
              <a:rPr lang="de-DE"/>
            </a:br>
            <a:r>
              <a:rPr lang="de-DE" err="1"/>
              <a:t>Subline</a:t>
            </a:r>
            <a:r>
              <a:rPr lang="de-DE"/>
              <a:t> Reg.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382450C4-FF61-06B1-8241-AE6DD79756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7599" y="-1"/>
            <a:ext cx="1293787" cy="1219201"/>
          </a:xfrm>
          <a:custGeom>
            <a:avLst/>
            <a:gdLst>
              <a:gd name="connsiteX0" fmla="*/ 5173 w 1293787"/>
              <a:gd name="connsiteY0" fmla="*/ 0 h 1219201"/>
              <a:gd name="connsiteX1" fmla="*/ 1288615 w 1293787"/>
              <a:gd name="connsiteY1" fmla="*/ 0 h 1219201"/>
              <a:gd name="connsiteX2" fmla="*/ 1293787 w 1293787"/>
              <a:gd name="connsiteY2" fmla="*/ 25621 h 1219201"/>
              <a:gd name="connsiteX3" fmla="*/ 1293787 w 1293787"/>
              <a:gd name="connsiteY3" fmla="*/ 1117380 h 1219201"/>
              <a:gd name="connsiteX4" fmla="*/ 1191966 w 1293787"/>
              <a:gd name="connsiteY4" fmla="*/ 1219201 h 1219201"/>
              <a:gd name="connsiteX5" fmla="*/ 101821 w 1293787"/>
              <a:gd name="connsiteY5" fmla="*/ 1219201 h 1219201"/>
              <a:gd name="connsiteX6" fmla="*/ 0 w 1293787"/>
              <a:gd name="connsiteY6" fmla="*/ 1117380 h 1219201"/>
              <a:gd name="connsiteX7" fmla="*/ 0 w 1293787"/>
              <a:gd name="connsiteY7" fmla="*/ 25621 h 121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3787" h="1219201">
                <a:moveTo>
                  <a:pt x="5173" y="0"/>
                </a:moveTo>
                <a:lnTo>
                  <a:pt x="1288615" y="0"/>
                </a:lnTo>
                <a:lnTo>
                  <a:pt x="1293787" y="25621"/>
                </a:lnTo>
                <a:lnTo>
                  <a:pt x="1293787" y="1117380"/>
                </a:lnTo>
                <a:cubicBezTo>
                  <a:pt x="1293787" y="1173614"/>
                  <a:pt x="1248200" y="1219201"/>
                  <a:pt x="1191966" y="1219201"/>
                </a:cubicBezTo>
                <a:lnTo>
                  <a:pt x="101821" y="1219201"/>
                </a:lnTo>
                <a:cubicBezTo>
                  <a:pt x="45587" y="1219201"/>
                  <a:pt x="0" y="1173614"/>
                  <a:pt x="0" y="1117380"/>
                </a:cubicBezTo>
                <a:lnTo>
                  <a:pt x="0" y="256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29">
            <a:extLst>
              <a:ext uri="{FF2B5EF4-FFF2-40B4-BE49-F238E27FC236}">
                <a16:creationId xmlns:a16="http://schemas.microsoft.com/office/drawing/2014/main" id="{F3CC7D5E-BCDB-9978-32FB-6428E78D0B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77599" y="13461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B7F83414-B951-E492-F006-966F57DD76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77599" y="27685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B98E253E-1C92-09FB-499A-B36EAA0DB81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7599" y="41909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2CDE12F4-C5A7-04CA-031F-18D673B368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77599" y="5613399"/>
            <a:ext cx="1293787" cy="1244600"/>
          </a:xfrm>
          <a:custGeom>
            <a:avLst/>
            <a:gdLst>
              <a:gd name="connsiteX0" fmla="*/ 101821 w 1293787"/>
              <a:gd name="connsiteY0" fmla="*/ 0 h 1244600"/>
              <a:gd name="connsiteX1" fmla="*/ 1191966 w 1293787"/>
              <a:gd name="connsiteY1" fmla="*/ 0 h 1244600"/>
              <a:gd name="connsiteX2" fmla="*/ 1293787 w 1293787"/>
              <a:gd name="connsiteY2" fmla="*/ 101821 h 1244600"/>
              <a:gd name="connsiteX3" fmla="*/ 1293787 w 1293787"/>
              <a:gd name="connsiteY3" fmla="*/ 1193580 h 1244600"/>
              <a:gd name="connsiteX4" fmla="*/ 1285786 w 1293787"/>
              <a:gd name="connsiteY4" fmla="*/ 1233214 h 1244600"/>
              <a:gd name="connsiteX5" fmla="*/ 1278109 w 1293787"/>
              <a:gd name="connsiteY5" fmla="*/ 1244600 h 1244600"/>
              <a:gd name="connsiteX6" fmla="*/ 15679 w 1293787"/>
              <a:gd name="connsiteY6" fmla="*/ 1244600 h 1244600"/>
              <a:gd name="connsiteX7" fmla="*/ 8002 w 1293787"/>
              <a:gd name="connsiteY7" fmla="*/ 1233214 h 1244600"/>
              <a:gd name="connsiteX8" fmla="*/ 0 w 1293787"/>
              <a:gd name="connsiteY8" fmla="*/ 1193580 h 1244600"/>
              <a:gd name="connsiteX9" fmla="*/ 0 w 1293787"/>
              <a:gd name="connsiteY9" fmla="*/ 101821 h 1244600"/>
              <a:gd name="connsiteX10" fmla="*/ 101821 w 1293787"/>
              <a:gd name="connsiteY10" fmla="*/ 0 h 124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3787" h="1244600">
                <a:moveTo>
                  <a:pt x="101821" y="0"/>
                </a:moveTo>
                <a:lnTo>
                  <a:pt x="1191966" y="0"/>
                </a:lnTo>
                <a:cubicBezTo>
                  <a:pt x="1248200" y="0"/>
                  <a:pt x="1293787" y="45587"/>
                  <a:pt x="1293787" y="101821"/>
                </a:cubicBezTo>
                <a:lnTo>
                  <a:pt x="1293787" y="1193580"/>
                </a:lnTo>
                <a:cubicBezTo>
                  <a:pt x="1293787" y="1207639"/>
                  <a:pt x="1290938" y="1221032"/>
                  <a:pt x="1285786" y="1233214"/>
                </a:cubicBezTo>
                <a:lnTo>
                  <a:pt x="1278109" y="1244600"/>
                </a:lnTo>
                <a:lnTo>
                  <a:pt x="15679" y="1244600"/>
                </a:lnTo>
                <a:lnTo>
                  <a:pt x="8002" y="1233214"/>
                </a:lnTo>
                <a:cubicBezTo>
                  <a:pt x="2850" y="1221032"/>
                  <a:pt x="0" y="1207639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9F8162E3-36E6-4047-4D82-EB3AAD06019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99999" y="-1"/>
            <a:ext cx="1293787" cy="444501"/>
          </a:xfrm>
          <a:custGeom>
            <a:avLst/>
            <a:gdLst>
              <a:gd name="connsiteX0" fmla="*/ 0 w 1293787"/>
              <a:gd name="connsiteY0" fmla="*/ 0 h 444501"/>
              <a:gd name="connsiteX1" fmla="*/ 1293787 w 1293787"/>
              <a:gd name="connsiteY1" fmla="*/ 0 h 444501"/>
              <a:gd name="connsiteX2" fmla="*/ 1293787 w 1293787"/>
              <a:gd name="connsiteY2" fmla="*/ 342680 h 444501"/>
              <a:gd name="connsiteX3" fmla="*/ 1191966 w 1293787"/>
              <a:gd name="connsiteY3" fmla="*/ 444501 h 444501"/>
              <a:gd name="connsiteX4" fmla="*/ 101821 w 1293787"/>
              <a:gd name="connsiteY4" fmla="*/ 444501 h 444501"/>
              <a:gd name="connsiteX5" fmla="*/ 0 w 1293787"/>
              <a:gd name="connsiteY5" fmla="*/ 342680 h 44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3787" h="444501">
                <a:moveTo>
                  <a:pt x="0" y="0"/>
                </a:moveTo>
                <a:lnTo>
                  <a:pt x="1293787" y="0"/>
                </a:lnTo>
                <a:lnTo>
                  <a:pt x="1293787" y="342680"/>
                </a:lnTo>
                <a:cubicBezTo>
                  <a:pt x="1293787" y="398914"/>
                  <a:pt x="1248200" y="444501"/>
                  <a:pt x="1191966" y="444501"/>
                </a:cubicBezTo>
                <a:lnTo>
                  <a:pt x="101821" y="444501"/>
                </a:lnTo>
                <a:cubicBezTo>
                  <a:pt x="45587" y="444501"/>
                  <a:pt x="0" y="398914"/>
                  <a:pt x="0" y="34268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29">
            <a:extLst>
              <a:ext uri="{FF2B5EF4-FFF2-40B4-BE49-F238E27FC236}">
                <a16:creationId xmlns:a16="http://schemas.microsoft.com/office/drawing/2014/main" id="{AE97AA5B-3D97-76E0-ED9C-D6B5E55E7DE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799999" y="5714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9">
            <a:extLst>
              <a:ext uri="{FF2B5EF4-FFF2-40B4-BE49-F238E27FC236}">
                <a16:creationId xmlns:a16="http://schemas.microsoft.com/office/drawing/2014/main" id="{9385C957-31FC-7F6A-0969-238A2F70513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799999" y="19938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9">
            <a:extLst>
              <a:ext uri="{FF2B5EF4-FFF2-40B4-BE49-F238E27FC236}">
                <a16:creationId xmlns:a16="http://schemas.microsoft.com/office/drawing/2014/main" id="{E6218523-DC8A-746A-CB26-0E7ECDA9DC2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799999" y="34162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9">
            <a:extLst>
              <a:ext uri="{FF2B5EF4-FFF2-40B4-BE49-F238E27FC236}">
                <a16:creationId xmlns:a16="http://schemas.microsoft.com/office/drawing/2014/main" id="{A30AE746-AF3B-5169-3793-316A703EFB9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799999" y="48386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8000044A-E0FB-671B-26CF-4A93B6AD089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222399" y="-1"/>
            <a:ext cx="1293787" cy="1206502"/>
          </a:xfrm>
          <a:custGeom>
            <a:avLst/>
            <a:gdLst>
              <a:gd name="connsiteX0" fmla="*/ 2609 w 1293787"/>
              <a:gd name="connsiteY0" fmla="*/ 0 h 1206502"/>
              <a:gd name="connsiteX1" fmla="*/ 1291178 w 1293787"/>
              <a:gd name="connsiteY1" fmla="*/ 0 h 1206502"/>
              <a:gd name="connsiteX2" fmla="*/ 1293787 w 1293787"/>
              <a:gd name="connsiteY2" fmla="*/ 12922 h 1206502"/>
              <a:gd name="connsiteX3" fmla="*/ 1293787 w 1293787"/>
              <a:gd name="connsiteY3" fmla="*/ 1104681 h 1206502"/>
              <a:gd name="connsiteX4" fmla="*/ 1191966 w 1293787"/>
              <a:gd name="connsiteY4" fmla="*/ 1206502 h 1206502"/>
              <a:gd name="connsiteX5" fmla="*/ 101821 w 1293787"/>
              <a:gd name="connsiteY5" fmla="*/ 1206502 h 1206502"/>
              <a:gd name="connsiteX6" fmla="*/ 0 w 1293787"/>
              <a:gd name="connsiteY6" fmla="*/ 1104681 h 1206502"/>
              <a:gd name="connsiteX7" fmla="*/ 0 w 1293787"/>
              <a:gd name="connsiteY7" fmla="*/ 12922 h 120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3787" h="1206502">
                <a:moveTo>
                  <a:pt x="2609" y="0"/>
                </a:moveTo>
                <a:lnTo>
                  <a:pt x="1291178" y="0"/>
                </a:lnTo>
                <a:lnTo>
                  <a:pt x="1293787" y="12922"/>
                </a:lnTo>
                <a:lnTo>
                  <a:pt x="1293787" y="1104681"/>
                </a:lnTo>
                <a:cubicBezTo>
                  <a:pt x="1293787" y="1160915"/>
                  <a:pt x="1248200" y="1206502"/>
                  <a:pt x="1191966" y="1206502"/>
                </a:cubicBezTo>
                <a:lnTo>
                  <a:pt x="101821" y="1206502"/>
                </a:lnTo>
                <a:cubicBezTo>
                  <a:pt x="45587" y="1206502"/>
                  <a:pt x="0" y="1160915"/>
                  <a:pt x="0" y="1104681"/>
                </a:cubicBezTo>
                <a:lnTo>
                  <a:pt x="0" y="129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29">
            <a:extLst>
              <a:ext uri="{FF2B5EF4-FFF2-40B4-BE49-F238E27FC236}">
                <a16:creationId xmlns:a16="http://schemas.microsoft.com/office/drawing/2014/main" id="{C76C5D3A-B66E-4FA3-8DF5-20BA2B29A42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22399" y="13335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9">
            <a:extLst>
              <a:ext uri="{FF2B5EF4-FFF2-40B4-BE49-F238E27FC236}">
                <a16:creationId xmlns:a16="http://schemas.microsoft.com/office/drawing/2014/main" id="{ADCB07A5-6A2C-3C7F-6FE9-E28CAF66B49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222399" y="27559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29">
            <a:extLst>
              <a:ext uri="{FF2B5EF4-FFF2-40B4-BE49-F238E27FC236}">
                <a16:creationId xmlns:a16="http://schemas.microsoft.com/office/drawing/2014/main" id="{31AAA2FD-9BDD-5219-626A-43C50CC4B70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222399" y="41783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9D4D4CFB-237F-49B1-80C8-EBEDC072D23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222399" y="5600700"/>
            <a:ext cx="1293787" cy="1257299"/>
          </a:xfrm>
          <a:custGeom>
            <a:avLst/>
            <a:gdLst>
              <a:gd name="connsiteX0" fmla="*/ 101821 w 1293787"/>
              <a:gd name="connsiteY0" fmla="*/ 0 h 1257299"/>
              <a:gd name="connsiteX1" fmla="*/ 1191966 w 1293787"/>
              <a:gd name="connsiteY1" fmla="*/ 0 h 1257299"/>
              <a:gd name="connsiteX2" fmla="*/ 1293787 w 1293787"/>
              <a:gd name="connsiteY2" fmla="*/ 101821 h 1257299"/>
              <a:gd name="connsiteX3" fmla="*/ 1293787 w 1293787"/>
              <a:gd name="connsiteY3" fmla="*/ 1193580 h 1257299"/>
              <a:gd name="connsiteX4" fmla="*/ 1285785 w 1293787"/>
              <a:gd name="connsiteY4" fmla="*/ 1233214 h 1257299"/>
              <a:gd name="connsiteX5" fmla="*/ 1269546 w 1293787"/>
              <a:gd name="connsiteY5" fmla="*/ 1257299 h 1257299"/>
              <a:gd name="connsiteX6" fmla="*/ 24241 w 1293787"/>
              <a:gd name="connsiteY6" fmla="*/ 1257299 h 1257299"/>
              <a:gd name="connsiteX7" fmla="*/ 8002 w 1293787"/>
              <a:gd name="connsiteY7" fmla="*/ 1233214 h 1257299"/>
              <a:gd name="connsiteX8" fmla="*/ 0 w 1293787"/>
              <a:gd name="connsiteY8" fmla="*/ 1193580 h 1257299"/>
              <a:gd name="connsiteX9" fmla="*/ 0 w 1293787"/>
              <a:gd name="connsiteY9" fmla="*/ 101821 h 1257299"/>
              <a:gd name="connsiteX10" fmla="*/ 101821 w 1293787"/>
              <a:gd name="connsiteY10" fmla="*/ 0 h 1257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3787" h="1257299">
                <a:moveTo>
                  <a:pt x="101821" y="0"/>
                </a:moveTo>
                <a:lnTo>
                  <a:pt x="1191966" y="0"/>
                </a:lnTo>
                <a:cubicBezTo>
                  <a:pt x="1248200" y="0"/>
                  <a:pt x="1293787" y="45587"/>
                  <a:pt x="1293787" y="101821"/>
                </a:cubicBezTo>
                <a:lnTo>
                  <a:pt x="1293787" y="1193580"/>
                </a:lnTo>
                <a:cubicBezTo>
                  <a:pt x="1293787" y="1207639"/>
                  <a:pt x="1290938" y="1221032"/>
                  <a:pt x="1285785" y="1233214"/>
                </a:cubicBezTo>
                <a:lnTo>
                  <a:pt x="1269546" y="1257299"/>
                </a:lnTo>
                <a:lnTo>
                  <a:pt x="24241" y="1257299"/>
                </a:lnTo>
                <a:lnTo>
                  <a:pt x="8002" y="1233214"/>
                </a:lnTo>
                <a:cubicBezTo>
                  <a:pt x="2850" y="1221032"/>
                  <a:pt x="0" y="1207639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6CA78330-4A87-0FDC-968B-334CB84C49F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644799" y="-1"/>
            <a:ext cx="1293787" cy="431802"/>
          </a:xfrm>
          <a:custGeom>
            <a:avLst/>
            <a:gdLst>
              <a:gd name="connsiteX0" fmla="*/ 0 w 1293787"/>
              <a:gd name="connsiteY0" fmla="*/ 0 h 431802"/>
              <a:gd name="connsiteX1" fmla="*/ 1293787 w 1293787"/>
              <a:gd name="connsiteY1" fmla="*/ 0 h 431802"/>
              <a:gd name="connsiteX2" fmla="*/ 1293787 w 1293787"/>
              <a:gd name="connsiteY2" fmla="*/ 329981 h 431802"/>
              <a:gd name="connsiteX3" fmla="*/ 1191966 w 1293787"/>
              <a:gd name="connsiteY3" fmla="*/ 431802 h 431802"/>
              <a:gd name="connsiteX4" fmla="*/ 101821 w 1293787"/>
              <a:gd name="connsiteY4" fmla="*/ 431802 h 431802"/>
              <a:gd name="connsiteX5" fmla="*/ 0 w 1293787"/>
              <a:gd name="connsiteY5" fmla="*/ 329981 h 431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3787" h="431802">
                <a:moveTo>
                  <a:pt x="0" y="0"/>
                </a:moveTo>
                <a:lnTo>
                  <a:pt x="1293787" y="0"/>
                </a:lnTo>
                <a:lnTo>
                  <a:pt x="1293787" y="329981"/>
                </a:lnTo>
                <a:cubicBezTo>
                  <a:pt x="1293787" y="386215"/>
                  <a:pt x="1248200" y="431802"/>
                  <a:pt x="1191966" y="431802"/>
                </a:cubicBezTo>
                <a:lnTo>
                  <a:pt x="101821" y="431802"/>
                </a:lnTo>
                <a:cubicBezTo>
                  <a:pt x="45587" y="431802"/>
                  <a:pt x="0" y="386215"/>
                  <a:pt x="0" y="32998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9">
            <a:extLst>
              <a:ext uri="{FF2B5EF4-FFF2-40B4-BE49-F238E27FC236}">
                <a16:creationId xmlns:a16="http://schemas.microsoft.com/office/drawing/2014/main" id="{399D6296-197D-A6E8-FFE4-8409D7027D4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644799" y="5588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22" name="Picture Placeholder 29">
            <a:extLst>
              <a:ext uri="{FF2B5EF4-FFF2-40B4-BE49-F238E27FC236}">
                <a16:creationId xmlns:a16="http://schemas.microsoft.com/office/drawing/2014/main" id="{2C6C62CA-CCB6-200F-3E25-880881A315C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644799" y="19812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9">
            <a:extLst>
              <a:ext uri="{FF2B5EF4-FFF2-40B4-BE49-F238E27FC236}">
                <a16:creationId xmlns:a16="http://schemas.microsoft.com/office/drawing/2014/main" id="{E08732FA-3509-1818-F244-97FB0DBE060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644799" y="34036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9">
            <a:extLst>
              <a:ext uri="{FF2B5EF4-FFF2-40B4-BE49-F238E27FC236}">
                <a16:creationId xmlns:a16="http://schemas.microsoft.com/office/drawing/2014/main" id="{A6804AE4-164A-9B9E-2E6F-3EECB06AEF6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644799" y="48260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25" name="Bildplatzhalter 24">
            <a:extLst>
              <a:ext uri="{FF2B5EF4-FFF2-40B4-BE49-F238E27FC236}">
                <a16:creationId xmlns:a16="http://schemas.microsoft.com/office/drawing/2014/main" id="{07A2E92B-D928-4CEF-7160-7CA408BBB59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1054499" y="-1"/>
            <a:ext cx="1137501" cy="1193801"/>
          </a:xfrm>
          <a:custGeom>
            <a:avLst/>
            <a:gdLst>
              <a:gd name="connsiteX0" fmla="*/ 45 w 1137501"/>
              <a:gd name="connsiteY0" fmla="*/ 0 h 1193801"/>
              <a:gd name="connsiteX1" fmla="*/ 1137501 w 1137501"/>
              <a:gd name="connsiteY1" fmla="*/ 0 h 1193801"/>
              <a:gd name="connsiteX2" fmla="*/ 1137501 w 1137501"/>
              <a:gd name="connsiteY2" fmla="*/ 1193801 h 1193801"/>
              <a:gd name="connsiteX3" fmla="*/ 101821 w 1137501"/>
              <a:gd name="connsiteY3" fmla="*/ 1193801 h 1193801"/>
              <a:gd name="connsiteX4" fmla="*/ 0 w 1137501"/>
              <a:gd name="connsiteY4" fmla="*/ 1091980 h 1193801"/>
              <a:gd name="connsiteX5" fmla="*/ 0 w 1137501"/>
              <a:gd name="connsiteY5" fmla="*/ 221 h 119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7501" h="1193801">
                <a:moveTo>
                  <a:pt x="45" y="0"/>
                </a:moveTo>
                <a:lnTo>
                  <a:pt x="1137501" y="0"/>
                </a:lnTo>
                <a:lnTo>
                  <a:pt x="1137501" y="1193801"/>
                </a:lnTo>
                <a:lnTo>
                  <a:pt x="101821" y="1193801"/>
                </a:lnTo>
                <a:cubicBezTo>
                  <a:pt x="45587" y="1193801"/>
                  <a:pt x="0" y="1148214"/>
                  <a:pt x="0" y="1091980"/>
                </a:cubicBezTo>
                <a:lnTo>
                  <a:pt x="0" y="2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F5FE6318-2667-F1F9-6C8B-E34E5F71B84C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1054499" y="1320799"/>
            <a:ext cx="1137501" cy="1295401"/>
          </a:xfrm>
          <a:custGeom>
            <a:avLst/>
            <a:gdLst>
              <a:gd name="connsiteX0" fmla="*/ 101821 w 1137501"/>
              <a:gd name="connsiteY0" fmla="*/ 0 h 1295401"/>
              <a:gd name="connsiteX1" fmla="*/ 1137501 w 1137501"/>
              <a:gd name="connsiteY1" fmla="*/ 0 h 1295401"/>
              <a:gd name="connsiteX2" fmla="*/ 1137501 w 1137501"/>
              <a:gd name="connsiteY2" fmla="*/ 1295401 h 1295401"/>
              <a:gd name="connsiteX3" fmla="*/ 101821 w 1137501"/>
              <a:gd name="connsiteY3" fmla="*/ 1295401 h 1295401"/>
              <a:gd name="connsiteX4" fmla="*/ 0 w 1137501"/>
              <a:gd name="connsiteY4" fmla="*/ 1193580 h 1295401"/>
              <a:gd name="connsiteX5" fmla="*/ 0 w 1137501"/>
              <a:gd name="connsiteY5" fmla="*/ 101821 h 1295401"/>
              <a:gd name="connsiteX6" fmla="*/ 101821 w 1137501"/>
              <a:gd name="connsiteY6" fmla="*/ 0 h 129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7501" h="1295401">
                <a:moveTo>
                  <a:pt x="101821" y="0"/>
                </a:moveTo>
                <a:lnTo>
                  <a:pt x="1137501" y="0"/>
                </a:lnTo>
                <a:lnTo>
                  <a:pt x="1137501" y="1295401"/>
                </a:lnTo>
                <a:lnTo>
                  <a:pt x="101821" y="1295401"/>
                </a:lnTo>
                <a:cubicBezTo>
                  <a:pt x="45587" y="1295401"/>
                  <a:pt x="0" y="1249814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Bildplatzhalter 26">
            <a:extLst>
              <a:ext uri="{FF2B5EF4-FFF2-40B4-BE49-F238E27FC236}">
                <a16:creationId xmlns:a16="http://schemas.microsoft.com/office/drawing/2014/main" id="{6888766E-3757-A351-8485-FC462E0906F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1054499" y="2743199"/>
            <a:ext cx="1137501" cy="1295401"/>
          </a:xfrm>
          <a:custGeom>
            <a:avLst/>
            <a:gdLst>
              <a:gd name="connsiteX0" fmla="*/ 101821 w 1137501"/>
              <a:gd name="connsiteY0" fmla="*/ 0 h 1295401"/>
              <a:gd name="connsiteX1" fmla="*/ 1137501 w 1137501"/>
              <a:gd name="connsiteY1" fmla="*/ 0 h 1295401"/>
              <a:gd name="connsiteX2" fmla="*/ 1137501 w 1137501"/>
              <a:gd name="connsiteY2" fmla="*/ 1295401 h 1295401"/>
              <a:gd name="connsiteX3" fmla="*/ 101821 w 1137501"/>
              <a:gd name="connsiteY3" fmla="*/ 1295401 h 1295401"/>
              <a:gd name="connsiteX4" fmla="*/ 0 w 1137501"/>
              <a:gd name="connsiteY4" fmla="*/ 1193580 h 1295401"/>
              <a:gd name="connsiteX5" fmla="*/ 0 w 1137501"/>
              <a:gd name="connsiteY5" fmla="*/ 101821 h 1295401"/>
              <a:gd name="connsiteX6" fmla="*/ 101821 w 1137501"/>
              <a:gd name="connsiteY6" fmla="*/ 0 h 129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7501" h="1295401">
                <a:moveTo>
                  <a:pt x="101821" y="0"/>
                </a:moveTo>
                <a:lnTo>
                  <a:pt x="1137501" y="0"/>
                </a:lnTo>
                <a:lnTo>
                  <a:pt x="1137501" y="1295401"/>
                </a:lnTo>
                <a:lnTo>
                  <a:pt x="101821" y="1295401"/>
                </a:lnTo>
                <a:cubicBezTo>
                  <a:pt x="45587" y="1295401"/>
                  <a:pt x="0" y="1249814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Bildplatzhalter 27">
            <a:extLst>
              <a:ext uri="{FF2B5EF4-FFF2-40B4-BE49-F238E27FC236}">
                <a16:creationId xmlns:a16="http://schemas.microsoft.com/office/drawing/2014/main" id="{EFF8EDA5-1FBE-CE67-4CB9-E0282B938B89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1054499" y="4165599"/>
            <a:ext cx="1137501" cy="1295401"/>
          </a:xfrm>
          <a:custGeom>
            <a:avLst/>
            <a:gdLst>
              <a:gd name="connsiteX0" fmla="*/ 101821 w 1137501"/>
              <a:gd name="connsiteY0" fmla="*/ 0 h 1295401"/>
              <a:gd name="connsiteX1" fmla="*/ 1137501 w 1137501"/>
              <a:gd name="connsiteY1" fmla="*/ 0 h 1295401"/>
              <a:gd name="connsiteX2" fmla="*/ 1137501 w 1137501"/>
              <a:gd name="connsiteY2" fmla="*/ 1295401 h 1295401"/>
              <a:gd name="connsiteX3" fmla="*/ 101821 w 1137501"/>
              <a:gd name="connsiteY3" fmla="*/ 1295401 h 1295401"/>
              <a:gd name="connsiteX4" fmla="*/ 0 w 1137501"/>
              <a:gd name="connsiteY4" fmla="*/ 1193580 h 1295401"/>
              <a:gd name="connsiteX5" fmla="*/ 0 w 1137501"/>
              <a:gd name="connsiteY5" fmla="*/ 101821 h 1295401"/>
              <a:gd name="connsiteX6" fmla="*/ 101821 w 1137501"/>
              <a:gd name="connsiteY6" fmla="*/ 0 h 129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7501" h="1295401">
                <a:moveTo>
                  <a:pt x="101821" y="0"/>
                </a:moveTo>
                <a:lnTo>
                  <a:pt x="1137501" y="0"/>
                </a:lnTo>
                <a:lnTo>
                  <a:pt x="1137501" y="1295401"/>
                </a:lnTo>
                <a:lnTo>
                  <a:pt x="101821" y="1295401"/>
                </a:lnTo>
                <a:cubicBezTo>
                  <a:pt x="45587" y="1295401"/>
                  <a:pt x="0" y="1249814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0" name="Bildplatzhalter 39">
            <a:extLst>
              <a:ext uri="{FF2B5EF4-FFF2-40B4-BE49-F238E27FC236}">
                <a16:creationId xmlns:a16="http://schemas.microsoft.com/office/drawing/2014/main" id="{56FD834E-43E4-E37C-ED91-A8112D8B43F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1054499" y="5587999"/>
            <a:ext cx="1137501" cy="1270000"/>
          </a:xfrm>
          <a:custGeom>
            <a:avLst/>
            <a:gdLst>
              <a:gd name="connsiteX0" fmla="*/ 101821 w 1137501"/>
              <a:gd name="connsiteY0" fmla="*/ 0 h 1270000"/>
              <a:gd name="connsiteX1" fmla="*/ 1137501 w 1137501"/>
              <a:gd name="connsiteY1" fmla="*/ 0 h 1270000"/>
              <a:gd name="connsiteX2" fmla="*/ 1137501 w 1137501"/>
              <a:gd name="connsiteY2" fmla="*/ 1270000 h 1270000"/>
              <a:gd name="connsiteX3" fmla="*/ 36381 w 1137501"/>
              <a:gd name="connsiteY3" fmla="*/ 1270000 h 1270000"/>
              <a:gd name="connsiteX4" fmla="*/ 29823 w 1137501"/>
              <a:gd name="connsiteY4" fmla="*/ 1265579 h 1270000"/>
              <a:gd name="connsiteX5" fmla="*/ 0 w 1137501"/>
              <a:gd name="connsiteY5" fmla="*/ 1193580 h 1270000"/>
              <a:gd name="connsiteX6" fmla="*/ 0 w 1137501"/>
              <a:gd name="connsiteY6" fmla="*/ 101821 h 1270000"/>
              <a:gd name="connsiteX7" fmla="*/ 101821 w 1137501"/>
              <a:gd name="connsiteY7" fmla="*/ 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7501" h="1270000">
                <a:moveTo>
                  <a:pt x="101821" y="0"/>
                </a:moveTo>
                <a:lnTo>
                  <a:pt x="1137501" y="0"/>
                </a:lnTo>
                <a:lnTo>
                  <a:pt x="1137501" y="1270000"/>
                </a:lnTo>
                <a:lnTo>
                  <a:pt x="36381" y="1270000"/>
                </a:lnTo>
                <a:lnTo>
                  <a:pt x="29823" y="1265579"/>
                </a:lnTo>
                <a:cubicBezTo>
                  <a:pt x="11397" y="1247153"/>
                  <a:pt x="0" y="1221697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3" name="Bildplatzhalter 42">
            <a:extLst>
              <a:ext uri="{FF2B5EF4-FFF2-40B4-BE49-F238E27FC236}">
                <a16:creationId xmlns:a16="http://schemas.microsoft.com/office/drawing/2014/main" id="{5CA7A705-015B-B304-F444-E7D7E2ACBD9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799999" y="6273799"/>
            <a:ext cx="1293787" cy="584200"/>
          </a:xfrm>
          <a:custGeom>
            <a:avLst/>
            <a:gdLst>
              <a:gd name="connsiteX0" fmla="*/ 101821 w 1293787"/>
              <a:gd name="connsiteY0" fmla="*/ 0 h 584200"/>
              <a:gd name="connsiteX1" fmla="*/ 1191966 w 1293787"/>
              <a:gd name="connsiteY1" fmla="*/ 0 h 584200"/>
              <a:gd name="connsiteX2" fmla="*/ 1293787 w 1293787"/>
              <a:gd name="connsiteY2" fmla="*/ 101821 h 584200"/>
              <a:gd name="connsiteX3" fmla="*/ 1293787 w 1293787"/>
              <a:gd name="connsiteY3" fmla="*/ 584200 h 584200"/>
              <a:gd name="connsiteX4" fmla="*/ 0 w 1293787"/>
              <a:gd name="connsiteY4" fmla="*/ 584200 h 584200"/>
              <a:gd name="connsiteX5" fmla="*/ 0 w 1293787"/>
              <a:gd name="connsiteY5" fmla="*/ 101821 h 584200"/>
              <a:gd name="connsiteX6" fmla="*/ 101821 w 1293787"/>
              <a:gd name="connsiteY6" fmla="*/ 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3787" h="584200">
                <a:moveTo>
                  <a:pt x="101821" y="0"/>
                </a:moveTo>
                <a:lnTo>
                  <a:pt x="1191966" y="0"/>
                </a:lnTo>
                <a:cubicBezTo>
                  <a:pt x="1248200" y="0"/>
                  <a:pt x="1293787" y="45587"/>
                  <a:pt x="1293787" y="101821"/>
                </a:cubicBezTo>
                <a:lnTo>
                  <a:pt x="1293787" y="584200"/>
                </a:lnTo>
                <a:lnTo>
                  <a:pt x="0" y="584200"/>
                </a:ln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40B32A51-8391-BBB2-B24E-7A443148DEC3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9644799" y="6261100"/>
            <a:ext cx="1293787" cy="596899"/>
          </a:xfrm>
          <a:custGeom>
            <a:avLst/>
            <a:gdLst>
              <a:gd name="connsiteX0" fmla="*/ 101821 w 1293787"/>
              <a:gd name="connsiteY0" fmla="*/ 0 h 596899"/>
              <a:gd name="connsiteX1" fmla="*/ 1191966 w 1293787"/>
              <a:gd name="connsiteY1" fmla="*/ 0 h 596899"/>
              <a:gd name="connsiteX2" fmla="*/ 1293787 w 1293787"/>
              <a:gd name="connsiteY2" fmla="*/ 101821 h 596899"/>
              <a:gd name="connsiteX3" fmla="*/ 1293787 w 1293787"/>
              <a:gd name="connsiteY3" fmla="*/ 596899 h 596899"/>
              <a:gd name="connsiteX4" fmla="*/ 0 w 1293787"/>
              <a:gd name="connsiteY4" fmla="*/ 596899 h 596899"/>
              <a:gd name="connsiteX5" fmla="*/ 0 w 1293787"/>
              <a:gd name="connsiteY5" fmla="*/ 101821 h 596899"/>
              <a:gd name="connsiteX6" fmla="*/ 101821 w 1293787"/>
              <a:gd name="connsiteY6" fmla="*/ 0 h 59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3787" h="596899">
                <a:moveTo>
                  <a:pt x="101821" y="0"/>
                </a:moveTo>
                <a:lnTo>
                  <a:pt x="1191966" y="0"/>
                </a:lnTo>
                <a:cubicBezTo>
                  <a:pt x="1248200" y="0"/>
                  <a:pt x="1293787" y="45587"/>
                  <a:pt x="1293787" y="101821"/>
                </a:cubicBezTo>
                <a:lnTo>
                  <a:pt x="1293787" y="596899"/>
                </a:lnTo>
                <a:lnTo>
                  <a:pt x="0" y="596899"/>
                </a:ln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D143ED61-7B2E-4755-379E-F7F4831474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00" y="255600"/>
            <a:ext cx="1404000" cy="80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692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hapter altern. 2">
    <p:bg>
      <p:bgPr>
        <a:solidFill>
          <a:srgbClr val="FF7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9A7304-2E4A-8BB6-D9A5-60DB2D416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3290400"/>
            <a:ext cx="4885697" cy="2851200"/>
          </a:xfrm>
        </p:spPr>
        <p:txBody>
          <a:bodyPr anchor="t" anchorCtr="0"/>
          <a:lstStyle>
            <a:lvl1pPr>
              <a:lnSpc>
                <a:spcPct val="84000"/>
              </a:lnSpc>
              <a:defRPr sz="6000">
                <a:solidFill>
                  <a:srgbClr val="4700A3"/>
                </a:solidFill>
              </a:defRPr>
            </a:lvl1pPr>
          </a:lstStyle>
          <a:p>
            <a:r>
              <a:rPr lang="de-DE"/>
              <a:t>Chapter </a:t>
            </a:r>
            <a:br>
              <a:rPr lang="de-DE"/>
            </a:br>
            <a:r>
              <a:rPr lang="de-DE" err="1"/>
              <a:t>Bold</a:t>
            </a:r>
            <a:r>
              <a:rPr lang="de-DE"/>
              <a:t> 60pt</a:t>
            </a:r>
            <a:br>
              <a:rPr lang="de-DE"/>
            </a:br>
            <a:r>
              <a:rPr lang="de-DE" err="1"/>
              <a:t>Subline</a:t>
            </a:r>
            <a:r>
              <a:rPr lang="de-DE"/>
              <a:t> Reg.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382450C4-FF61-06B1-8241-AE6DD79756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7599" y="-1"/>
            <a:ext cx="1293787" cy="1219201"/>
          </a:xfrm>
          <a:custGeom>
            <a:avLst/>
            <a:gdLst>
              <a:gd name="connsiteX0" fmla="*/ 5173 w 1293787"/>
              <a:gd name="connsiteY0" fmla="*/ 0 h 1219201"/>
              <a:gd name="connsiteX1" fmla="*/ 1288615 w 1293787"/>
              <a:gd name="connsiteY1" fmla="*/ 0 h 1219201"/>
              <a:gd name="connsiteX2" fmla="*/ 1293787 w 1293787"/>
              <a:gd name="connsiteY2" fmla="*/ 25621 h 1219201"/>
              <a:gd name="connsiteX3" fmla="*/ 1293787 w 1293787"/>
              <a:gd name="connsiteY3" fmla="*/ 1117380 h 1219201"/>
              <a:gd name="connsiteX4" fmla="*/ 1191966 w 1293787"/>
              <a:gd name="connsiteY4" fmla="*/ 1219201 h 1219201"/>
              <a:gd name="connsiteX5" fmla="*/ 101821 w 1293787"/>
              <a:gd name="connsiteY5" fmla="*/ 1219201 h 1219201"/>
              <a:gd name="connsiteX6" fmla="*/ 0 w 1293787"/>
              <a:gd name="connsiteY6" fmla="*/ 1117380 h 1219201"/>
              <a:gd name="connsiteX7" fmla="*/ 0 w 1293787"/>
              <a:gd name="connsiteY7" fmla="*/ 25621 h 121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3787" h="1219201">
                <a:moveTo>
                  <a:pt x="5173" y="0"/>
                </a:moveTo>
                <a:lnTo>
                  <a:pt x="1288615" y="0"/>
                </a:lnTo>
                <a:lnTo>
                  <a:pt x="1293787" y="25621"/>
                </a:lnTo>
                <a:lnTo>
                  <a:pt x="1293787" y="1117380"/>
                </a:lnTo>
                <a:cubicBezTo>
                  <a:pt x="1293787" y="1173614"/>
                  <a:pt x="1248200" y="1219201"/>
                  <a:pt x="1191966" y="1219201"/>
                </a:cubicBezTo>
                <a:lnTo>
                  <a:pt x="101821" y="1219201"/>
                </a:lnTo>
                <a:cubicBezTo>
                  <a:pt x="45587" y="1219201"/>
                  <a:pt x="0" y="1173614"/>
                  <a:pt x="0" y="1117380"/>
                </a:cubicBezTo>
                <a:lnTo>
                  <a:pt x="0" y="256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29">
            <a:extLst>
              <a:ext uri="{FF2B5EF4-FFF2-40B4-BE49-F238E27FC236}">
                <a16:creationId xmlns:a16="http://schemas.microsoft.com/office/drawing/2014/main" id="{F3CC7D5E-BCDB-9978-32FB-6428E78D0B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77599" y="13461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B7F83414-B951-E492-F006-966F57DD76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77599" y="27685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B98E253E-1C92-09FB-499A-B36EAA0DB81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7599" y="41909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2CDE12F4-C5A7-04CA-031F-18D673B368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77599" y="5613399"/>
            <a:ext cx="1293787" cy="1244600"/>
          </a:xfrm>
          <a:custGeom>
            <a:avLst/>
            <a:gdLst>
              <a:gd name="connsiteX0" fmla="*/ 101821 w 1293787"/>
              <a:gd name="connsiteY0" fmla="*/ 0 h 1244600"/>
              <a:gd name="connsiteX1" fmla="*/ 1191966 w 1293787"/>
              <a:gd name="connsiteY1" fmla="*/ 0 h 1244600"/>
              <a:gd name="connsiteX2" fmla="*/ 1293787 w 1293787"/>
              <a:gd name="connsiteY2" fmla="*/ 101821 h 1244600"/>
              <a:gd name="connsiteX3" fmla="*/ 1293787 w 1293787"/>
              <a:gd name="connsiteY3" fmla="*/ 1193580 h 1244600"/>
              <a:gd name="connsiteX4" fmla="*/ 1285786 w 1293787"/>
              <a:gd name="connsiteY4" fmla="*/ 1233214 h 1244600"/>
              <a:gd name="connsiteX5" fmla="*/ 1278109 w 1293787"/>
              <a:gd name="connsiteY5" fmla="*/ 1244600 h 1244600"/>
              <a:gd name="connsiteX6" fmla="*/ 15679 w 1293787"/>
              <a:gd name="connsiteY6" fmla="*/ 1244600 h 1244600"/>
              <a:gd name="connsiteX7" fmla="*/ 8002 w 1293787"/>
              <a:gd name="connsiteY7" fmla="*/ 1233214 h 1244600"/>
              <a:gd name="connsiteX8" fmla="*/ 0 w 1293787"/>
              <a:gd name="connsiteY8" fmla="*/ 1193580 h 1244600"/>
              <a:gd name="connsiteX9" fmla="*/ 0 w 1293787"/>
              <a:gd name="connsiteY9" fmla="*/ 101821 h 1244600"/>
              <a:gd name="connsiteX10" fmla="*/ 101821 w 1293787"/>
              <a:gd name="connsiteY10" fmla="*/ 0 h 124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3787" h="1244600">
                <a:moveTo>
                  <a:pt x="101821" y="0"/>
                </a:moveTo>
                <a:lnTo>
                  <a:pt x="1191966" y="0"/>
                </a:lnTo>
                <a:cubicBezTo>
                  <a:pt x="1248200" y="0"/>
                  <a:pt x="1293787" y="45587"/>
                  <a:pt x="1293787" y="101821"/>
                </a:cubicBezTo>
                <a:lnTo>
                  <a:pt x="1293787" y="1193580"/>
                </a:lnTo>
                <a:cubicBezTo>
                  <a:pt x="1293787" y="1207639"/>
                  <a:pt x="1290938" y="1221032"/>
                  <a:pt x="1285786" y="1233214"/>
                </a:cubicBezTo>
                <a:lnTo>
                  <a:pt x="1278109" y="1244600"/>
                </a:lnTo>
                <a:lnTo>
                  <a:pt x="15679" y="1244600"/>
                </a:lnTo>
                <a:lnTo>
                  <a:pt x="8002" y="1233214"/>
                </a:lnTo>
                <a:cubicBezTo>
                  <a:pt x="2850" y="1221032"/>
                  <a:pt x="0" y="1207639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9F8162E3-36E6-4047-4D82-EB3AAD06019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99999" y="-1"/>
            <a:ext cx="1293787" cy="444501"/>
          </a:xfrm>
          <a:custGeom>
            <a:avLst/>
            <a:gdLst>
              <a:gd name="connsiteX0" fmla="*/ 0 w 1293787"/>
              <a:gd name="connsiteY0" fmla="*/ 0 h 444501"/>
              <a:gd name="connsiteX1" fmla="*/ 1293787 w 1293787"/>
              <a:gd name="connsiteY1" fmla="*/ 0 h 444501"/>
              <a:gd name="connsiteX2" fmla="*/ 1293787 w 1293787"/>
              <a:gd name="connsiteY2" fmla="*/ 342680 h 444501"/>
              <a:gd name="connsiteX3" fmla="*/ 1191966 w 1293787"/>
              <a:gd name="connsiteY3" fmla="*/ 444501 h 444501"/>
              <a:gd name="connsiteX4" fmla="*/ 101821 w 1293787"/>
              <a:gd name="connsiteY4" fmla="*/ 444501 h 444501"/>
              <a:gd name="connsiteX5" fmla="*/ 0 w 1293787"/>
              <a:gd name="connsiteY5" fmla="*/ 342680 h 44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3787" h="444501">
                <a:moveTo>
                  <a:pt x="0" y="0"/>
                </a:moveTo>
                <a:lnTo>
                  <a:pt x="1293787" y="0"/>
                </a:lnTo>
                <a:lnTo>
                  <a:pt x="1293787" y="342680"/>
                </a:lnTo>
                <a:cubicBezTo>
                  <a:pt x="1293787" y="398914"/>
                  <a:pt x="1248200" y="444501"/>
                  <a:pt x="1191966" y="444501"/>
                </a:cubicBezTo>
                <a:lnTo>
                  <a:pt x="101821" y="444501"/>
                </a:lnTo>
                <a:cubicBezTo>
                  <a:pt x="45587" y="444501"/>
                  <a:pt x="0" y="398914"/>
                  <a:pt x="0" y="34268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29">
            <a:extLst>
              <a:ext uri="{FF2B5EF4-FFF2-40B4-BE49-F238E27FC236}">
                <a16:creationId xmlns:a16="http://schemas.microsoft.com/office/drawing/2014/main" id="{AE97AA5B-3D97-76E0-ED9C-D6B5E55E7DE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799999" y="5714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9">
            <a:extLst>
              <a:ext uri="{FF2B5EF4-FFF2-40B4-BE49-F238E27FC236}">
                <a16:creationId xmlns:a16="http://schemas.microsoft.com/office/drawing/2014/main" id="{9385C957-31FC-7F6A-0969-238A2F70513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799999" y="19938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9">
            <a:extLst>
              <a:ext uri="{FF2B5EF4-FFF2-40B4-BE49-F238E27FC236}">
                <a16:creationId xmlns:a16="http://schemas.microsoft.com/office/drawing/2014/main" id="{E6218523-DC8A-746A-CB26-0E7ECDA9DC2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799999" y="34162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9">
            <a:extLst>
              <a:ext uri="{FF2B5EF4-FFF2-40B4-BE49-F238E27FC236}">
                <a16:creationId xmlns:a16="http://schemas.microsoft.com/office/drawing/2014/main" id="{A30AE746-AF3B-5169-3793-316A703EFB9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799999" y="4838699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8000044A-E0FB-671B-26CF-4A93B6AD089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222399" y="-1"/>
            <a:ext cx="1293787" cy="1206502"/>
          </a:xfrm>
          <a:custGeom>
            <a:avLst/>
            <a:gdLst>
              <a:gd name="connsiteX0" fmla="*/ 2609 w 1293787"/>
              <a:gd name="connsiteY0" fmla="*/ 0 h 1206502"/>
              <a:gd name="connsiteX1" fmla="*/ 1291178 w 1293787"/>
              <a:gd name="connsiteY1" fmla="*/ 0 h 1206502"/>
              <a:gd name="connsiteX2" fmla="*/ 1293787 w 1293787"/>
              <a:gd name="connsiteY2" fmla="*/ 12922 h 1206502"/>
              <a:gd name="connsiteX3" fmla="*/ 1293787 w 1293787"/>
              <a:gd name="connsiteY3" fmla="*/ 1104681 h 1206502"/>
              <a:gd name="connsiteX4" fmla="*/ 1191966 w 1293787"/>
              <a:gd name="connsiteY4" fmla="*/ 1206502 h 1206502"/>
              <a:gd name="connsiteX5" fmla="*/ 101821 w 1293787"/>
              <a:gd name="connsiteY5" fmla="*/ 1206502 h 1206502"/>
              <a:gd name="connsiteX6" fmla="*/ 0 w 1293787"/>
              <a:gd name="connsiteY6" fmla="*/ 1104681 h 1206502"/>
              <a:gd name="connsiteX7" fmla="*/ 0 w 1293787"/>
              <a:gd name="connsiteY7" fmla="*/ 12922 h 120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3787" h="1206502">
                <a:moveTo>
                  <a:pt x="2609" y="0"/>
                </a:moveTo>
                <a:lnTo>
                  <a:pt x="1291178" y="0"/>
                </a:lnTo>
                <a:lnTo>
                  <a:pt x="1293787" y="12922"/>
                </a:lnTo>
                <a:lnTo>
                  <a:pt x="1293787" y="1104681"/>
                </a:lnTo>
                <a:cubicBezTo>
                  <a:pt x="1293787" y="1160915"/>
                  <a:pt x="1248200" y="1206502"/>
                  <a:pt x="1191966" y="1206502"/>
                </a:cubicBezTo>
                <a:lnTo>
                  <a:pt x="101821" y="1206502"/>
                </a:lnTo>
                <a:cubicBezTo>
                  <a:pt x="45587" y="1206502"/>
                  <a:pt x="0" y="1160915"/>
                  <a:pt x="0" y="1104681"/>
                </a:cubicBezTo>
                <a:lnTo>
                  <a:pt x="0" y="129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29">
            <a:extLst>
              <a:ext uri="{FF2B5EF4-FFF2-40B4-BE49-F238E27FC236}">
                <a16:creationId xmlns:a16="http://schemas.microsoft.com/office/drawing/2014/main" id="{C76C5D3A-B66E-4FA3-8DF5-20BA2B29A42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22399" y="13335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9">
            <a:extLst>
              <a:ext uri="{FF2B5EF4-FFF2-40B4-BE49-F238E27FC236}">
                <a16:creationId xmlns:a16="http://schemas.microsoft.com/office/drawing/2014/main" id="{ADCB07A5-6A2C-3C7F-6FE9-E28CAF66B49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222399" y="27559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29">
            <a:extLst>
              <a:ext uri="{FF2B5EF4-FFF2-40B4-BE49-F238E27FC236}">
                <a16:creationId xmlns:a16="http://schemas.microsoft.com/office/drawing/2014/main" id="{31AAA2FD-9BDD-5219-626A-43C50CC4B70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222399" y="41783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9D4D4CFB-237F-49B1-80C8-EBEDC072D23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222399" y="5600700"/>
            <a:ext cx="1293787" cy="1257299"/>
          </a:xfrm>
          <a:custGeom>
            <a:avLst/>
            <a:gdLst>
              <a:gd name="connsiteX0" fmla="*/ 101821 w 1293787"/>
              <a:gd name="connsiteY0" fmla="*/ 0 h 1257299"/>
              <a:gd name="connsiteX1" fmla="*/ 1191966 w 1293787"/>
              <a:gd name="connsiteY1" fmla="*/ 0 h 1257299"/>
              <a:gd name="connsiteX2" fmla="*/ 1293787 w 1293787"/>
              <a:gd name="connsiteY2" fmla="*/ 101821 h 1257299"/>
              <a:gd name="connsiteX3" fmla="*/ 1293787 w 1293787"/>
              <a:gd name="connsiteY3" fmla="*/ 1193580 h 1257299"/>
              <a:gd name="connsiteX4" fmla="*/ 1285785 w 1293787"/>
              <a:gd name="connsiteY4" fmla="*/ 1233214 h 1257299"/>
              <a:gd name="connsiteX5" fmla="*/ 1269546 w 1293787"/>
              <a:gd name="connsiteY5" fmla="*/ 1257299 h 1257299"/>
              <a:gd name="connsiteX6" fmla="*/ 24241 w 1293787"/>
              <a:gd name="connsiteY6" fmla="*/ 1257299 h 1257299"/>
              <a:gd name="connsiteX7" fmla="*/ 8002 w 1293787"/>
              <a:gd name="connsiteY7" fmla="*/ 1233214 h 1257299"/>
              <a:gd name="connsiteX8" fmla="*/ 0 w 1293787"/>
              <a:gd name="connsiteY8" fmla="*/ 1193580 h 1257299"/>
              <a:gd name="connsiteX9" fmla="*/ 0 w 1293787"/>
              <a:gd name="connsiteY9" fmla="*/ 101821 h 1257299"/>
              <a:gd name="connsiteX10" fmla="*/ 101821 w 1293787"/>
              <a:gd name="connsiteY10" fmla="*/ 0 h 1257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3787" h="1257299">
                <a:moveTo>
                  <a:pt x="101821" y="0"/>
                </a:moveTo>
                <a:lnTo>
                  <a:pt x="1191966" y="0"/>
                </a:lnTo>
                <a:cubicBezTo>
                  <a:pt x="1248200" y="0"/>
                  <a:pt x="1293787" y="45587"/>
                  <a:pt x="1293787" y="101821"/>
                </a:cubicBezTo>
                <a:lnTo>
                  <a:pt x="1293787" y="1193580"/>
                </a:lnTo>
                <a:cubicBezTo>
                  <a:pt x="1293787" y="1207639"/>
                  <a:pt x="1290938" y="1221032"/>
                  <a:pt x="1285785" y="1233214"/>
                </a:cubicBezTo>
                <a:lnTo>
                  <a:pt x="1269546" y="1257299"/>
                </a:lnTo>
                <a:lnTo>
                  <a:pt x="24241" y="1257299"/>
                </a:lnTo>
                <a:lnTo>
                  <a:pt x="8002" y="1233214"/>
                </a:lnTo>
                <a:cubicBezTo>
                  <a:pt x="2850" y="1221032"/>
                  <a:pt x="0" y="1207639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6CA78330-4A87-0FDC-968B-334CB84C49F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644799" y="-1"/>
            <a:ext cx="1293787" cy="431802"/>
          </a:xfrm>
          <a:custGeom>
            <a:avLst/>
            <a:gdLst>
              <a:gd name="connsiteX0" fmla="*/ 0 w 1293787"/>
              <a:gd name="connsiteY0" fmla="*/ 0 h 431802"/>
              <a:gd name="connsiteX1" fmla="*/ 1293787 w 1293787"/>
              <a:gd name="connsiteY1" fmla="*/ 0 h 431802"/>
              <a:gd name="connsiteX2" fmla="*/ 1293787 w 1293787"/>
              <a:gd name="connsiteY2" fmla="*/ 329981 h 431802"/>
              <a:gd name="connsiteX3" fmla="*/ 1191966 w 1293787"/>
              <a:gd name="connsiteY3" fmla="*/ 431802 h 431802"/>
              <a:gd name="connsiteX4" fmla="*/ 101821 w 1293787"/>
              <a:gd name="connsiteY4" fmla="*/ 431802 h 431802"/>
              <a:gd name="connsiteX5" fmla="*/ 0 w 1293787"/>
              <a:gd name="connsiteY5" fmla="*/ 329981 h 431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3787" h="431802">
                <a:moveTo>
                  <a:pt x="0" y="0"/>
                </a:moveTo>
                <a:lnTo>
                  <a:pt x="1293787" y="0"/>
                </a:lnTo>
                <a:lnTo>
                  <a:pt x="1293787" y="329981"/>
                </a:lnTo>
                <a:cubicBezTo>
                  <a:pt x="1293787" y="386215"/>
                  <a:pt x="1248200" y="431802"/>
                  <a:pt x="1191966" y="431802"/>
                </a:cubicBezTo>
                <a:lnTo>
                  <a:pt x="101821" y="431802"/>
                </a:lnTo>
                <a:cubicBezTo>
                  <a:pt x="45587" y="431802"/>
                  <a:pt x="0" y="386215"/>
                  <a:pt x="0" y="32998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9">
            <a:extLst>
              <a:ext uri="{FF2B5EF4-FFF2-40B4-BE49-F238E27FC236}">
                <a16:creationId xmlns:a16="http://schemas.microsoft.com/office/drawing/2014/main" id="{399D6296-197D-A6E8-FFE4-8409D7027D4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644799" y="5588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22" name="Picture Placeholder 29">
            <a:extLst>
              <a:ext uri="{FF2B5EF4-FFF2-40B4-BE49-F238E27FC236}">
                <a16:creationId xmlns:a16="http://schemas.microsoft.com/office/drawing/2014/main" id="{2C6C62CA-CCB6-200F-3E25-880881A315C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644799" y="19812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9">
            <a:extLst>
              <a:ext uri="{FF2B5EF4-FFF2-40B4-BE49-F238E27FC236}">
                <a16:creationId xmlns:a16="http://schemas.microsoft.com/office/drawing/2014/main" id="{E08732FA-3509-1818-F244-97FB0DBE060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644799" y="34036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9">
            <a:extLst>
              <a:ext uri="{FF2B5EF4-FFF2-40B4-BE49-F238E27FC236}">
                <a16:creationId xmlns:a16="http://schemas.microsoft.com/office/drawing/2014/main" id="{A6804AE4-164A-9B9E-2E6F-3EECB06AEF6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644799" y="4826000"/>
            <a:ext cx="1293787" cy="1295401"/>
          </a:xfrm>
          <a:prstGeom prst="roundRect">
            <a:avLst>
              <a:gd name="adj" fmla="val 787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25" name="Bildplatzhalter 24">
            <a:extLst>
              <a:ext uri="{FF2B5EF4-FFF2-40B4-BE49-F238E27FC236}">
                <a16:creationId xmlns:a16="http://schemas.microsoft.com/office/drawing/2014/main" id="{07A2E92B-D928-4CEF-7160-7CA408BBB59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1054499" y="-1"/>
            <a:ext cx="1137501" cy="1193801"/>
          </a:xfrm>
          <a:custGeom>
            <a:avLst/>
            <a:gdLst>
              <a:gd name="connsiteX0" fmla="*/ 45 w 1137501"/>
              <a:gd name="connsiteY0" fmla="*/ 0 h 1193801"/>
              <a:gd name="connsiteX1" fmla="*/ 1137501 w 1137501"/>
              <a:gd name="connsiteY1" fmla="*/ 0 h 1193801"/>
              <a:gd name="connsiteX2" fmla="*/ 1137501 w 1137501"/>
              <a:gd name="connsiteY2" fmla="*/ 1193801 h 1193801"/>
              <a:gd name="connsiteX3" fmla="*/ 101821 w 1137501"/>
              <a:gd name="connsiteY3" fmla="*/ 1193801 h 1193801"/>
              <a:gd name="connsiteX4" fmla="*/ 0 w 1137501"/>
              <a:gd name="connsiteY4" fmla="*/ 1091980 h 1193801"/>
              <a:gd name="connsiteX5" fmla="*/ 0 w 1137501"/>
              <a:gd name="connsiteY5" fmla="*/ 221 h 119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7501" h="1193801">
                <a:moveTo>
                  <a:pt x="45" y="0"/>
                </a:moveTo>
                <a:lnTo>
                  <a:pt x="1137501" y="0"/>
                </a:lnTo>
                <a:lnTo>
                  <a:pt x="1137501" y="1193801"/>
                </a:lnTo>
                <a:lnTo>
                  <a:pt x="101821" y="1193801"/>
                </a:lnTo>
                <a:cubicBezTo>
                  <a:pt x="45587" y="1193801"/>
                  <a:pt x="0" y="1148214"/>
                  <a:pt x="0" y="1091980"/>
                </a:cubicBezTo>
                <a:lnTo>
                  <a:pt x="0" y="2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F5FE6318-2667-F1F9-6C8B-E34E5F71B84C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1054499" y="1320799"/>
            <a:ext cx="1137501" cy="1295401"/>
          </a:xfrm>
          <a:custGeom>
            <a:avLst/>
            <a:gdLst>
              <a:gd name="connsiteX0" fmla="*/ 101821 w 1137501"/>
              <a:gd name="connsiteY0" fmla="*/ 0 h 1295401"/>
              <a:gd name="connsiteX1" fmla="*/ 1137501 w 1137501"/>
              <a:gd name="connsiteY1" fmla="*/ 0 h 1295401"/>
              <a:gd name="connsiteX2" fmla="*/ 1137501 w 1137501"/>
              <a:gd name="connsiteY2" fmla="*/ 1295401 h 1295401"/>
              <a:gd name="connsiteX3" fmla="*/ 101821 w 1137501"/>
              <a:gd name="connsiteY3" fmla="*/ 1295401 h 1295401"/>
              <a:gd name="connsiteX4" fmla="*/ 0 w 1137501"/>
              <a:gd name="connsiteY4" fmla="*/ 1193580 h 1295401"/>
              <a:gd name="connsiteX5" fmla="*/ 0 w 1137501"/>
              <a:gd name="connsiteY5" fmla="*/ 101821 h 1295401"/>
              <a:gd name="connsiteX6" fmla="*/ 101821 w 1137501"/>
              <a:gd name="connsiteY6" fmla="*/ 0 h 129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7501" h="1295401">
                <a:moveTo>
                  <a:pt x="101821" y="0"/>
                </a:moveTo>
                <a:lnTo>
                  <a:pt x="1137501" y="0"/>
                </a:lnTo>
                <a:lnTo>
                  <a:pt x="1137501" y="1295401"/>
                </a:lnTo>
                <a:lnTo>
                  <a:pt x="101821" y="1295401"/>
                </a:lnTo>
                <a:cubicBezTo>
                  <a:pt x="45587" y="1295401"/>
                  <a:pt x="0" y="1249814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Bildplatzhalter 26">
            <a:extLst>
              <a:ext uri="{FF2B5EF4-FFF2-40B4-BE49-F238E27FC236}">
                <a16:creationId xmlns:a16="http://schemas.microsoft.com/office/drawing/2014/main" id="{6888766E-3757-A351-8485-FC462E0906F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1054499" y="2743199"/>
            <a:ext cx="1137501" cy="1295401"/>
          </a:xfrm>
          <a:custGeom>
            <a:avLst/>
            <a:gdLst>
              <a:gd name="connsiteX0" fmla="*/ 101821 w 1137501"/>
              <a:gd name="connsiteY0" fmla="*/ 0 h 1295401"/>
              <a:gd name="connsiteX1" fmla="*/ 1137501 w 1137501"/>
              <a:gd name="connsiteY1" fmla="*/ 0 h 1295401"/>
              <a:gd name="connsiteX2" fmla="*/ 1137501 w 1137501"/>
              <a:gd name="connsiteY2" fmla="*/ 1295401 h 1295401"/>
              <a:gd name="connsiteX3" fmla="*/ 101821 w 1137501"/>
              <a:gd name="connsiteY3" fmla="*/ 1295401 h 1295401"/>
              <a:gd name="connsiteX4" fmla="*/ 0 w 1137501"/>
              <a:gd name="connsiteY4" fmla="*/ 1193580 h 1295401"/>
              <a:gd name="connsiteX5" fmla="*/ 0 w 1137501"/>
              <a:gd name="connsiteY5" fmla="*/ 101821 h 1295401"/>
              <a:gd name="connsiteX6" fmla="*/ 101821 w 1137501"/>
              <a:gd name="connsiteY6" fmla="*/ 0 h 129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7501" h="1295401">
                <a:moveTo>
                  <a:pt x="101821" y="0"/>
                </a:moveTo>
                <a:lnTo>
                  <a:pt x="1137501" y="0"/>
                </a:lnTo>
                <a:lnTo>
                  <a:pt x="1137501" y="1295401"/>
                </a:lnTo>
                <a:lnTo>
                  <a:pt x="101821" y="1295401"/>
                </a:lnTo>
                <a:cubicBezTo>
                  <a:pt x="45587" y="1295401"/>
                  <a:pt x="0" y="1249814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Bildplatzhalter 27">
            <a:extLst>
              <a:ext uri="{FF2B5EF4-FFF2-40B4-BE49-F238E27FC236}">
                <a16:creationId xmlns:a16="http://schemas.microsoft.com/office/drawing/2014/main" id="{EFF8EDA5-1FBE-CE67-4CB9-E0282B938B89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1054499" y="4165599"/>
            <a:ext cx="1137501" cy="1295401"/>
          </a:xfrm>
          <a:custGeom>
            <a:avLst/>
            <a:gdLst>
              <a:gd name="connsiteX0" fmla="*/ 101821 w 1137501"/>
              <a:gd name="connsiteY0" fmla="*/ 0 h 1295401"/>
              <a:gd name="connsiteX1" fmla="*/ 1137501 w 1137501"/>
              <a:gd name="connsiteY1" fmla="*/ 0 h 1295401"/>
              <a:gd name="connsiteX2" fmla="*/ 1137501 w 1137501"/>
              <a:gd name="connsiteY2" fmla="*/ 1295401 h 1295401"/>
              <a:gd name="connsiteX3" fmla="*/ 101821 w 1137501"/>
              <a:gd name="connsiteY3" fmla="*/ 1295401 h 1295401"/>
              <a:gd name="connsiteX4" fmla="*/ 0 w 1137501"/>
              <a:gd name="connsiteY4" fmla="*/ 1193580 h 1295401"/>
              <a:gd name="connsiteX5" fmla="*/ 0 w 1137501"/>
              <a:gd name="connsiteY5" fmla="*/ 101821 h 1295401"/>
              <a:gd name="connsiteX6" fmla="*/ 101821 w 1137501"/>
              <a:gd name="connsiteY6" fmla="*/ 0 h 129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7501" h="1295401">
                <a:moveTo>
                  <a:pt x="101821" y="0"/>
                </a:moveTo>
                <a:lnTo>
                  <a:pt x="1137501" y="0"/>
                </a:lnTo>
                <a:lnTo>
                  <a:pt x="1137501" y="1295401"/>
                </a:lnTo>
                <a:lnTo>
                  <a:pt x="101821" y="1295401"/>
                </a:lnTo>
                <a:cubicBezTo>
                  <a:pt x="45587" y="1295401"/>
                  <a:pt x="0" y="1249814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0" name="Bildplatzhalter 39">
            <a:extLst>
              <a:ext uri="{FF2B5EF4-FFF2-40B4-BE49-F238E27FC236}">
                <a16:creationId xmlns:a16="http://schemas.microsoft.com/office/drawing/2014/main" id="{56FD834E-43E4-E37C-ED91-A8112D8B43F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1054499" y="5587999"/>
            <a:ext cx="1137501" cy="1270000"/>
          </a:xfrm>
          <a:custGeom>
            <a:avLst/>
            <a:gdLst>
              <a:gd name="connsiteX0" fmla="*/ 101821 w 1137501"/>
              <a:gd name="connsiteY0" fmla="*/ 0 h 1270000"/>
              <a:gd name="connsiteX1" fmla="*/ 1137501 w 1137501"/>
              <a:gd name="connsiteY1" fmla="*/ 0 h 1270000"/>
              <a:gd name="connsiteX2" fmla="*/ 1137501 w 1137501"/>
              <a:gd name="connsiteY2" fmla="*/ 1270000 h 1270000"/>
              <a:gd name="connsiteX3" fmla="*/ 36381 w 1137501"/>
              <a:gd name="connsiteY3" fmla="*/ 1270000 h 1270000"/>
              <a:gd name="connsiteX4" fmla="*/ 29823 w 1137501"/>
              <a:gd name="connsiteY4" fmla="*/ 1265579 h 1270000"/>
              <a:gd name="connsiteX5" fmla="*/ 0 w 1137501"/>
              <a:gd name="connsiteY5" fmla="*/ 1193580 h 1270000"/>
              <a:gd name="connsiteX6" fmla="*/ 0 w 1137501"/>
              <a:gd name="connsiteY6" fmla="*/ 101821 h 1270000"/>
              <a:gd name="connsiteX7" fmla="*/ 101821 w 1137501"/>
              <a:gd name="connsiteY7" fmla="*/ 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7501" h="1270000">
                <a:moveTo>
                  <a:pt x="101821" y="0"/>
                </a:moveTo>
                <a:lnTo>
                  <a:pt x="1137501" y="0"/>
                </a:lnTo>
                <a:lnTo>
                  <a:pt x="1137501" y="1270000"/>
                </a:lnTo>
                <a:lnTo>
                  <a:pt x="36381" y="1270000"/>
                </a:lnTo>
                <a:lnTo>
                  <a:pt x="29823" y="1265579"/>
                </a:lnTo>
                <a:cubicBezTo>
                  <a:pt x="11397" y="1247153"/>
                  <a:pt x="0" y="1221697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3" name="Bildplatzhalter 42">
            <a:extLst>
              <a:ext uri="{FF2B5EF4-FFF2-40B4-BE49-F238E27FC236}">
                <a16:creationId xmlns:a16="http://schemas.microsoft.com/office/drawing/2014/main" id="{5CA7A705-015B-B304-F444-E7D7E2ACBD9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799999" y="6273799"/>
            <a:ext cx="1293787" cy="584200"/>
          </a:xfrm>
          <a:custGeom>
            <a:avLst/>
            <a:gdLst>
              <a:gd name="connsiteX0" fmla="*/ 101821 w 1293787"/>
              <a:gd name="connsiteY0" fmla="*/ 0 h 584200"/>
              <a:gd name="connsiteX1" fmla="*/ 1191966 w 1293787"/>
              <a:gd name="connsiteY1" fmla="*/ 0 h 584200"/>
              <a:gd name="connsiteX2" fmla="*/ 1293787 w 1293787"/>
              <a:gd name="connsiteY2" fmla="*/ 101821 h 584200"/>
              <a:gd name="connsiteX3" fmla="*/ 1293787 w 1293787"/>
              <a:gd name="connsiteY3" fmla="*/ 584200 h 584200"/>
              <a:gd name="connsiteX4" fmla="*/ 0 w 1293787"/>
              <a:gd name="connsiteY4" fmla="*/ 584200 h 584200"/>
              <a:gd name="connsiteX5" fmla="*/ 0 w 1293787"/>
              <a:gd name="connsiteY5" fmla="*/ 101821 h 584200"/>
              <a:gd name="connsiteX6" fmla="*/ 101821 w 1293787"/>
              <a:gd name="connsiteY6" fmla="*/ 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3787" h="584200">
                <a:moveTo>
                  <a:pt x="101821" y="0"/>
                </a:moveTo>
                <a:lnTo>
                  <a:pt x="1191966" y="0"/>
                </a:lnTo>
                <a:cubicBezTo>
                  <a:pt x="1248200" y="0"/>
                  <a:pt x="1293787" y="45587"/>
                  <a:pt x="1293787" y="101821"/>
                </a:cubicBezTo>
                <a:lnTo>
                  <a:pt x="1293787" y="584200"/>
                </a:lnTo>
                <a:lnTo>
                  <a:pt x="0" y="584200"/>
                </a:ln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40B32A51-8391-BBB2-B24E-7A443148DEC3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9644799" y="6261100"/>
            <a:ext cx="1293787" cy="596899"/>
          </a:xfrm>
          <a:custGeom>
            <a:avLst/>
            <a:gdLst>
              <a:gd name="connsiteX0" fmla="*/ 101821 w 1293787"/>
              <a:gd name="connsiteY0" fmla="*/ 0 h 596899"/>
              <a:gd name="connsiteX1" fmla="*/ 1191966 w 1293787"/>
              <a:gd name="connsiteY1" fmla="*/ 0 h 596899"/>
              <a:gd name="connsiteX2" fmla="*/ 1293787 w 1293787"/>
              <a:gd name="connsiteY2" fmla="*/ 101821 h 596899"/>
              <a:gd name="connsiteX3" fmla="*/ 1293787 w 1293787"/>
              <a:gd name="connsiteY3" fmla="*/ 596899 h 596899"/>
              <a:gd name="connsiteX4" fmla="*/ 0 w 1293787"/>
              <a:gd name="connsiteY4" fmla="*/ 596899 h 596899"/>
              <a:gd name="connsiteX5" fmla="*/ 0 w 1293787"/>
              <a:gd name="connsiteY5" fmla="*/ 101821 h 596899"/>
              <a:gd name="connsiteX6" fmla="*/ 101821 w 1293787"/>
              <a:gd name="connsiteY6" fmla="*/ 0 h 59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3787" h="596899">
                <a:moveTo>
                  <a:pt x="101821" y="0"/>
                </a:moveTo>
                <a:lnTo>
                  <a:pt x="1191966" y="0"/>
                </a:lnTo>
                <a:cubicBezTo>
                  <a:pt x="1248200" y="0"/>
                  <a:pt x="1293787" y="45587"/>
                  <a:pt x="1293787" y="101821"/>
                </a:cubicBezTo>
                <a:lnTo>
                  <a:pt x="1293787" y="596899"/>
                </a:lnTo>
                <a:lnTo>
                  <a:pt x="0" y="596899"/>
                </a:ln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D143ED61-7B2E-4755-379E-F7F4831474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00" y="255600"/>
            <a:ext cx="1404000" cy="80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18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CDD1C9-9967-BCB8-2052-071EF991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Agenda </a:t>
            </a:r>
            <a:r>
              <a:rPr lang="en-GB" noProof="0" err="1"/>
              <a:t>BauerMedia</a:t>
            </a:r>
            <a:r>
              <a:rPr lang="en-GB" noProof="0"/>
              <a:t> Sans Bold 32pt</a:t>
            </a:r>
            <a:br>
              <a:rPr lang="en-GB" noProof="0"/>
            </a:br>
            <a:r>
              <a:rPr lang="en-GB" noProof="0"/>
              <a:t>Optional subline second line manually Regular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9EBA2D-44AA-05D7-CAF3-8996E818A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 | Date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840389-B494-0E2B-2D73-7452FC7F8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33750-B9DF-4859-8502-A236C27DE94C}" type="slidenum">
              <a:rPr lang="de-DE" smtClean="0"/>
              <a:t>‹#›</a:t>
            </a:fld>
            <a:endParaRPr lang="de-DE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FFCD669A-506A-1CFD-A295-8AAFAFA801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999" y="1492250"/>
            <a:ext cx="11473200" cy="4514850"/>
          </a:xfrm>
        </p:spPr>
        <p:txBody>
          <a:bodyPr/>
          <a:lstStyle>
            <a:lvl1pPr marL="360000" indent="-360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  <a:defRPr sz="2200" b="1" i="0">
                <a:solidFill>
                  <a:schemeClr val="bg2"/>
                </a:solidFill>
                <a:latin typeface="BauerMedia Sans" pitchFamily="2" charset="77"/>
              </a:defRPr>
            </a:lvl1pPr>
            <a:lvl2pPr marL="900000" indent="-252000">
              <a:lnSpc>
                <a:spcPct val="120000"/>
              </a:lnSpc>
              <a:spcBef>
                <a:spcPts val="0"/>
              </a:spcBef>
              <a:buSzPct val="75000"/>
              <a:defRPr sz="2200">
                <a:solidFill>
                  <a:schemeClr val="bg2"/>
                </a:solidFill>
              </a:defRPr>
            </a:lvl2pPr>
            <a:lvl3pPr marL="1332000" indent="-252000">
              <a:lnSpc>
                <a:spcPct val="120000"/>
              </a:lnSpc>
              <a:spcBef>
                <a:spcPts val="0"/>
              </a:spcBef>
              <a:buSzPct val="75000"/>
              <a:defRPr sz="2200">
                <a:solidFill>
                  <a:schemeClr val="bg2"/>
                </a:solidFill>
              </a:defRPr>
            </a:lvl3pPr>
            <a:lvl4pPr marL="900000" indent="-252000">
              <a:lnSpc>
                <a:spcPct val="120000"/>
              </a:lnSpc>
              <a:spcBef>
                <a:spcPts val="0"/>
              </a:spcBef>
              <a:buSzPct val="75000"/>
              <a:defRPr sz="2200">
                <a:solidFill>
                  <a:schemeClr val="bg2"/>
                </a:solidFill>
              </a:defRPr>
            </a:lvl4pPr>
            <a:lvl5pPr marL="1332000" indent="-252000">
              <a:lnSpc>
                <a:spcPct val="120000"/>
              </a:lnSpc>
              <a:spcBef>
                <a:spcPts val="0"/>
              </a:spcBef>
              <a:buSzPct val="75000"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First text level title of chapter 22pt</a:t>
            </a:r>
          </a:p>
          <a:p>
            <a:pPr lvl="1"/>
            <a:r>
              <a:rPr lang="en-GB" noProof="0"/>
              <a:t>Second text level subchapter or description</a:t>
            </a:r>
          </a:p>
          <a:p>
            <a:pPr lvl="2"/>
            <a:r>
              <a:rPr lang="en-GB" noProof="0"/>
              <a:t>Third text level with a solid triangle</a:t>
            </a:r>
          </a:p>
          <a:p>
            <a:pPr lvl="3"/>
            <a:r>
              <a:rPr lang="en-GB" noProof="0"/>
              <a:t>Fourth text level with outlined triangle</a:t>
            </a:r>
          </a:p>
          <a:p>
            <a:pPr lvl="4"/>
            <a:r>
              <a:rPr lang="en-GB" noProof="0"/>
              <a:t>Fifth text level with outlined triangle</a:t>
            </a:r>
          </a:p>
        </p:txBody>
      </p:sp>
    </p:spTree>
    <p:extLst>
      <p:ext uri="{BB962C8B-B14F-4D97-AF65-F5344CB8AC3E}">
        <p14:creationId xmlns:p14="http://schemas.microsoft.com/office/powerpoint/2010/main" val="21878532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_Pr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05EFBD9F-D0EC-50D3-3F24-B8EEAF04D98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Freihandform: Form 16">
            <a:extLst>
              <a:ext uri="{FF2B5EF4-FFF2-40B4-BE49-F238E27FC236}">
                <a16:creationId xmlns:a16="http://schemas.microsoft.com/office/drawing/2014/main" id="{8C6EFB12-8D7D-C015-F2FF-3176558AA8FC}"/>
              </a:ext>
            </a:extLst>
          </p:cNvPr>
          <p:cNvSpPr/>
          <p:nvPr userDrawn="1"/>
        </p:nvSpPr>
        <p:spPr>
          <a:xfrm>
            <a:off x="7737987" y="-1"/>
            <a:ext cx="4454013" cy="3680971"/>
          </a:xfrm>
          <a:custGeom>
            <a:avLst/>
            <a:gdLst>
              <a:gd name="connsiteX0" fmla="*/ 2078897 w 8298252"/>
              <a:gd name="connsiteY0" fmla="*/ 6061704 h 6858000"/>
              <a:gd name="connsiteX1" fmla="*/ 2078897 w 8298252"/>
              <a:gd name="connsiteY1" fmla="*/ 6061902 h 6858000"/>
              <a:gd name="connsiteX2" fmla="*/ 2078883 w 8298252"/>
              <a:gd name="connsiteY2" fmla="*/ 6061802 h 6858000"/>
              <a:gd name="connsiteX3" fmla="*/ 2756160 w 8298252"/>
              <a:gd name="connsiteY3" fmla="*/ 5372983 h 6858000"/>
              <a:gd name="connsiteX4" fmla="*/ 2889409 w 8298252"/>
              <a:gd name="connsiteY4" fmla="*/ 5408337 h 6858000"/>
              <a:gd name="connsiteX5" fmla="*/ 4850302 w 8298252"/>
              <a:gd name="connsiteY5" fmla="*/ 6521933 h 6858000"/>
              <a:gd name="connsiteX6" fmla="*/ 4985026 w 8298252"/>
              <a:gd name="connsiteY6" fmla="*/ 6751850 h 6858000"/>
              <a:gd name="connsiteX7" fmla="*/ 4975813 w 8298252"/>
              <a:gd name="connsiteY7" fmla="*/ 6821242 h 6858000"/>
              <a:gd name="connsiteX8" fmla="*/ 4960405 w 8298252"/>
              <a:gd name="connsiteY8" fmla="*/ 6858000 h 6858000"/>
              <a:gd name="connsiteX9" fmla="*/ 2491137 w 8298252"/>
              <a:gd name="connsiteY9" fmla="*/ 6858000 h 6858000"/>
              <a:gd name="connsiteX10" fmla="*/ 2491137 w 8298252"/>
              <a:gd name="connsiteY10" fmla="*/ 5641007 h 6858000"/>
              <a:gd name="connsiteX11" fmla="*/ 2622911 w 8298252"/>
              <a:gd name="connsiteY11" fmla="*/ 5411090 h 6858000"/>
              <a:gd name="connsiteX12" fmla="*/ 2756160 w 8298252"/>
              <a:gd name="connsiteY12" fmla="*/ 5372983 h 6858000"/>
              <a:gd name="connsiteX13" fmla="*/ 223130 w 8298252"/>
              <a:gd name="connsiteY13" fmla="*/ 4910345 h 6858000"/>
              <a:gd name="connsiteX14" fmla="*/ 333958 w 8298252"/>
              <a:gd name="connsiteY14" fmla="*/ 4939848 h 6858000"/>
              <a:gd name="connsiteX15" fmla="*/ 1966592 w 8298252"/>
              <a:gd name="connsiteY15" fmla="*/ 5868370 h 6858000"/>
              <a:gd name="connsiteX16" fmla="*/ 2071222 w 8298252"/>
              <a:gd name="connsiteY16" fmla="*/ 6003230 h 6858000"/>
              <a:gd name="connsiteX17" fmla="*/ 2078883 w 8298252"/>
              <a:gd name="connsiteY17" fmla="*/ 6061802 h 6858000"/>
              <a:gd name="connsiteX18" fmla="*/ 2071222 w 8298252"/>
              <a:gd name="connsiteY18" fmla="*/ 6119156 h 6858000"/>
              <a:gd name="connsiteX19" fmla="*/ 1966592 w 8298252"/>
              <a:gd name="connsiteY19" fmla="*/ 6249731 h 6858000"/>
              <a:gd name="connsiteX20" fmla="*/ 897061 w 8298252"/>
              <a:gd name="connsiteY20" fmla="*/ 6858000 h 6858000"/>
              <a:gd name="connsiteX21" fmla="*/ 2948 w 8298252"/>
              <a:gd name="connsiteY21" fmla="*/ 6858000 h 6858000"/>
              <a:gd name="connsiteX22" fmla="*/ 2948 w 8298252"/>
              <a:gd name="connsiteY22" fmla="*/ 5130626 h 6858000"/>
              <a:gd name="connsiteX23" fmla="*/ 112300 w 8298252"/>
              <a:gd name="connsiteY23" fmla="*/ 4939848 h 6858000"/>
              <a:gd name="connsiteX24" fmla="*/ 223130 w 8298252"/>
              <a:gd name="connsiteY24" fmla="*/ 4910345 h 6858000"/>
              <a:gd name="connsiteX25" fmla="*/ 3842958 w 8298252"/>
              <a:gd name="connsiteY25" fmla="*/ 4118365 h 6858000"/>
              <a:gd name="connsiteX26" fmla="*/ 3893848 w 8298252"/>
              <a:gd name="connsiteY26" fmla="*/ 4132084 h 6858000"/>
              <a:gd name="connsiteX27" fmla="*/ 4656766 w 8298252"/>
              <a:gd name="connsiteY27" fmla="*/ 4566941 h 6858000"/>
              <a:gd name="connsiteX28" fmla="*/ 4656766 w 8298252"/>
              <a:gd name="connsiteY28" fmla="*/ 4566745 h 6858000"/>
              <a:gd name="connsiteX29" fmla="*/ 4710067 w 8298252"/>
              <a:gd name="connsiteY29" fmla="*/ 4653676 h 6858000"/>
              <a:gd name="connsiteX30" fmla="*/ 4656766 w 8298252"/>
              <a:gd name="connsiteY30" fmla="*/ 4743362 h 6858000"/>
              <a:gd name="connsiteX31" fmla="*/ 3893848 w 8298252"/>
              <a:gd name="connsiteY31" fmla="*/ 5178220 h 6858000"/>
              <a:gd name="connsiteX32" fmla="*/ 3843302 w 8298252"/>
              <a:gd name="connsiteY32" fmla="*/ 5192184 h 6858000"/>
              <a:gd name="connsiteX33" fmla="*/ 3790001 w 8298252"/>
              <a:gd name="connsiteY33" fmla="*/ 5178220 h 6858000"/>
              <a:gd name="connsiteX34" fmla="*/ 3739456 w 8298252"/>
              <a:gd name="connsiteY34" fmla="*/ 5088534 h 6858000"/>
              <a:gd name="connsiteX35" fmla="*/ 3739456 w 8298252"/>
              <a:gd name="connsiteY35" fmla="*/ 4221769 h 6858000"/>
              <a:gd name="connsiteX36" fmla="*/ 3790001 w 8298252"/>
              <a:gd name="connsiteY36" fmla="*/ 4132084 h 6858000"/>
              <a:gd name="connsiteX37" fmla="*/ 3842958 w 8298252"/>
              <a:gd name="connsiteY37" fmla="*/ 4118365 h 6858000"/>
              <a:gd name="connsiteX38" fmla="*/ 1404531 w 8298252"/>
              <a:gd name="connsiteY38" fmla="*/ 3378953 h 6858000"/>
              <a:gd name="connsiteX39" fmla="*/ 1484137 w 8298252"/>
              <a:gd name="connsiteY39" fmla="*/ 3400048 h 6858000"/>
              <a:gd name="connsiteX40" fmla="*/ 1483940 w 8298252"/>
              <a:gd name="connsiteY40" fmla="*/ 3400048 h 6858000"/>
              <a:gd name="connsiteX41" fmla="*/ 2648084 w 8298252"/>
              <a:gd name="connsiteY41" fmla="*/ 4064821 h 6858000"/>
              <a:gd name="connsiteX42" fmla="*/ 2729510 w 8298252"/>
              <a:gd name="connsiteY42" fmla="*/ 4202300 h 6858000"/>
              <a:gd name="connsiteX43" fmla="*/ 2648084 w 8298252"/>
              <a:gd name="connsiteY43" fmla="*/ 4339780 h 6858000"/>
              <a:gd name="connsiteX44" fmla="*/ 1483940 w 8298252"/>
              <a:gd name="connsiteY44" fmla="*/ 5001802 h 6858000"/>
              <a:gd name="connsiteX45" fmla="*/ 1405464 w 8298252"/>
              <a:gd name="connsiteY45" fmla="*/ 5021470 h 6858000"/>
              <a:gd name="connsiteX46" fmla="*/ 1326990 w 8298252"/>
              <a:gd name="connsiteY46" fmla="*/ 4999048 h 6858000"/>
              <a:gd name="connsiteX47" fmla="*/ 1248516 w 8298252"/>
              <a:gd name="connsiteY47" fmla="*/ 4861569 h 6858000"/>
              <a:gd name="connsiteX48" fmla="*/ 1248516 w 8298252"/>
              <a:gd name="connsiteY48" fmla="*/ 3537525 h 6858000"/>
              <a:gd name="connsiteX49" fmla="*/ 1326990 w 8298252"/>
              <a:gd name="connsiteY49" fmla="*/ 3400048 h 6858000"/>
              <a:gd name="connsiteX50" fmla="*/ 1404531 w 8298252"/>
              <a:gd name="connsiteY50" fmla="*/ 3378953 h 6858000"/>
              <a:gd name="connsiteX51" fmla="*/ 5708704 w 8298252"/>
              <a:gd name="connsiteY51" fmla="*/ 3219152 h 6858000"/>
              <a:gd name="connsiteX52" fmla="*/ 5862998 w 8298252"/>
              <a:gd name="connsiteY52" fmla="*/ 3259814 h 6858000"/>
              <a:gd name="connsiteX53" fmla="*/ 8143688 w 8298252"/>
              <a:gd name="connsiteY53" fmla="*/ 4555734 h 6858000"/>
              <a:gd name="connsiteX54" fmla="*/ 8292407 w 8298252"/>
              <a:gd name="connsiteY54" fmla="*/ 4741180 h 6858000"/>
              <a:gd name="connsiteX55" fmla="*/ 8298252 w 8298252"/>
              <a:gd name="connsiteY55" fmla="*/ 4783544 h 6858000"/>
              <a:gd name="connsiteX56" fmla="*/ 8298252 w 8298252"/>
              <a:gd name="connsiteY56" fmla="*/ 4862683 h 6858000"/>
              <a:gd name="connsiteX57" fmla="*/ 8292837 w 8298252"/>
              <a:gd name="connsiteY57" fmla="*/ 4903717 h 6858000"/>
              <a:gd name="connsiteX58" fmla="*/ 8146443 w 8298252"/>
              <a:gd name="connsiteY58" fmla="*/ 5091488 h 6858000"/>
              <a:gd name="connsiteX59" fmla="*/ 5865753 w 8298252"/>
              <a:gd name="connsiteY59" fmla="*/ 6387405 h 6858000"/>
              <a:gd name="connsiteX60" fmla="*/ 5711556 w 8298252"/>
              <a:gd name="connsiteY60" fmla="*/ 6429493 h 6858000"/>
              <a:gd name="connsiteX61" fmla="*/ 5554409 w 8298252"/>
              <a:gd name="connsiteY61" fmla="*/ 6387405 h 6858000"/>
              <a:gd name="connsiteX62" fmla="*/ 5400213 w 8298252"/>
              <a:gd name="connsiteY62" fmla="*/ 6120904 h 6858000"/>
              <a:gd name="connsiteX63" fmla="*/ 5400213 w 8298252"/>
              <a:gd name="connsiteY63" fmla="*/ 3529067 h 6858000"/>
              <a:gd name="connsiteX64" fmla="*/ 5554409 w 8298252"/>
              <a:gd name="connsiteY64" fmla="*/ 3262569 h 6858000"/>
              <a:gd name="connsiteX65" fmla="*/ 5708704 w 8298252"/>
              <a:gd name="connsiteY65" fmla="*/ 3219152 h 6858000"/>
              <a:gd name="connsiteX66" fmla="*/ 7608009 w 8298252"/>
              <a:gd name="connsiteY66" fmla="*/ 2454709 h 6858000"/>
              <a:gd name="connsiteX67" fmla="*/ 7675003 w 8298252"/>
              <a:gd name="connsiteY67" fmla="*/ 2471525 h 6858000"/>
              <a:gd name="connsiteX68" fmla="*/ 8298252 w 8298252"/>
              <a:gd name="connsiteY68" fmla="*/ 2825092 h 6858000"/>
              <a:gd name="connsiteX69" fmla="*/ 8298252 w 8298252"/>
              <a:gd name="connsiteY69" fmla="*/ 3461670 h 6858000"/>
              <a:gd name="connsiteX70" fmla="*/ 7675003 w 8298252"/>
              <a:gd name="connsiteY70" fmla="*/ 3815237 h 6858000"/>
              <a:gd name="connsiteX71" fmla="*/ 7610492 w 8298252"/>
              <a:gd name="connsiteY71" fmla="*/ 3832150 h 6858000"/>
              <a:gd name="connsiteX72" fmla="*/ 7543227 w 8298252"/>
              <a:gd name="connsiteY72" fmla="*/ 3815237 h 6858000"/>
              <a:gd name="connsiteX73" fmla="*/ 7475964 w 8298252"/>
              <a:gd name="connsiteY73" fmla="*/ 3700180 h 6858000"/>
              <a:gd name="connsiteX74" fmla="*/ 7475964 w 8298252"/>
              <a:gd name="connsiteY74" fmla="*/ 2586582 h 6858000"/>
              <a:gd name="connsiteX75" fmla="*/ 7543227 w 8298252"/>
              <a:gd name="connsiteY75" fmla="*/ 2471525 h 6858000"/>
              <a:gd name="connsiteX76" fmla="*/ 7608009 w 8298252"/>
              <a:gd name="connsiteY76" fmla="*/ 2454709 h 6858000"/>
              <a:gd name="connsiteX77" fmla="*/ 3120605 w 8298252"/>
              <a:gd name="connsiteY77" fmla="*/ 1754483 h 6858000"/>
              <a:gd name="connsiteX78" fmla="*/ 3220222 w 8298252"/>
              <a:gd name="connsiteY78" fmla="*/ 1781772 h 6858000"/>
              <a:gd name="connsiteX79" fmla="*/ 4695710 w 8298252"/>
              <a:gd name="connsiteY79" fmla="*/ 2620410 h 6858000"/>
              <a:gd name="connsiteX80" fmla="*/ 4796606 w 8298252"/>
              <a:gd name="connsiteY80" fmla="*/ 2794274 h 6858000"/>
              <a:gd name="connsiteX81" fmla="*/ 4695710 w 8298252"/>
              <a:gd name="connsiteY81" fmla="*/ 2968139 h 6858000"/>
              <a:gd name="connsiteX82" fmla="*/ 3220222 w 8298252"/>
              <a:gd name="connsiteY82" fmla="*/ 3806778 h 6858000"/>
              <a:gd name="connsiteX83" fmla="*/ 3122082 w 8298252"/>
              <a:gd name="connsiteY83" fmla="*/ 3831953 h 6858000"/>
              <a:gd name="connsiteX84" fmla="*/ 3021183 w 8298252"/>
              <a:gd name="connsiteY84" fmla="*/ 3803828 h 6858000"/>
              <a:gd name="connsiteX85" fmla="*/ 2920288 w 8298252"/>
              <a:gd name="connsiteY85" fmla="*/ 3629963 h 6858000"/>
              <a:gd name="connsiteX86" fmla="*/ 2920288 w 8298252"/>
              <a:gd name="connsiteY86" fmla="*/ 1955440 h 6858000"/>
              <a:gd name="connsiteX87" fmla="*/ 2920091 w 8298252"/>
              <a:gd name="connsiteY87" fmla="*/ 1955636 h 6858000"/>
              <a:gd name="connsiteX88" fmla="*/ 3020987 w 8298252"/>
              <a:gd name="connsiteY88" fmla="*/ 1781772 h 6858000"/>
              <a:gd name="connsiteX89" fmla="*/ 3120605 w 8298252"/>
              <a:gd name="connsiteY89" fmla="*/ 1754483 h 6858000"/>
              <a:gd name="connsiteX90" fmla="*/ 200515 w 8298252"/>
              <a:gd name="connsiteY90" fmla="*/ 1176839 h 6858000"/>
              <a:gd name="connsiteX91" fmla="*/ 300134 w 8298252"/>
              <a:gd name="connsiteY91" fmla="*/ 1204128 h 6858000"/>
              <a:gd name="connsiteX92" fmla="*/ 1775616 w 8298252"/>
              <a:gd name="connsiteY92" fmla="*/ 2042767 h 6858000"/>
              <a:gd name="connsiteX93" fmla="*/ 1876514 w 8298252"/>
              <a:gd name="connsiteY93" fmla="*/ 2216632 h 6858000"/>
              <a:gd name="connsiteX94" fmla="*/ 1775616 w 8298252"/>
              <a:gd name="connsiteY94" fmla="*/ 2390496 h 6858000"/>
              <a:gd name="connsiteX95" fmla="*/ 300134 w 8298252"/>
              <a:gd name="connsiteY95" fmla="*/ 3229134 h 6858000"/>
              <a:gd name="connsiteX96" fmla="*/ 201991 w 8298252"/>
              <a:gd name="connsiteY96" fmla="*/ 3254309 h 6858000"/>
              <a:gd name="connsiteX97" fmla="*/ 101094 w 8298252"/>
              <a:gd name="connsiteY97" fmla="*/ 3226184 h 6858000"/>
              <a:gd name="connsiteX98" fmla="*/ 100895 w 8298252"/>
              <a:gd name="connsiteY98" fmla="*/ 3226380 h 6858000"/>
              <a:gd name="connsiteX99" fmla="*/ 0 w 8298252"/>
              <a:gd name="connsiteY99" fmla="*/ 3052515 h 6858000"/>
              <a:gd name="connsiteX100" fmla="*/ 0 w 8298252"/>
              <a:gd name="connsiteY100" fmla="*/ 1377992 h 6858000"/>
              <a:gd name="connsiteX101" fmla="*/ 100895 w 8298252"/>
              <a:gd name="connsiteY101" fmla="*/ 1204128 h 6858000"/>
              <a:gd name="connsiteX102" fmla="*/ 200515 w 8298252"/>
              <a:gd name="connsiteY102" fmla="*/ 1176839 h 6858000"/>
              <a:gd name="connsiteX103" fmla="*/ 4472972 w 8298252"/>
              <a:gd name="connsiteY103" fmla="*/ 49179 h 6858000"/>
              <a:gd name="connsiteX104" fmla="*/ 4552921 w 8298252"/>
              <a:gd name="connsiteY104" fmla="*/ 70273 h 6858000"/>
              <a:gd name="connsiteX105" fmla="*/ 5733978 w 8298252"/>
              <a:gd name="connsiteY105" fmla="*/ 740751 h 6858000"/>
              <a:gd name="connsiteX106" fmla="*/ 5733978 w 8298252"/>
              <a:gd name="connsiteY106" fmla="*/ 740555 h 6858000"/>
              <a:gd name="connsiteX107" fmla="*/ 5815404 w 8298252"/>
              <a:gd name="connsiteY107" fmla="*/ 878032 h 6858000"/>
              <a:gd name="connsiteX108" fmla="*/ 5733978 w 8298252"/>
              <a:gd name="connsiteY108" fmla="*/ 1018266 h 6858000"/>
              <a:gd name="connsiteX109" fmla="*/ 4552921 w 8298252"/>
              <a:gd name="connsiteY109" fmla="*/ 1688744 h 6858000"/>
              <a:gd name="connsiteX110" fmla="*/ 4474446 w 8298252"/>
              <a:gd name="connsiteY110" fmla="*/ 1708412 h 6858000"/>
              <a:gd name="connsiteX111" fmla="*/ 4393022 w 8298252"/>
              <a:gd name="connsiteY111" fmla="*/ 1685990 h 6858000"/>
              <a:gd name="connsiteX112" fmla="*/ 4314546 w 8298252"/>
              <a:gd name="connsiteY112" fmla="*/ 1548513 h 6858000"/>
              <a:gd name="connsiteX113" fmla="*/ 4314546 w 8298252"/>
              <a:gd name="connsiteY113" fmla="*/ 207750 h 6858000"/>
              <a:gd name="connsiteX114" fmla="*/ 4393022 w 8298252"/>
              <a:gd name="connsiteY114" fmla="*/ 70273 h 6858000"/>
              <a:gd name="connsiteX115" fmla="*/ 4472972 w 8298252"/>
              <a:gd name="connsiteY115" fmla="*/ 49179 h 6858000"/>
              <a:gd name="connsiteX116" fmla="*/ 6238657 w 8298252"/>
              <a:gd name="connsiteY116" fmla="*/ 0 h 6858000"/>
              <a:gd name="connsiteX117" fmla="*/ 8298252 w 8298252"/>
              <a:gd name="connsiteY117" fmla="*/ 0 h 6858000"/>
              <a:gd name="connsiteX118" fmla="*/ 8298252 w 8298252"/>
              <a:gd name="connsiteY118" fmla="*/ 1631488 h 6858000"/>
              <a:gd name="connsiteX119" fmla="*/ 6766151 w 8298252"/>
              <a:gd name="connsiteY119" fmla="*/ 2502404 h 6858000"/>
              <a:gd name="connsiteX120" fmla="*/ 6592287 w 8298252"/>
              <a:gd name="connsiteY120" fmla="*/ 2550001 h 6858000"/>
              <a:gd name="connsiteX121" fmla="*/ 6415472 w 8298252"/>
              <a:gd name="connsiteY121" fmla="*/ 2502404 h 6858000"/>
              <a:gd name="connsiteX122" fmla="*/ 6238657 w 8298252"/>
              <a:gd name="connsiteY122" fmla="*/ 2196569 h 6858000"/>
              <a:gd name="connsiteX123" fmla="*/ 1862943 w 8298252"/>
              <a:gd name="connsiteY123" fmla="*/ 0 h 6858000"/>
              <a:gd name="connsiteX124" fmla="*/ 2496635 w 8298252"/>
              <a:gd name="connsiteY124" fmla="*/ 0 h 6858000"/>
              <a:gd name="connsiteX125" fmla="*/ 3041051 w 8298252"/>
              <a:gd name="connsiteY125" fmla="*/ 308845 h 6858000"/>
              <a:gd name="connsiteX126" fmla="*/ 3108314 w 8298252"/>
              <a:gd name="connsiteY126" fmla="*/ 423902 h 6858000"/>
              <a:gd name="connsiteX127" fmla="*/ 3041051 w 8298252"/>
              <a:gd name="connsiteY127" fmla="*/ 538958 h 6858000"/>
              <a:gd name="connsiteX128" fmla="*/ 2061984 w 8298252"/>
              <a:gd name="connsiteY128" fmla="*/ 1094380 h 6858000"/>
              <a:gd name="connsiteX129" fmla="*/ 1997472 w 8298252"/>
              <a:gd name="connsiteY129" fmla="*/ 1111295 h 6858000"/>
              <a:gd name="connsiteX130" fmla="*/ 1930206 w 8298252"/>
              <a:gd name="connsiteY130" fmla="*/ 1094380 h 6858000"/>
              <a:gd name="connsiteX131" fmla="*/ 1862943 w 8298252"/>
              <a:gd name="connsiteY131" fmla="*/ 979323 h 6858000"/>
              <a:gd name="connsiteX132" fmla="*/ 8581 w 8298252"/>
              <a:gd name="connsiteY132" fmla="*/ 0 h 6858000"/>
              <a:gd name="connsiteX133" fmla="*/ 669462 w 8298252"/>
              <a:gd name="connsiteY133" fmla="*/ 0 h 6858000"/>
              <a:gd name="connsiteX134" fmla="*/ 367787 w 8298252"/>
              <a:gd name="connsiteY134" fmla="*/ 171365 h 6858000"/>
              <a:gd name="connsiteX135" fmla="*/ 247225 w 8298252"/>
              <a:gd name="connsiteY135" fmla="*/ 202245 h 6858000"/>
              <a:gd name="connsiteX136" fmla="*/ 123712 w 8298252"/>
              <a:gd name="connsiteY136" fmla="*/ 168612 h 6858000"/>
              <a:gd name="connsiteX137" fmla="*/ 123513 w 8298252"/>
              <a:gd name="connsiteY137" fmla="*/ 168612 h 6858000"/>
              <a:gd name="connsiteX138" fmla="*/ 11139 w 8298252"/>
              <a:gd name="connsiteY138" fmla="*/ 202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8298252" h="6858000">
                <a:moveTo>
                  <a:pt x="2078897" y="6061704"/>
                </a:moveTo>
                <a:lnTo>
                  <a:pt x="2078897" y="6061902"/>
                </a:lnTo>
                <a:lnTo>
                  <a:pt x="2078883" y="6061802"/>
                </a:lnTo>
                <a:close/>
                <a:moveTo>
                  <a:pt x="2756160" y="5372983"/>
                </a:moveTo>
                <a:cubicBezTo>
                  <a:pt x="2801741" y="5372639"/>
                  <a:pt x="2847320" y="5384538"/>
                  <a:pt x="2889409" y="5408337"/>
                </a:cubicBezTo>
                <a:lnTo>
                  <a:pt x="4850302" y="6521933"/>
                </a:lnTo>
                <a:cubicBezTo>
                  <a:pt x="4934480" y="6569530"/>
                  <a:pt x="4985026" y="6656659"/>
                  <a:pt x="4985026" y="6751850"/>
                </a:cubicBezTo>
                <a:cubicBezTo>
                  <a:pt x="4985026" y="6775649"/>
                  <a:pt x="4981867" y="6798944"/>
                  <a:pt x="4975813" y="6821242"/>
                </a:cubicBezTo>
                <a:lnTo>
                  <a:pt x="4960405" y="6858000"/>
                </a:lnTo>
                <a:lnTo>
                  <a:pt x="2491137" y="6858000"/>
                </a:lnTo>
                <a:lnTo>
                  <a:pt x="2491137" y="5641007"/>
                </a:lnTo>
                <a:cubicBezTo>
                  <a:pt x="2491137" y="5545816"/>
                  <a:pt x="2541486" y="5458687"/>
                  <a:pt x="2622911" y="5411090"/>
                </a:cubicBezTo>
                <a:cubicBezTo>
                  <a:pt x="2665001" y="5385915"/>
                  <a:pt x="2710580" y="5373327"/>
                  <a:pt x="2756160" y="5372983"/>
                </a:cubicBezTo>
                <a:close/>
                <a:moveTo>
                  <a:pt x="223130" y="4910345"/>
                </a:moveTo>
                <a:cubicBezTo>
                  <a:pt x="260991" y="4910345"/>
                  <a:pt x="298852" y="4920179"/>
                  <a:pt x="333958" y="4939848"/>
                </a:cubicBezTo>
                <a:lnTo>
                  <a:pt x="1966592" y="5868370"/>
                </a:lnTo>
                <a:cubicBezTo>
                  <a:pt x="2019253" y="5899936"/>
                  <a:pt x="2056093" y="5947213"/>
                  <a:pt x="2071222" y="6003230"/>
                </a:cubicBezTo>
                <a:lnTo>
                  <a:pt x="2078883" y="6061802"/>
                </a:lnTo>
                <a:lnTo>
                  <a:pt x="2071222" y="6119156"/>
                </a:lnTo>
                <a:cubicBezTo>
                  <a:pt x="2056093" y="6174574"/>
                  <a:pt x="2019253" y="6222441"/>
                  <a:pt x="1966592" y="6249731"/>
                </a:cubicBezTo>
                <a:lnTo>
                  <a:pt x="897061" y="6858000"/>
                </a:lnTo>
                <a:lnTo>
                  <a:pt x="2948" y="6858000"/>
                </a:lnTo>
                <a:lnTo>
                  <a:pt x="2948" y="5130626"/>
                </a:lnTo>
                <a:cubicBezTo>
                  <a:pt x="2948" y="5051954"/>
                  <a:pt x="42087" y="4979184"/>
                  <a:pt x="112300" y="4939848"/>
                </a:cubicBezTo>
                <a:cubicBezTo>
                  <a:pt x="147407" y="4920179"/>
                  <a:pt x="185268" y="4910345"/>
                  <a:pt x="223130" y="4910345"/>
                </a:cubicBezTo>
                <a:close/>
                <a:moveTo>
                  <a:pt x="3842958" y="4118365"/>
                </a:moveTo>
                <a:cubicBezTo>
                  <a:pt x="3860855" y="4118021"/>
                  <a:pt x="3878409" y="4122250"/>
                  <a:pt x="3893848" y="4132084"/>
                </a:cubicBezTo>
                <a:lnTo>
                  <a:pt x="4656766" y="4566941"/>
                </a:lnTo>
                <a:lnTo>
                  <a:pt x="4656766" y="4566745"/>
                </a:lnTo>
                <a:cubicBezTo>
                  <a:pt x="4690399" y="4583462"/>
                  <a:pt x="4710067" y="4617291"/>
                  <a:pt x="4710067" y="4653676"/>
                </a:cubicBezTo>
                <a:cubicBezTo>
                  <a:pt x="4710067" y="4690061"/>
                  <a:pt x="4690399" y="4723694"/>
                  <a:pt x="4656766" y="4743362"/>
                </a:cubicBezTo>
                <a:lnTo>
                  <a:pt x="3893848" y="5178220"/>
                </a:lnTo>
                <a:cubicBezTo>
                  <a:pt x="3879687" y="5186479"/>
                  <a:pt x="3860215" y="5192184"/>
                  <a:pt x="3843302" y="5192184"/>
                </a:cubicBezTo>
                <a:cubicBezTo>
                  <a:pt x="3823634" y="5192184"/>
                  <a:pt x="3806917" y="5186677"/>
                  <a:pt x="3790001" y="5178220"/>
                </a:cubicBezTo>
                <a:cubicBezTo>
                  <a:pt x="3759124" y="5158748"/>
                  <a:pt x="3739456" y="5124919"/>
                  <a:pt x="3739456" y="5088534"/>
                </a:cubicBezTo>
                <a:lnTo>
                  <a:pt x="3739456" y="4221769"/>
                </a:lnTo>
                <a:cubicBezTo>
                  <a:pt x="3739456" y="4185384"/>
                  <a:pt x="3759124" y="4151752"/>
                  <a:pt x="3790001" y="4132084"/>
                </a:cubicBezTo>
                <a:cubicBezTo>
                  <a:pt x="3806818" y="4123626"/>
                  <a:pt x="3825060" y="4118709"/>
                  <a:pt x="3842958" y="4118365"/>
                </a:cubicBezTo>
                <a:close/>
                <a:moveTo>
                  <a:pt x="1404531" y="3378953"/>
                </a:moveTo>
                <a:cubicBezTo>
                  <a:pt x="1431524" y="3378953"/>
                  <a:pt x="1458863" y="3385985"/>
                  <a:pt x="1484137" y="3400048"/>
                </a:cubicBezTo>
                <a:lnTo>
                  <a:pt x="1483940" y="3400048"/>
                </a:lnTo>
                <a:lnTo>
                  <a:pt x="2648084" y="4064821"/>
                </a:lnTo>
                <a:cubicBezTo>
                  <a:pt x="2698629" y="4092947"/>
                  <a:pt x="2729510" y="4143297"/>
                  <a:pt x="2729510" y="4202300"/>
                </a:cubicBezTo>
                <a:cubicBezTo>
                  <a:pt x="2729510" y="4261304"/>
                  <a:pt x="2698629" y="4311654"/>
                  <a:pt x="2648084" y="4339780"/>
                </a:cubicBezTo>
                <a:lnTo>
                  <a:pt x="1483940" y="5001802"/>
                </a:lnTo>
                <a:cubicBezTo>
                  <a:pt x="1458764" y="5015765"/>
                  <a:pt x="1433591" y="5021470"/>
                  <a:pt x="1405464" y="5021470"/>
                </a:cubicBezTo>
                <a:cubicBezTo>
                  <a:pt x="1380291" y="5021470"/>
                  <a:pt x="1352167" y="5013013"/>
                  <a:pt x="1326990" y="4999048"/>
                </a:cubicBezTo>
                <a:cubicBezTo>
                  <a:pt x="1276642" y="4968170"/>
                  <a:pt x="1248516" y="4917624"/>
                  <a:pt x="1248516" y="4861569"/>
                </a:cubicBezTo>
                <a:lnTo>
                  <a:pt x="1248516" y="3537525"/>
                </a:lnTo>
                <a:cubicBezTo>
                  <a:pt x="1248516" y="3478521"/>
                  <a:pt x="1276444" y="3428171"/>
                  <a:pt x="1326990" y="3400048"/>
                </a:cubicBezTo>
                <a:cubicBezTo>
                  <a:pt x="1350887" y="3385985"/>
                  <a:pt x="1377536" y="3378953"/>
                  <a:pt x="1404531" y="3378953"/>
                </a:cubicBezTo>
                <a:close/>
                <a:moveTo>
                  <a:pt x="5708704" y="3219152"/>
                </a:moveTo>
                <a:cubicBezTo>
                  <a:pt x="5762004" y="3218463"/>
                  <a:pt x="5815304" y="3231788"/>
                  <a:pt x="5862998" y="3259814"/>
                </a:cubicBezTo>
                <a:lnTo>
                  <a:pt x="8143688" y="4555734"/>
                </a:lnTo>
                <a:cubicBezTo>
                  <a:pt x="8217296" y="4597774"/>
                  <a:pt x="8270437" y="4663600"/>
                  <a:pt x="8292407" y="4741180"/>
                </a:cubicBezTo>
                <a:lnTo>
                  <a:pt x="8298252" y="4783544"/>
                </a:lnTo>
                <a:lnTo>
                  <a:pt x="8298252" y="4862683"/>
                </a:lnTo>
                <a:lnTo>
                  <a:pt x="8292837" y="4903717"/>
                </a:lnTo>
                <a:cubicBezTo>
                  <a:pt x="8271642" y="4982072"/>
                  <a:pt x="8220050" y="5049446"/>
                  <a:pt x="8146443" y="5091488"/>
                </a:cubicBezTo>
                <a:lnTo>
                  <a:pt x="5865753" y="6387405"/>
                </a:lnTo>
                <a:cubicBezTo>
                  <a:pt x="5815403" y="6415531"/>
                  <a:pt x="5767806" y="6429493"/>
                  <a:pt x="5711556" y="6429493"/>
                </a:cubicBezTo>
                <a:cubicBezTo>
                  <a:pt x="5655305" y="6429493"/>
                  <a:pt x="5602007" y="6415531"/>
                  <a:pt x="5554409" y="6387405"/>
                </a:cubicBezTo>
                <a:cubicBezTo>
                  <a:pt x="5459217" y="6331350"/>
                  <a:pt x="5400213" y="6233010"/>
                  <a:pt x="5400213" y="6120904"/>
                </a:cubicBezTo>
                <a:lnTo>
                  <a:pt x="5400213" y="3529067"/>
                </a:lnTo>
                <a:cubicBezTo>
                  <a:pt x="5400213" y="3419714"/>
                  <a:pt x="5459021" y="3318622"/>
                  <a:pt x="5554409" y="3262569"/>
                </a:cubicBezTo>
                <a:cubicBezTo>
                  <a:pt x="5602104" y="3234542"/>
                  <a:pt x="5655404" y="3219841"/>
                  <a:pt x="5708704" y="3219152"/>
                </a:cubicBezTo>
                <a:close/>
                <a:moveTo>
                  <a:pt x="7608009" y="2454709"/>
                </a:moveTo>
                <a:cubicBezTo>
                  <a:pt x="7630799" y="2454709"/>
                  <a:pt x="7653958" y="2460314"/>
                  <a:pt x="7675003" y="2471525"/>
                </a:cubicBezTo>
                <a:lnTo>
                  <a:pt x="8298252" y="2825092"/>
                </a:lnTo>
                <a:lnTo>
                  <a:pt x="8298252" y="3461670"/>
                </a:lnTo>
                <a:lnTo>
                  <a:pt x="7675003" y="3815237"/>
                </a:lnTo>
                <a:cubicBezTo>
                  <a:pt x="7655335" y="3826447"/>
                  <a:pt x="7632913" y="3832150"/>
                  <a:pt x="7610492" y="3832150"/>
                </a:cubicBezTo>
                <a:cubicBezTo>
                  <a:pt x="7588070" y="3832150"/>
                  <a:pt x="7562895" y="3826447"/>
                  <a:pt x="7543227" y="3815237"/>
                </a:cubicBezTo>
                <a:cubicBezTo>
                  <a:pt x="7501139" y="3789866"/>
                  <a:pt x="7475964" y="3747775"/>
                  <a:pt x="7475964" y="3700180"/>
                </a:cubicBezTo>
                <a:lnTo>
                  <a:pt x="7475964" y="2586582"/>
                </a:lnTo>
                <a:cubicBezTo>
                  <a:pt x="7475964" y="2538789"/>
                  <a:pt x="7501139" y="2496700"/>
                  <a:pt x="7543227" y="2471525"/>
                </a:cubicBezTo>
                <a:cubicBezTo>
                  <a:pt x="7562797" y="2460314"/>
                  <a:pt x="7585218" y="2454709"/>
                  <a:pt x="7608009" y="2454709"/>
                </a:cubicBezTo>
                <a:close/>
                <a:moveTo>
                  <a:pt x="3120605" y="1754483"/>
                </a:moveTo>
                <a:cubicBezTo>
                  <a:pt x="3155073" y="1754483"/>
                  <a:pt x="3189540" y="1763579"/>
                  <a:pt x="3220222" y="1781772"/>
                </a:cubicBezTo>
                <a:lnTo>
                  <a:pt x="4695710" y="2620410"/>
                </a:lnTo>
                <a:cubicBezTo>
                  <a:pt x="4760221" y="2656795"/>
                  <a:pt x="4796606" y="2721306"/>
                  <a:pt x="4796606" y="2794274"/>
                </a:cubicBezTo>
                <a:cubicBezTo>
                  <a:pt x="4796606" y="2867243"/>
                  <a:pt x="4760221" y="2931754"/>
                  <a:pt x="4695710" y="2968139"/>
                </a:cubicBezTo>
                <a:lnTo>
                  <a:pt x="3220222" y="3806778"/>
                </a:lnTo>
                <a:cubicBezTo>
                  <a:pt x="3189344" y="3823496"/>
                  <a:pt x="3155712" y="3831953"/>
                  <a:pt x="3122082" y="3831953"/>
                </a:cubicBezTo>
                <a:cubicBezTo>
                  <a:pt x="3088448" y="3831953"/>
                  <a:pt x="3052063" y="3820743"/>
                  <a:pt x="3021183" y="3803828"/>
                </a:cubicBezTo>
                <a:cubicBezTo>
                  <a:pt x="2956674" y="3767443"/>
                  <a:pt x="2920288" y="3702932"/>
                  <a:pt x="2920288" y="3629963"/>
                </a:cubicBezTo>
                <a:lnTo>
                  <a:pt x="2920288" y="1955440"/>
                </a:lnTo>
                <a:lnTo>
                  <a:pt x="2920091" y="1955636"/>
                </a:lnTo>
                <a:cubicBezTo>
                  <a:pt x="2920091" y="1882667"/>
                  <a:pt x="2956476" y="1818157"/>
                  <a:pt x="3020987" y="1781772"/>
                </a:cubicBezTo>
                <a:cubicBezTo>
                  <a:pt x="3051669" y="1763579"/>
                  <a:pt x="3086137" y="1754483"/>
                  <a:pt x="3120605" y="1754483"/>
                </a:cubicBezTo>
                <a:close/>
                <a:moveTo>
                  <a:pt x="200515" y="1176839"/>
                </a:moveTo>
                <a:cubicBezTo>
                  <a:pt x="234983" y="1176839"/>
                  <a:pt x="269451" y="1185936"/>
                  <a:pt x="300134" y="1204128"/>
                </a:cubicBezTo>
                <a:lnTo>
                  <a:pt x="1775616" y="2042767"/>
                </a:lnTo>
                <a:cubicBezTo>
                  <a:pt x="1840127" y="2079152"/>
                  <a:pt x="1876514" y="2143663"/>
                  <a:pt x="1876514" y="2216632"/>
                </a:cubicBezTo>
                <a:cubicBezTo>
                  <a:pt x="1876514" y="2289600"/>
                  <a:pt x="1840127" y="2354111"/>
                  <a:pt x="1775616" y="2390496"/>
                </a:cubicBezTo>
                <a:lnTo>
                  <a:pt x="300134" y="3229134"/>
                </a:lnTo>
                <a:cubicBezTo>
                  <a:pt x="269254" y="3245852"/>
                  <a:pt x="235623" y="3254309"/>
                  <a:pt x="201991" y="3254309"/>
                </a:cubicBezTo>
                <a:cubicBezTo>
                  <a:pt x="168357" y="3254309"/>
                  <a:pt x="131973" y="3243099"/>
                  <a:pt x="101094" y="3226184"/>
                </a:cubicBezTo>
                <a:lnTo>
                  <a:pt x="100895" y="3226380"/>
                </a:lnTo>
                <a:cubicBezTo>
                  <a:pt x="39337" y="3189995"/>
                  <a:pt x="2754" y="3125484"/>
                  <a:pt x="0" y="3052515"/>
                </a:cubicBezTo>
                <a:lnTo>
                  <a:pt x="0" y="1377992"/>
                </a:lnTo>
                <a:cubicBezTo>
                  <a:pt x="0" y="1305024"/>
                  <a:pt x="39140" y="1240513"/>
                  <a:pt x="100895" y="1204128"/>
                </a:cubicBezTo>
                <a:cubicBezTo>
                  <a:pt x="131579" y="1185936"/>
                  <a:pt x="166047" y="1176839"/>
                  <a:pt x="200515" y="1176839"/>
                </a:cubicBezTo>
                <a:close/>
                <a:moveTo>
                  <a:pt x="4472972" y="49179"/>
                </a:moveTo>
                <a:cubicBezTo>
                  <a:pt x="4500310" y="49179"/>
                  <a:pt x="4527648" y="56210"/>
                  <a:pt x="4552921" y="70273"/>
                </a:cubicBezTo>
                <a:lnTo>
                  <a:pt x="5733978" y="740751"/>
                </a:lnTo>
                <a:lnTo>
                  <a:pt x="5733978" y="740555"/>
                </a:lnTo>
                <a:cubicBezTo>
                  <a:pt x="5784526" y="771433"/>
                  <a:pt x="5815404" y="819227"/>
                  <a:pt x="5815404" y="878032"/>
                </a:cubicBezTo>
                <a:cubicBezTo>
                  <a:pt x="5815404" y="936840"/>
                  <a:pt x="5784526" y="990140"/>
                  <a:pt x="5733978" y="1018266"/>
                </a:cubicBezTo>
                <a:lnTo>
                  <a:pt x="4552921" y="1688744"/>
                </a:lnTo>
                <a:cubicBezTo>
                  <a:pt x="4527746" y="1702709"/>
                  <a:pt x="4502571" y="1708412"/>
                  <a:pt x="4474446" y="1708412"/>
                </a:cubicBezTo>
                <a:cubicBezTo>
                  <a:pt x="4446320" y="1708412"/>
                  <a:pt x="4418198" y="1699955"/>
                  <a:pt x="4393022" y="1685990"/>
                </a:cubicBezTo>
                <a:cubicBezTo>
                  <a:pt x="4345424" y="1657866"/>
                  <a:pt x="4314546" y="1607516"/>
                  <a:pt x="4314546" y="1548513"/>
                </a:cubicBezTo>
                <a:lnTo>
                  <a:pt x="4314546" y="207750"/>
                </a:lnTo>
                <a:cubicBezTo>
                  <a:pt x="4314546" y="151697"/>
                  <a:pt x="4342474" y="98397"/>
                  <a:pt x="4393022" y="70273"/>
                </a:cubicBezTo>
                <a:cubicBezTo>
                  <a:pt x="4418295" y="56210"/>
                  <a:pt x="4445633" y="49179"/>
                  <a:pt x="4472972" y="49179"/>
                </a:cubicBezTo>
                <a:close/>
                <a:moveTo>
                  <a:pt x="6238657" y="0"/>
                </a:moveTo>
                <a:lnTo>
                  <a:pt x="8298252" y="0"/>
                </a:lnTo>
                <a:lnTo>
                  <a:pt x="8298252" y="1631488"/>
                </a:lnTo>
                <a:lnTo>
                  <a:pt x="6766151" y="2502404"/>
                </a:lnTo>
                <a:cubicBezTo>
                  <a:pt x="6712851" y="2533086"/>
                  <a:pt x="6654043" y="2550001"/>
                  <a:pt x="6592287" y="2550001"/>
                </a:cubicBezTo>
                <a:cubicBezTo>
                  <a:pt x="6530529" y="2550001"/>
                  <a:pt x="6471525" y="2533282"/>
                  <a:pt x="6415472" y="2502404"/>
                </a:cubicBezTo>
                <a:cubicBezTo>
                  <a:pt x="6303168" y="2437893"/>
                  <a:pt x="6238657" y="2322838"/>
                  <a:pt x="6238657" y="2196569"/>
                </a:cubicBezTo>
                <a:close/>
                <a:moveTo>
                  <a:pt x="1862943" y="0"/>
                </a:moveTo>
                <a:lnTo>
                  <a:pt x="2496635" y="0"/>
                </a:lnTo>
                <a:lnTo>
                  <a:pt x="3041051" y="308845"/>
                </a:lnTo>
                <a:cubicBezTo>
                  <a:pt x="3083139" y="331265"/>
                  <a:pt x="3108314" y="376108"/>
                  <a:pt x="3108314" y="423902"/>
                </a:cubicBezTo>
                <a:cubicBezTo>
                  <a:pt x="3108314" y="471695"/>
                  <a:pt x="3083139" y="513783"/>
                  <a:pt x="3041051" y="538958"/>
                </a:cubicBezTo>
                <a:lnTo>
                  <a:pt x="2061984" y="1094380"/>
                </a:lnTo>
                <a:cubicBezTo>
                  <a:pt x="2042314" y="1105592"/>
                  <a:pt x="2019893" y="1111295"/>
                  <a:pt x="1997472" y="1111295"/>
                </a:cubicBezTo>
                <a:cubicBezTo>
                  <a:pt x="1975051" y="1111295"/>
                  <a:pt x="1949875" y="1105592"/>
                  <a:pt x="1930206" y="1094380"/>
                </a:cubicBezTo>
                <a:cubicBezTo>
                  <a:pt x="1888119" y="1069009"/>
                  <a:pt x="1862943" y="1026920"/>
                  <a:pt x="1862943" y="979323"/>
                </a:cubicBezTo>
                <a:close/>
                <a:moveTo>
                  <a:pt x="8581" y="0"/>
                </a:moveTo>
                <a:lnTo>
                  <a:pt x="669462" y="0"/>
                </a:lnTo>
                <a:lnTo>
                  <a:pt x="367787" y="171365"/>
                </a:lnTo>
                <a:cubicBezTo>
                  <a:pt x="331403" y="191032"/>
                  <a:pt x="289315" y="202245"/>
                  <a:pt x="247225" y="202245"/>
                </a:cubicBezTo>
                <a:cubicBezTo>
                  <a:pt x="205135" y="202245"/>
                  <a:pt x="163047" y="191032"/>
                  <a:pt x="123712" y="168612"/>
                </a:cubicBezTo>
                <a:lnTo>
                  <a:pt x="123513" y="168612"/>
                </a:lnTo>
                <a:cubicBezTo>
                  <a:pt x="66722" y="134980"/>
                  <a:pt x="27300" y="82320"/>
                  <a:pt x="11139" y="20255"/>
                </a:cubicBezTo>
                <a:close/>
              </a:path>
            </a:pathLst>
          </a:custGeom>
          <a:solidFill>
            <a:srgbClr val="1FD1BD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8FDB0D-AA38-8545-AB36-D784FB8CE58C}"/>
              </a:ext>
            </a:extLst>
          </p:cNvPr>
          <p:cNvSpPr/>
          <p:nvPr userDrawn="1"/>
        </p:nvSpPr>
        <p:spPr>
          <a:xfrm>
            <a:off x="10692351" y="2254216"/>
            <a:ext cx="956979" cy="2854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fik 8" descr="Ein Bild, das groß, Monitor, dunkel, Tisch enthält.&#10;&#10;Automatisch generierte Beschreibung">
            <a:extLst>
              <a:ext uri="{FF2B5EF4-FFF2-40B4-BE49-F238E27FC236}">
                <a16:creationId xmlns:a16="http://schemas.microsoft.com/office/drawing/2014/main" id="{61E7121F-F541-2E8A-D2EE-A24122EFDC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" r="-1"/>
          <a:stretch/>
        </p:blipFill>
        <p:spPr>
          <a:xfrm>
            <a:off x="6188852" y="2050590"/>
            <a:ext cx="4791471" cy="2756820"/>
          </a:xfrm>
          <a:prstGeom prst="rect">
            <a:avLst/>
          </a:prstGeom>
          <a:ln>
            <a:noFill/>
          </a:ln>
        </p:spPr>
      </p:pic>
      <p:pic>
        <p:nvPicPr>
          <p:cNvPr id="13" name="Grafik 1" descr="Ein Bild, das Monitor, sitzend, Foto, Schild enthält.&#10;&#10;Automatisch generierte Beschreibung">
            <a:extLst>
              <a:ext uri="{FF2B5EF4-FFF2-40B4-BE49-F238E27FC236}">
                <a16:creationId xmlns:a16="http://schemas.microsoft.com/office/drawing/2014/main" id="{00C5857A-EADB-9761-7EE6-CE24B678D1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88534" y="2170213"/>
            <a:ext cx="1173131" cy="2280571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4AE355D-3A93-2EF5-E24D-D9ED61D11E02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0693840" y="2343151"/>
            <a:ext cx="954000" cy="1983600"/>
          </a:xfrm>
          <a:prstGeom prst="round2SameRect">
            <a:avLst>
              <a:gd name="adj1" fmla="val 0"/>
              <a:gd name="adj2" fmla="val 10602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8CBB789-FEEE-D08E-AF0C-059B1135FA97}"/>
              </a:ext>
            </a:extLst>
          </p:cNvPr>
          <p:cNvSpPr>
            <a:spLocks noGrp="1" noChangeAspect="1"/>
          </p:cNvSpPr>
          <p:nvPr>
            <p:ph type="pic" sz="quarter" idx="36"/>
          </p:nvPr>
        </p:nvSpPr>
        <p:spPr>
          <a:xfrm>
            <a:off x="6802466" y="2225040"/>
            <a:ext cx="3556800" cy="2225744"/>
          </a:xfr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45E2E7E-7BA8-BC9E-0F2B-A3E9C79E0E0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533750-B9DF-4859-8502-A236C27DE94C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06DCFDA-D5F3-0557-4DA9-C642ADA81E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65200" y="6008400"/>
            <a:ext cx="464400" cy="48902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4B380BF-6EFA-6CA4-59FB-738FB47EC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61583"/>
            <a:ext cx="5385516" cy="900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E70C9C1A-A81A-71FE-5DAF-B2377FCC46E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58059" y="3084449"/>
            <a:ext cx="5385516" cy="19177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4384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BCFC60-D017-7648-FA63-6ACA7893D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Headline </a:t>
            </a:r>
            <a:r>
              <a:rPr lang="en-GB" noProof="0" err="1"/>
              <a:t>BauerMedia</a:t>
            </a:r>
            <a:r>
              <a:rPr lang="en-GB" noProof="0"/>
              <a:t> Sans Bold 32pt</a:t>
            </a:r>
            <a:br>
              <a:rPr lang="en-GB" noProof="0"/>
            </a:br>
            <a:r>
              <a:rPr lang="en-GB" noProof="0"/>
              <a:t>Optional subline second line manually Regular</a:t>
            </a:r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7F4C04A-D83D-C7EE-A12D-43ECC8593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21CB970-D935-CA1E-6DAB-D6427B8B9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33750-B9DF-4859-8502-A236C27DE94C}" type="slidenum">
              <a:rPr lang="de-DE" smtClean="0"/>
              <a:t>‹#›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FFAD225-2F4A-3470-FB39-4A1D661B65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5200" y="6008400"/>
            <a:ext cx="464400" cy="48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421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/ Text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CDD1C9-9967-BCB8-2052-071EF991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Headline </a:t>
            </a:r>
            <a:r>
              <a:rPr lang="en-GB" noProof="0" err="1"/>
              <a:t>BauerMedia</a:t>
            </a:r>
            <a:r>
              <a:rPr lang="en-GB" noProof="0"/>
              <a:t> Sans Bold 32pt</a:t>
            </a:r>
            <a:br>
              <a:rPr lang="en-GB" noProof="0"/>
            </a:br>
            <a:r>
              <a:rPr lang="en-GB" noProof="0"/>
              <a:t>Subline second line manually Regular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9EBA2D-44AA-05D7-CAF3-8996E818A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 | Date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840389-B494-0E2B-2D73-7452FC7F8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33750-B9DF-4859-8502-A236C27DE94C}" type="slidenum">
              <a:rPr lang="de-DE" smtClean="0"/>
              <a:t>‹#›</a:t>
            </a:fld>
            <a:endParaRPr lang="de-DE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FFCD669A-506A-1CFD-A295-8AAFAFA801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774" y="1492250"/>
            <a:ext cx="11473199" cy="4514849"/>
          </a:xfrm>
        </p:spPr>
        <p:txBody>
          <a:bodyPr/>
          <a:lstStyle/>
          <a:p>
            <a:pPr lvl="0"/>
            <a:r>
              <a:rPr lang="en-GB" noProof="0"/>
              <a:t>First text level </a:t>
            </a:r>
            <a:r>
              <a:rPr lang="en-GB" noProof="0" err="1"/>
              <a:t>BauerMedia</a:t>
            </a:r>
            <a:r>
              <a:rPr lang="en-GB" noProof="0"/>
              <a:t> Sans Regular 14pt. Text subheading or text highlighting in Bold.</a:t>
            </a:r>
            <a:br>
              <a:rPr lang="en-GB" noProof="0"/>
            </a:br>
            <a:r>
              <a:rPr lang="en-GB" noProof="0"/>
              <a:t>Please only use the indent symbol in the Paragraph menu to create a list with bullet characters.</a:t>
            </a:r>
            <a:br>
              <a:rPr lang="en-GB" noProof="0"/>
            </a:br>
            <a:r>
              <a:rPr lang="en-GB" noProof="0"/>
              <a:t>Press increase indent for the next text level with indented bullet characters or decrease indent </a:t>
            </a:r>
            <a:br>
              <a:rPr lang="en-GB" noProof="0"/>
            </a:br>
            <a:r>
              <a:rPr lang="en-GB" noProof="0"/>
              <a:t>to go back to the previous level. </a:t>
            </a:r>
          </a:p>
          <a:p>
            <a:pPr lvl="1"/>
            <a:r>
              <a:rPr lang="en-GB" noProof="0"/>
              <a:t>Second text level with a solid triangle</a:t>
            </a:r>
          </a:p>
          <a:p>
            <a:pPr lvl="2"/>
            <a:r>
              <a:rPr lang="en-GB" noProof="0"/>
              <a:t>Third text level with a solid triangle</a:t>
            </a:r>
          </a:p>
          <a:p>
            <a:pPr lvl="3"/>
            <a:r>
              <a:rPr lang="en-GB" noProof="0"/>
              <a:t>Fourth text level with outlined triangle</a:t>
            </a:r>
          </a:p>
          <a:p>
            <a:pPr lvl="4"/>
            <a:r>
              <a:rPr lang="en-GB" noProof="0"/>
              <a:t>Fifth text level with outlined triangle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88A7436-5161-B5F5-A7FC-A38819BFF9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5200" y="6008400"/>
            <a:ext cx="464400" cy="48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17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247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Agenda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CDD1C9-9967-BCB8-2052-071EF991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5632800" cy="902080"/>
          </a:xfrm>
        </p:spPr>
        <p:txBody>
          <a:bodyPr/>
          <a:lstStyle/>
          <a:p>
            <a:r>
              <a:rPr lang="en-GB" noProof="0" err="1"/>
              <a:t>Agena</a:t>
            </a:r>
            <a:r>
              <a:rPr lang="en-GB" noProof="0"/>
              <a:t> Bold 32pt</a:t>
            </a:r>
            <a:br>
              <a:rPr lang="en-GB" noProof="0"/>
            </a:br>
            <a:r>
              <a:rPr lang="en-GB" noProof="0"/>
              <a:t>Subline manually Regular</a:t>
            </a:r>
            <a:endParaRPr lang="de-DE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FFCD669A-506A-1CFD-A295-8AAFAFA801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800" y="1492250"/>
            <a:ext cx="5634000" cy="4514850"/>
          </a:xfrm>
        </p:spPr>
        <p:txBody>
          <a:bodyPr/>
          <a:lstStyle>
            <a:lvl1pPr marL="360000" indent="-360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  <a:defRPr sz="2200" b="1" i="0">
                <a:solidFill>
                  <a:schemeClr val="bg2"/>
                </a:solidFill>
                <a:latin typeface="BauerMedia Sans" pitchFamily="2" charset="77"/>
              </a:defRPr>
            </a:lvl1pPr>
            <a:lvl2pPr marL="900000" indent="-252000">
              <a:lnSpc>
                <a:spcPct val="120000"/>
              </a:lnSpc>
              <a:spcBef>
                <a:spcPts val="0"/>
              </a:spcBef>
              <a:buSzPct val="75000"/>
              <a:defRPr sz="2200">
                <a:solidFill>
                  <a:schemeClr val="bg2"/>
                </a:solidFill>
              </a:defRPr>
            </a:lvl2pPr>
            <a:lvl3pPr marL="1332000" indent="-252000">
              <a:lnSpc>
                <a:spcPct val="120000"/>
              </a:lnSpc>
              <a:spcBef>
                <a:spcPts val="0"/>
              </a:spcBef>
              <a:buSzPct val="75000"/>
              <a:defRPr sz="2200">
                <a:solidFill>
                  <a:schemeClr val="bg2"/>
                </a:solidFill>
              </a:defRPr>
            </a:lvl3pPr>
            <a:lvl4pPr marL="900000" indent="-252000">
              <a:lnSpc>
                <a:spcPct val="120000"/>
              </a:lnSpc>
              <a:spcBef>
                <a:spcPts val="0"/>
              </a:spcBef>
              <a:buSzPct val="75000"/>
              <a:defRPr sz="2200">
                <a:solidFill>
                  <a:schemeClr val="bg2"/>
                </a:solidFill>
              </a:defRPr>
            </a:lvl4pPr>
            <a:lvl5pPr marL="1332000" indent="-252000">
              <a:lnSpc>
                <a:spcPct val="120000"/>
              </a:lnSpc>
              <a:spcBef>
                <a:spcPts val="0"/>
              </a:spcBef>
              <a:buSzPct val="75000"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First text level title of chapter 22pt</a:t>
            </a:r>
          </a:p>
          <a:p>
            <a:pPr lvl="1"/>
            <a:r>
              <a:rPr lang="en-GB" noProof="0"/>
              <a:t>Second text level subchapter or description</a:t>
            </a:r>
          </a:p>
          <a:p>
            <a:pPr lvl="2"/>
            <a:r>
              <a:rPr lang="en-GB" noProof="0"/>
              <a:t>Third text level with a solid triangle</a:t>
            </a:r>
          </a:p>
          <a:p>
            <a:pPr lvl="3"/>
            <a:r>
              <a:rPr lang="en-GB" noProof="0"/>
              <a:t>Fourth text level with outlined triangle</a:t>
            </a:r>
          </a:p>
          <a:p>
            <a:pPr lvl="4"/>
            <a:r>
              <a:rPr lang="en-GB" noProof="0"/>
              <a:t>Fifth text level with outlined triangle</a:t>
            </a:r>
          </a:p>
        </p:txBody>
      </p:sp>
    </p:spTree>
    <p:extLst>
      <p:ext uri="{BB962C8B-B14F-4D97-AF65-F5344CB8AC3E}">
        <p14:creationId xmlns:p14="http://schemas.microsoft.com/office/powerpoint/2010/main" val="304644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62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/ Image left + enumera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CDD1C9-9967-BCB8-2052-071EF991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Headline </a:t>
            </a:r>
            <a:r>
              <a:rPr lang="en-GB" noProof="0" err="1"/>
              <a:t>BauerMedia</a:t>
            </a:r>
            <a:r>
              <a:rPr lang="en-GB" noProof="0"/>
              <a:t> Sans Bold 32pt</a:t>
            </a:r>
            <a:br>
              <a:rPr lang="en-GB" noProof="0"/>
            </a:br>
            <a:r>
              <a:rPr lang="en-GB" noProof="0"/>
              <a:t>Subline second line manually Regular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9EBA2D-44AA-05D7-CAF3-8996E818A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 | Date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840389-B494-0E2B-2D73-7452FC7F8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33750-B9DF-4859-8502-A236C27DE94C}" type="slidenum">
              <a:rPr lang="de-DE" smtClean="0"/>
              <a:t>‹#›</a:t>
            </a:fld>
            <a:endParaRPr lang="de-DE"/>
          </a:p>
        </p:txBody>
      </p:sp>
      <p:sp>
        <p:nvSpPr>
          <p:cNvPr id="3" name="Textplatzhalter 15">
            <a:extLst>
              <a:ext uri="{FF2B5EF4-FFF2-40B4-BE49-F238E27FC236}">
                <a16:creationId xmlns:a16="http://schemas.microsoft.com/office/drawing/2014/main" id="{730633F9-75B8-D71E-0D4C-F6190812CA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61853" y="1492251"/>
            <a:ext cx="4469518" cy="4154398"/>
          </a:xfrm>
        </p:spPr>
        <p:txBody>
          <a:bodyPr/>
          <a:lstStyle/>
          <a:p>
            <a:pPr lvl="0"/>
            <a:r>
              <a:rPr lang="en-GB" noProof="0"/>
              <a:t>First text level </a:t>
            </a:r>
            <a:r>
              <a:rPr lang="en-GB" noProof="0" err="1"/>
              <a:t>BauerMedia</a:t>
            </a:r>
            <a:r>
              <a:rPr lang="en-GB" noProof="0"/>
              <a:t> Sans Regular 14pt. Text subheading or text highlighting in Bold. Please only use the indent symbol in the Paragraph menu to create a list with bullet characters.</a:t>
            </a:r>
            <a:br>
              <a:rPr lang="en-GB" noProof="0"/>
            </a:br>
            <a:r>
              <a:rPr lang="en-GB" noProof="0"/>
              <a:t>Press increase indent for the next text level with indented bullet characters or decrease indent to go back to the previous level. </a:t>
            </a:r>
          </a:p>
          <a:p>
            <a:pPr lvl="1"/>
            <a:r>
              <a:rPr lang="en-GB" noProof="0"/>
              <a:t>Second text level with a solid triangle</a:t>
            </a:r>
          </a:p>
          <a:p>
            <a:pPr lvl="2"/>
            <a:r>
              <a:rPr lang="en-GB" noProof="0"/>
              <a:t>Third text level with a solid triangle</a:t>
            </a:r>
          </a:p>
          <a:p>
            <a:pPr lvl="3"/>
            <a:r>
              <a:rPr lang="en-GB" noProof="0"/>
              <a:t>Fourth text level with outlined triangle</a:t>
            </a:r>
          </a:p>
          <a:p>
            <a:pPr lvl="4"/>
            <a:r>
              <a:rPr lang="en-GB" noProof="0"/>
              <a:t>Fifth text level with outlined triangle</a:t>
            </a:r>
          </a:p>
        </p:txBody>
      </p:sp>
      <p:sp>
        <p:nvSpPr>
          <p:cNvPr id="24" name="Bildplatzhalter 3">
            <a:extLst>
              <a:ext uri="{FF2B5EF4-FFF2-40B4-BE49-F238E27FC236}">
                <a16:creationId xmlns:a16="http://schemas.microsoft.com/office/drawing/2014/main" id="{4EFB9C5C-0189-ADF1-5C4C-B5C6FED03B8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60628" y="1492249"/>
            <a:ext cx="5576622" cy="4154399"/>
          </a:xfrm>
          <a:prstGeom prst="roundRect">
            <a:avLst>
              <a:gd name="adj" fmla="val 4149"/>
            </a:avLst>
          </a:prstGeom>
          <a:solidFill>
            <a:schemeClr val="bg1">
              <a:lumMod val="95000"/>
            </a:schemeClr>
          </a:solidFill>
        </p:spPr>
        <p:txBody>
          <a:bodyPr lIns="72000" tIns="72000"/>
          <a:lstStyle>
            <a:lvl1pPr>
              <a:defRPr sz="1200"/>
            </a:lvl1pPr>
          </a:lstStyle>
          <a:p>
            <a:r>
              <a:rPr lang="en-GB" noProof="0"/>
              <a:t>Insert image (15,5 x 11,55 cm) and place to background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48D335A-5653-9AB5-AA61-4989001928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5200" y="6008400"/>
            <a:ext cx="464400" cy="48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122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740">
          <p15:clr>
            <a:srgbClr val="FBAE40"/>
          </p15:clr>
        </p15:guide>
        <p15:guide id="4" pos="393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3">
            <a:extLst>
              <a:ext uri="{FF2B5EF4-FFF2-40B4-BE49-F238E27FC236}">
                <a16:creationId xmlns:a16="http://schemas.microsoft.com/office/drawing/2014/main" id="{CB18204B-EB30-4A4D-D2B1-E56F55A4BC5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67022" y="0"/>
            <a:ext cx="5924977" cy="6858000"/>
          </a:xfrm>
          <a:solidFill>
            <a:schemeClr val="bg1">
              <a:lumMod val="95000"/>
            </a:schemeClr>
          </a:solidFill>
        </p:spPr>
        <p:txBody>
          <a:bodyPr lIns="72000" tIns="72000"/>
          <a:lstStyle>
            <a:lvl1pPr>
              <a:defRPr sz="1200"/>
            </a:lvl1pPr>
          </a:lstStyle>
          <a:p>
            <a:r>
              <a:rPr lang="en-GB" noProof="0"/>
              <a:t>Insert image (16,5 x 19,05 cm) and place to background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ACDD1C9-9967-BCB8-2052-071EF991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5632800" cy="90208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Agenda Bold 32pt</a:t>
            </a:r>
            <a:br>
              <a:rPr lang="en-GB" noProof="0"/>
            </a:br>
            <a:r>
              <a:rPr lang="en-GB" noProof="0"/>
              <a:t>Subline manually Regular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9EBA2D-44AA-05D7-CAF3-8996E818A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 | Date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840389-B494-0E2B-2D73-7452FC7F8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33750-B9DF-4859-8502-A236C27DE94C}" type="slidenum">
              <a:rPr lang="de-DE" smtClean="0"/>
              <a:t>‹#›</a:t>
            </a:fld>
            <a:endParaRPr lang="de-DE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FFCD669A-506A-1CFD-A295-8AAFAFA801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800" y="1492250"/>
            <a:ext cx="5634000" cy="4514850"/>
          </a:xfrm>
        </p:spPr>
        <p:txBody>
          <a:bodyPr/>
          <a:lstStyle>
            <a:lvl1pPr marL="360000" indent="-360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  <a:defRPr sz="2200" b="1" i="0">
                <a:solidFill>
                  <a:schemeClr val="bg2"/>
                </a:solidFill>
                <a:latin typeface="BauerMedia Sans" pitchFamily="2" charset="77"/>
              </a:defRPr>
            </a:lvl1pPr>
            <a:lvl2pPr marL="900000" indent="-252000">
              <a:lnSpc>
                <a:spcPct val="120000"/>
              </a:lnSpc>
              <a:spcBef>
                <a:spcPts val="0"/>
              </a:spcBef>
              <a:buSzPct val="75000"/>
              <a:defRPr sz="2200">
                <a:solidFill>
                  <a:schemeClr val="bg2"/>
                </a:solidFill>
              </a:defRPr>
            </a:lvl2pPr>
            <a:lvl3pPr marL="1332000" indent="-252000">
              <a:lnSpc>
                <a:spcPct val="120000"/>
              </a:lnSpc>
              <a:spcBef>
                <a:spcPts val="0"/>
              </a:spcBef>
              <a:buSzPct val="75000"/>
              <a:defRPr sz="2200">
                <a:solidFill>
                  <a:schemeClr val="bg2"/>
                </a:solidFill>
              </a:defRPr>
            </a:lvl3pPr>
            <a:lvl4pPr marL="900000" indent="-252000">
              <a:lnSpc>
                <a:spcPct val="120000"/>
              </a:lnSpc>
              <a:spcBef>
                <a:spcPts val="0"/>
              </a:spcBef>
              <a:buSzPct val="75000"/>
              <a:defRPr sz="2200">
                <a:solidFill>
                  <a:schemeClr val="bg2"/>
                </a:solidFill>
              </a:defRPr>
            </a:lvl4pPr>
            <a:lvl5pPr marL="1332000" indent="-252000">
              <a:lnSpc>
                <a:spcPct val="120000"/>
              </a:lnSpc>
              <a:spcBef>
                <a:spcPts val="0"/>
              </a:spcBef>
              <a:buSzPct val="75000"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First text level title of chapter 22pt</a:t>
            </a:r>
          </a:p>
          <a:p>
            <a:pPr lvl="1"/>
            <a:r>
              <a:rPr lang="en-GB" noProof="0"/>
              <a:t>Second text level subchapter or description</a:t>
            </a:r>
          </a:p>
          <a:p>
            <a:pPr lvl="2"/>
            <a:r>
              <a:rPr lang="en-GB" noProof="0"/>
              <a:t>Third text level with a solid triangle</a:t>
            </a:r>
          </a:p>
          <a:p>
            <a:pPr lvl="3"/>
            <a:r>
              <a:rPr lang="en-GB" noProof="0"/>
              <a:t>Fourth text level with outlined triangle</a:t>
            </a:r>
          </a:p>
          <a:p>
            <a:pPr lvl="4"/>
            <a:r>
              <a:rPr lang="en-GB" noProof="0"/>
              <a:t>Fifth text level with outlined triangle</a:t>
            </a:r>
          </a:p>
        </p:txBody>
      </p:sp>
    </p:spTree>
    <p:extLst>
      <p:ext uri="{BB962C8B-B14F-4D97-AF65-F5344CB8AC3E}">
        <p14:creationId xmlns:p14="http://schemas.microsoft.com/office/powerpoint/2010/main" val="1819181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6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plain / Triangle Taff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ihandform 30">
            <a:extLst>
              <a:ext uri="{FF2B5EF4-FFF2-40B4-BE49-F238E27FC236}">
                <a16:creationId xmlns:a16="http://schemas.microsoft.com/office/drawing/2014/main" id="{EF8497B9-A845-5DAA-4CDD-E97E8D8A20E9}"/>
              </a:ext>
            </a:extLst>
          </p:cNvPr>
          <p:cNvSpPr/>
          <p:nvPr userDrawn="1"/>
        </p:nvSpPr>
        <p:spPr>
          <a:xfrm>
            <a:off x="6009715" y="4766032"/>
            <a:ext cx="2362124" cy="2091968"/>
          </a:xfrm>
          <a:custGeom>
            <a:avLst/>
            <a:gdLst>
              <a:gd name="connsiteX0" fmla="*/ 250884 w 2362124"/>
              <a:gd name="connsiteY0" fmla="*/ 3 h 2091968"/>
              <a:gd name="connsiteX1" fmla="*/ 376697 w 2362124"/>
              <a:gd name="connsiteY1" fmla="*/ 33306 h 2091968"/>
              <a:gd name="connsiteX2" fmla="*/ 2234697 w 2362124"/>
              <a:gd name="connsiteY2" fmla="*/ 1091651 h 2091968"/>
              <a:gd name="connsiteX3" fmla="*/ 2362124 w 2362124"/>
              <a:gd name="connsiteY3" fmla="*/ 1311163 h 2091968"/>
              <a:gd name="connsiteX4" fmla="*/ 2234697 w 2362124"/>
              <a:gd name="connsiteY4" fmla="*/ 1530674 h 2091968"/>
              <a:gd name="connsiteX5" fmla="*/ 1249304 w 2362124"/>
              <a:gd name="connsiteY5" fmla="*/ 2091968 h 2091968"/>
              <a:gd name="connsiteX6" fmla="*/ 0 w 2362124"/>
              <a:gd name="connsiteY6" fmla="*/ 2091968 h 2091968"/>
              <a:gd name="connsiteX7" fmla="*/ 0 w 2362124"/>
              <a:gd name="connsiteY7" fmla="*/ 253167 h 2091968"/>
              <a:gd name="connsiteX8" fmla="*/ 125333 w 2362124"/>
              <a:gd name="connsiteY8" fmla="*/ 34706 h 2091968"/>
              <a:gd name="connsiteX9" fmla="*/ 250884 w 2362124"/>
              <a:gd name="connsiteY9" fmla="*/ 3 h 209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62124" h="2091968">
                <a:moveTo>
                  <a:pt x="250884" y="3"/>
                </a:moveTo>
                <a:cubicBezTo>
                  <a:pt x="294044" y="-216"/>
                  <a:pt x="337247" y="10900"/>
                  <a:pt x="376697" y="33306"/>
                </a:cubicBezTo>
                <a:lnTo>
                  <a:pt x="2234697" y="1091651"/>
                </a:lnTo>
                <a:cubicBezTo>
                  <a:pt x="2314645" y="1137164"/>
                  <a:pt x="2362124" y="1219087"/>
                  <a:pt x="2362124" y="1311163"/>
                </a:cubicBezTo>
                <a:cubicBezTo>
                  <a:pt x="2362124" y="1403238"/>
                  <a:pt x="2314296" y="1485162"/>
                  <a:pt x="2234697" y="1530674"/>
                </a:cubicBezTo>
                <a:lnTo>
                  <a:pt x="1249304" y="2091968"/>
                </a:lnTo>
                <a:lnTo>
                  <a:pt x="0" y="2091968"/>
                </a:lnTo>
                <a:lnTo>
                  <a:pt x="0" y="253167"/>
                </a:lnTo>
                <a:cubicBezTo>
                  <a:pt x="0" y="162143"/>
                  <a:pt x="46782" y="80570"/>
                  <a:pt x="125333" y="34706"/>
                </a:cubicBezTo>
                <a:cubicBezTo>
                  <a:pt x="164609" y="11775"/>
                  <a:pt x="207725" y="222"/>
                  <a:pt x="250884" y="3"/>
                </a:cubicBezTo>
                <a:close/>
              </a:path>
            </a:pathLst>
          </a:custGeom>
          <a:solidFill>
            <a:schemeClr val="accent4"/>
          </a:solidFill>
          <a:ln w="25894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3" name="Freihandform 32">
            <a:extLst>
              <a:ext uri="{FF2B5EF4-FFF2-40B4-BE49-F238E27FC236}">
                <a16:creationId xmlns:a16="http://schemas.microsoft.com/office/drawing/2014/main" id="{89F6A218-C762-3ADE-3659-ECA089D079F8}"/>
              </a:ext>
            </a:extLst>
          </p:cNvPr>
          <p:cNvSpPr/>
          <p:nvPr userDrawn="1"/>
        </p:nvSpPr>
        <p:spPr>
          <a:xfrm>
            <a:off x="9365443" y="4291788"/>
            <a:ext cx="2569721" cy="2566212"/>
          </a:xfrm>
          <a:custGeom>
            <a:avLst/>
            <a:gdLst>
              <a:gd name="connsiteX0" fmla="*/ 272933 w 2569721"/>
              <a:gd name="connsiteY0" fmla="*/ 3 h 2566212"/>
              <a:gd name="connsiteX1" fmla="*/ 409803 w 2569721"/>
              <a:gd name="connsiteY1" fmla="*/ 36233 h 2566212"/>
              <a:gd name="connsiteX2" fmla="*/ 2431094 w 2569721"/>
              <a:gd name="connsiteY2" fmla="*/ 1187591 h 2566212"/>
              <a:gd name="connsiteX3" fmla="*/ 2569721 w 2569721"/>
              <a:gd name="connsiteY3" fmla="*/ 1426395 h 2566212"/>
              <a:gd name="connsiteX4" fmla="*/ 2431094 w 2569721"/>
              <a:gd name="connsiteY4" fmla="*/ 1665198 h 2566212"/>
              <a:gd name="connsiteX5" fmla="*/ 849298 w 2569721"/>
              <a:gd name="connsiteY5" fmla="*/ 2566212 h 2566212"/>
              <a:gd name="connsiteX6" fmla="*/ 0 w 2569721"/>
              <a:gd name="connsiteY6" fmla="*/ 2566212 h 2566212"/>
              <a:gd name="connsiteX7" fmla="*/ 0 w 2569721"/>
              <a:gd name="connsiteY7" fmla="*/ 275417 h 2566212"/>
              <a:gd name="connsiteX8" fmla="*/ 136348 w 2569721"/>
              <a:gd name="connsiteY8" fmla="*/ 37757 h 2566212"/>
              <a:gd name="connsiteX9" fmla="*/ 272933 w 2569721"/>
              <a:gd name="connsiteY9" fmla="*/ 3 h 256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9721" h="2566212">
                <a:moveTo>
                  <a:pt x="272933" y="3"/>
                </a:moveTo>
                <a:cubicBezTo>
                  <a:pt x="319885" y="-235"/>
                  <a:pt x="366885" y="11858"/>
                  <a:pt x="409803" y="36233"/>
                </a:cubicBezTo>
                <a:lnTo>
                  <a:pt x="2431094" y="1187591"/>
                </a:lnTo>
                <a:cubicBezTo>
                  <a:pt x="2518068" y="1237105"/>
                  <a:pt x="2569721" y="1326228"/>
                  <a:pt x="2569721" y="1426395"/>
                </a:cubicBezTo>
                <a:cubicBezTo>
                  <a:pt x="2569721" y="1526563"/>
                  <a:pt x="2517688" y="1615686"/>
                  <a:pt x="2431094" y="1665198"/>
                </a:cubicBezTo>
                <a:lnTo>
                  <a:pt x="849298" y="2566212"/>
                </a:lnTo>
                <a:lnTo>
                  <a:pt x="0" y="2566212"/>
                </a:lnTo>
                <a:lnTo>
                  <a:pt x="0" y="275417"/>
                </a:lnTo>
                <a:cubicBezTo>
                  <a:pt x="0" y="176393"/>
                  <a:pt x="50893" y="87651"/>
                  <a:pt x="136348" y="37757"/>
                </a:cubicBezTo>
                <a:cubicBezTo>
                  <a:pt x="179075" y="12810"/>
                  <a:pt x="225980" y="241"/>
                  <a:pt x="272933" y="3"/>
                </a:cubicBezTo>
                <a:close/>
              </a:path>
            </a:pathLst>
          </a:custGeom>
          <a:solidFill>
            <a:schemeClr val="accent4"/>
          </a:solidFill>
          <a:ln w="25894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8" name="Freihandform 27">
            <a:extLst>
              <a:ext uri="{FF2B5EF4-FFF2-40B4-BE49-F238E27FC236}">
                <a16:creationId xmlns:a16="http://schemas.microsoft.com/office/drawing/2014/main" id="{B09A7429-1DD7-A022-6C1F-985573E4AA32}"/>
              </a:ext>
            </a:extLst>
          </p:cNvPr>
          <p:cNvSpPr/>
          <p:nvPr userDrawn="1"/>
        </p:nvSpPr>
        <p:spPr>
          <a:xfrm>
            <a:off x="6847178" y="3151921"/>
            <a:ext cx="1279194" cy="1420079"/>
          </a:xfrm>
          <a:custGeom>
            <a:avLst/>
            <a:gdLst>
              <a:gd name="connsiteX0" fmla="*/ 1752697 w 1752696"/>
              <a:gd name="connsiteY0" fmla="*/ 972883 h 1945730"/>
              <a:gd name="connsiteX1" fmla="*/ 1658146 w 1752696"/>
              <a:gd name="connsiteY1" fmla="*/ 810005 h 1945730"/>
              <a:gd name="connsiteX2" fmla="*/ 279509 w 1752696"/>
              <a:gd name="connsiteY2" fmla="*/ 24713 h 1945730"/>
              <a:gd name="connsiteX3" fmla="*/ 92997 w 1752696"/>
              <a:gd name="connsiteY3" fmla="*/ 25752 h 1945730"/>
              <a:gd name="connsiteX4" fmla="*/ 0 w 1752696"/>
              <a:gd name="connsiteY4" fmla="*/ 187850 h 1945730"/>
              <a:gd name="connsiteX5" fmla="*/ 0 w 1752696"/>
              <a:gd name="connsiteY5" fmla="*/ 1757915 h 1945730"/>
              <a:gd name="connsiteX6" fmla="*/ 92997 w 1752696"/>
              <a:gd name="connsiteY6" fmla="*/ 1920013 h 1945730"/>
              <a:gd name="connsiteX7" fmla="*/ 187030 w 1752696"/>
              <a:gd name="connsiteY7" fmla="*/ 1945730 h 1945730"/>
              <a:gd name="connsiteX8" fmla="*/ 279509 w 1752696"/>
              <a:gd name="connsiteY8" fmla="*/ 1921052 h 1945730"/>
              <a:gd name="connsiteX9" fmla="*/ 1658146 w 1752696"/>
              <a:gd name="connsiteY9" fmla="*/ 1135760 h 1945730"/>
              <a:gd name="connsiteX10" fmla="*/ 1752697 w 1752696"/>
              <a:gd name="connsiteY10" fmla="*/ 972883 h 194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52696" h="1945730">
                <a:moveTo>
                  <a:pt x="1752697" y="972883"/>
                </a:moveTo>
                <a:cubicBezTo>
                  <a:pt x="1752697" y="904563"/>
                  <a:pt x="1717467" y="843776"/>
                  <a:pt x="1658146" y="810005"/>
                </a:cubicBezTo>
                <a:lnTo>
                  <a:pt x="279509" y="24713"/>
                </a:lnTo>
                <a:cubicBezTo>
                  <a:pt x="220965" y="-8538"/>
                  <a:pt x="151282" y="-8278"/>
                  <a:pt x="92997" y="25752"/>
                </a:cubicBezTo>
                <a:cubicBezTo>
                  <a:pt x="34712" y="59783"/>
                  <a:pt x="0" y="120310"/>
                  <a:pt x="0" y="187850"/>
                </a:cubicBezTo>
                <a:lnTo>
                  <a:pt x="0" y="1757915"/>
                </a:lnTo>
                <a:cubicBezTo>
                  <a:pt x="0" y="1825456"/>
                  <a:pt x="34712" y="1885983"/>
                  <a:pt x="92997" y="1920013"/>
                </a:cubicBezTo>
                <a:cubicBezTo>
                  <a:pt x="122269" y="1937158"/>
                  <a:pt x="154650" y="1945730"/>
                  <a:pt x="187030" y="1945730"/>
                </a:cubicBezTo>
                <a:cubicBezTo>
                  <a:pt x="219411" y="1945730"/>
                  <a:pt x="250496" y="1937418"/>
                  <a:pt x="279509" y="1921052"/>
                </a:cubicBezTo>
                <a:lnTo>
                  <a:pt x="1658146" y="1135760"/>
                </a:lnTo>
                <a:cubicBezTo>
                  <a:pt x="1717208" y="1101990"/>
                  <a:pt x="1752697" y="1041203"/>
                  <a:pt x="1752697" y="972883"/>
                </a:cubicBezTo>
                <a:close/>
              </a:path>
            </a:pathLst>
          </a:custGeom>
          <a:solidFill>
            <a:schemeClr val="accent4"/>
          </a:solidFill>
          <a:ln w="25894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9A7304-2E4A-8BB6-D9A5-60DB2D416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6" y="2052001"/>
            <a:ext cx="11474450" cy="2340000"/>
          </a:xfrm>
        </p:spPr>
        <p:txBody>
          <a:bodyPr anchor="t" anchorCtr="0"/>
          <a:lstStyle>
            <a:lvl1pPr>
              <a:lnSpc>
                <a:spcPct val="840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de-DE"/>
              <a:t>Chapter </a:t>
            </a:r>
            <a:r>
              <a:rPr lang="de-DE" err="1"/>
              <a:t>Bold</a:t>
            </a:r>
            <a:r>
              <a:rPr lang="de-DE"/>
              <a:t> 60pt</a:t>
            </a:r>
            <a:br>
              <a:rPr lang="de-DE"/>
            </a:br>
            <a:r>
              <a:rPr lang="de-DE" err="1"/>
              <a:t>Subline</a:t>
            </a:r>
            <a:r>
              <a:rPr lang="de-DE"/>
              <a:t> </a:t>
            </a:r>
            <a:r>
              <a:rPr lang="de-DE" err="1"/>
              <a:t>manually</a:t>
            </a:r>
            <a:r>
              <a:rPr lang="de-DE"/>
              <a:t> Regular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B9E76-4435-1188-2C8F-4D4AB1844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 | Date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EDBCEC-6AF4-1866-DE4E-8C94323C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33750-B9DF-4859-8502-A236C27DE94C}" type="slidenum">
              <a:rPr lang="de-DE" smtClean="0"/>
              <a:t>‹#›</a:t>
            </a:fld>
            <a:endParaRPr lang="de-DE"/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3BE11C10-9CE9-4161-0D64-6D6B4A7AFA71}"/>
              </a:ext>
            </a:extLst>
          </p:cNvPr>
          <p:cNvGrpSpPr/>
          <p:nvPr userDrawn="1"/>
        </p:nvGrpSpPr>
        <p:grpSpPr>
          <a:xfrm>
            <a:off x="360000" y="359802"/>
            <a:ext cx="1403751" cy="620018"/>
            <a:chOff x="360000" y="359802"/>
            <a:chExt cx="1403751" cy="620018"/>
          </a:xfrm>
        </p:grpSpPr>
        <p:sp>
          <p:nvSpPr>
            <p:cNvPr id="34" name="Freihandform 33">
              <a:extLst>
                <a:ext uri="{FF2B5EF4-FFF2-40B4-BE49-F238E27FC236}">
                  <a16:creationId xmlns:a16="http://schemas.microsoft.com/office/drawing/2014/main" id="{40ED2C27-9A1E-1215-E94A-76A02CA50F6C}"/>
                </a:ext>
              </a:extLst>
            </p:cNvPr>
            <p:cNvSpPr/>
            <p:nvPr/>
          </p:nvSpPr>
          <p:spPr>
            <a:xfrm>
              <a:off x="1118209" y="360050"/>
              <a:ext cx="135199" cy="151477"/>
            </a:xfrm>
            <a:custGeom>
              <a:avLst/>
              <a:gdLst>
                <a:gd name="connsiteX0" fmla="*/ 248 w 135199"/>
                <a:gd name="connsiteY0" fmla="*/ 0 h 151477"/>
                <a:gd name="connsiteX1" fmla="*/ 72800 w 135199"/>
                <a:gd name="connsiteY1" fmla="*/ 0 h 151477"/>
                <a:gd name="connsiteX2" fmla="*/ 125295 w 135199"/>
                <a:gd name="connsiteY2" fmla="*/ 40592 h 151477"/>
                <a:gd name="connsiteX3" fmla="*/ 106724 w 135199"/>
                <a:gd name="connsiteY3" fmla="*/ 71531 h 151477"/>
                <a:gd name="connsiteX4" fmla="*/ 135200 w 135199"/>
                <a:gd name="connsiteY4" fmla="*/ 108658 h 151477"/>
                <a:gd name="connsiteX5" fmla="*/ 76514 w 135199"/>
                <a:gd name="connsiteY5" fmla="*/ 151477 h 151477"/>
                <a:gd name="connsiteX6" fmla="*/ 0 w 135199"/>
                <a:gd name="connsiteY6" fmla="*/ 151477 h 151477"/>
                <a:gd name="connsiteX7" fmla="*/ 248 w 135199"/>
                <a:gd name="connsiteY7" fmla="*/ 0 h 151477"/>
                <a:gd name="connsiteX8" fmla="*/ 248 w 135199"/>
                <a:gd name="connsiteY8" fmla="*/ 0 h 151477"/>
                <a:gd name="connsiteX9" fmla="*/ 66114 w 135199"/>
                <a:gd name="connsiteY9" fmla="*/ 59403 h 151477"/>
                <a:gd name="connsiteX10" fmla="*/ 82457 w 135199"/>
                <a:gd name="connsiteY10" fmla="*/ 46037 h 151477"/>
                <a:gd name="connsiteX11" fmla="*/ 66114 w 135199"/>
                <a:gd name="connsiteY11" fmla="*/ 32672 h 151477"/>
                <a:gd name="connsiteX12" fmla="*/ 42590 w 135199"/>
                <a:gd name="connsiteY12" fmla="*/ 32672 h 151477"/>
                <a:gd name="connsiteX13" fmla="*/ 42590 w 135199"/>
                <a:gd name="connsiteY13" fmla="*/ 59403 h 151477"/>
                <a:gd name="connsiteX14" fmla="*/ 66114 w 135199"/>
                <a:gd name="connsiteY14" fmla="*/ 59403 h 151477"/>
                <a:gd name="connsiteX15" fmla="*/ 66114 w 135199"/>
                <a:gd name="connsiteY15" fmla="*/ 59403 h 151477"/>
                <a:gd name="connsiteX16" fmla="*/ 74781 w 135199"/>
                <a:gd name="connsiteY16" fmla="*/ 118558 h 151477"/>
                <a:gd name="connsiteX17" fmla="*/ 92114 w 135199"/>
                <a:gd name="connsiteY17" fmla="*/ 104203 h 151477"/>
                <a:gd name="connsiteX18" fmla="*/ 74781 w 135199"/>
                <a:gd name="connsiteY18" fmla="*/ 89847 h 151477"/>
                <a:gd name="connsiteX19" fmla="*/ 42590 w 135199"/>
                <a:gd name="connsiteY19" fmla="*/ 89847 h 151477"/>
                <a:gd name="connsiteX20" fmla="*/ 42590 w 135199"/>
                <a:gd name="connsiteY20" fmla="*/ 118311 h 151477"/>
                <a:gd name="connsiteX21" fmla="*/ 74781 w 135199"/>
                <a:gd name="connsiteY21" fmla="*/ 118558 h 151477"/>
                <a:gd name="connsiteX22" fmla="*/ 74781 w 135199"/>
                <a:gd name="connsiteY22" fmla="*/ 118558 h 15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5199" h="151477">
                  <a:moveTo>
                    <a:pt x="248" y="0"/>
                  </a:moveTo>
                  <a:lnTo>
                    <a:pt x="72800" y="0"/>
                  </a:lnTo>
                  <a:cubicBezTo>
                    <a:pt x="106971" y="0"/>
                    <a:pt x="125295" y="14108"/>
                    <a:pt x="125295" y="40592"/>
                  </a:cubicBezTo>
                  <a:cubicBezTo>
                    <a:pt x="125295" y="54700"/>
                    <a:pt x="118114" y="65096"/>
                    <a:pt x="106724" y="71531"/>
                  </a:cubicBezTo>
                  <a:cubicBezTo>
                    <a:pt x="123562" y="76976"/>
                    <a:pt x="135200" y="88857"/>
                    <a:pt x="135200" y="108658"/>
                  </a:cubicBezTo>
                  <a:cubicBezTo>
                    <a:pt x="135200" y="136627"/>
                    <a:pt x="111429" y="151477"/>
                    <a:pt x="76514" y="151477"/>
                  </a:cubicBezTo>
                  <a:lnTo>
                    <a:pt x="0" y="151477"/>
                  </a:lnTo>
                  <a:lnTo>
                    <a:pt x="248" y="0"/>
                  </a:lnTo>
                  <a:lnTo>
                    <a:pt x="248" y="0"/>
                  </a:lnTo>
                  <a:close/>
                  <a:moveTo>
                    <a:pt x="66114" y="59403"/>
                  </a:moveTo>
                  <a:cubicBezTo>
                    <a:pt x="77009" y="59403"/>
                    <a:pt x="82457" y="54453"/>
                    <a:pt x="82457" y="46037"/>
                  </a:cubicBezTo>
                  <a:cubicBezTo>
                    <a:pt x="82457" y="37622"/>
                    <a:pt x="76762" y="32672"/>
                    <a:pt x="66114" y="32672"/>
                  </a:cubicBezTo>
                  <a:lnTo>
                    <a:pt x="42590" y="32672"/>
                  </a:lnTo>
                  <a:lnTo>
                    <a:pt x="42590" y="59403"/>
                  </a:lnTo>
                  <a:lnTo>
                    <a:pt x="66114" y="59403"/>
                  </a:lnTo>
                  <a:lnTo>
                    <a:pt x="66114" y="59403"/>
                  </a:lnTo>
                  <a:close/>
                  <a:moveTo>
                    <a:pt x="74781" y="118558"/>
                  </a:moveTo>
                  <a:cubicBezTo>
                    <a:pt x="85676" y="118558"/>
                    <a:pt x="92114" y="113361"/>
                    <a:pt x="92114" y="104203"/>
                  </a:cubicBezTo>
                  <a:cubicBezTo>
                    <a:pt x="92114" y="95292"/>
                    <a:pt x="85676" y="89847"/>
                    <a:pt x="74781" y="89847"/>
                  </a:cubicBezTo>
                  <a:lnTo>
                    <a:pt x="42590" y="89847"/>
                  </a:lnTo>
                  <a:lnTo>
                    <a:pt x="42590" y="118311"/>
                  </a:lnTo>
                  <a:lnTo>
                    <a:pt x="74781" y="118558"/>
                  </a:lnTo>
                  <a:lnTo>
                    <a:pt x="74781" y="11855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" name="Freihandform 34">
              <a:extLst>
                <a:ext uri="{FF2B5EF4-FFF2-40B4-BE49-F238E27FC236}">
                  <a16:creationId xmlns:a16="http://schemas.microsoft.com/office/drawing/2014/main" id="{76A50673-C6DA-6DD6-D050-234BFF773635}"/>
                </a:ext>
              </a:extLst>
            </p:cNvPr>
            <p:cNvSpPr/>
            <p:nvPr/>
          </p:nvSpPr>
          <p:spPr>
            <a:xfrm>
              <a:off x="1264304" y="390741"/>
              <a:ext cx="120342" cy="123261"/>
            </a:xfrm>
            <a:custGeom>
              <a:avLst/>
              <a:gdLst>
                <a:gd name="connsiteX0" fmla="*/ 0 w 120342"/>
                <a:gd name="connsiteY0" fmla="*/ 90589 h 123261"/>
                <a:gd name="connsiteX1" fmla="*/ 36400 w 120342"/>
                <a:gd name="connsiteY1" fmla="*/ 54453 h 123261"/>
                <a:gd name="connsiteX2" fmla="*/ 65124 w 120342"/>
                <a:gd name="connsiteY2" fmla="*/ 47770 h 123261"/>
                <a:gd name="connsiteX3" fmla="*/ 72057 w 120342"/>
                <a:gd name="connsiteY3" fmla="*/ 40840 h 123261"/>
                <a:gd name="connsiteX4" fmla="*/ 57943 w 120342"/>
                <a:gd name="connsiteY4" fmla="*/ 32177 h 123261"/>
                <a:gd name="connsiteX5" fmla="*/ 29467 w 120342"/>
                <a:gd name="connsiteY5" fmla="*/ 49007 h 123261"/>
                <a:gd name="connsiteX6" fmla="*/ 495 w 120342"/>
                <a:gd name="connsiteY6" fmla="*/ 31682 h 123261"/>
                <a:gd name="connsiteX7" fmla="*/ 59429 w 120342"/>
                <a:gd name="connsiteY7" fmla="*/ 0 h 123261"/>
                <a:gd name="connsiteX8" fmla="*/ 109695 w 120342"/>
                <a:gd name="connsiteY8" fmla="*/ 49007 h 123261"/>
                <a:gd name="connsiteX9" fmla="*/ 109695 w 120342"/>
                <a:gd name="connsiteY9" fmla="*/ 84649 h 123261"/>
                <a:gd name="connsiteX10" fmla="*/ 116381 w 120342"/>
                <a:gd name="connsiteY10" fmla="*/ 90589 h 123261"/>
                <a:gd name="connsiteX11" fmla="*/ 120343 w 120342"/>
                <a:gd name="connsiteY11" fmla="*/ 90589 h 123261"/>
                <a:gd name="connsiteX12" fmla="*/ 120343 w 120342"/>
                <a:gd name="connsiteY12" fmla="*/ 120538 h 123261"/>
                <a:gd name="connsiteX13" fmla="*/ 103257 w 120342"/>
                <a:gd name="connsiteY13" fmla="*/ 122519 h 123261"/>
                <a:gd name="connsiteX14" fmla="*/ 77752 w 120342"/>
                <a:gd name="connsiteY14" fmla="*/ 108658 h 123261"/>
                <a:gd name="connsiteX15" fmla="*/ 74781 w 120342"/>
                <a:gd name="connsiteY15" fmla="*/ 105935 h 123261"/>
                <a:gd name="connsiteX16" fmla="*/ 71067 w 120342"/>
                <a:gd name="connsiteY16" fmla="*/ 109153 h 123261"/>
                <a:gd name="connsiteX17" fmla="*/ 39371 w 120342"/>
                <a:gd name="connsiteY17" fmla="*/ 123261 h 123261"/>
                <a:gd name="connsiteX18" fmla="*/ 0 w 120342"/>
                <a:gd name="connsiteY18" fmla="*/ 90589 h 123261"/>
                <a:gd name="connsiteX19" fmla="*/ 0 w 120342"/>
                <a:gd name="connsiteY19" fmla="*/ 90589 h 123261"/>
                <a:gd name="connsiteX20" fmla="*/ 50762 w 120342"/>
                <a:gd name="connsiteY20" fmla="*/ 94797 h 123261"/>
                <a:gd name="connsiteX21" fmla="*/ 72057 w 120342"/>
                <a:gd name="connsiteY21" fmla="*/ 70541 h 123261"/>
                <a:gd name="connsiteX22" fmla="*/ 72057 w 120342"/>
                <a:gd name="connsiteY22" fmla="*/ 68561 h 123261"/>
                <a:gd name="connsiteX23" fmla="*/ 64133 w 120342"/>
                <a:gd name="connsiteY23" fmla="*/ 72769 h 123261"/>
                <a:gd name="connsiteX24" fmla="*/ 49524 w 120342"/>
                <a:gd name="connsiteY24" fmla="*/ 75986 h 123261"/>
                <a:gd name="connsiteX25" fmla="*/ 38629 w 120342"/>
                <a:gd name="connsiteY25" fmla="*/ 85887 h 123261"/>
                <a:gd name="connsiteX26" fmla="*/ 50762 w 120342"/>
                <a:gd name="connsiteY26" fmla="*/ 94797 h 123261"/>
                <a:gd name="connsiteX27" fmla="*/ 50762 w 120342"/>
                <a:gd name="connsiteY27" fmla="*/ 94797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0342" h="123261">
                  <a:moveTo>
                    <a:pt x="0" y="90589"/>
                  </a:moveTo>
                  <a:cubicBezTo>
                    <a:pt x="0" y="72521"/>
                    <a:pt x="11390" y="60393"/>
                    <a:pt x="36400" y="54453"/>
                  </a:cubicBezTo>
                  <a:lnTo>
                    <a:pt x="65124" y="47770"/>
                  </a:lnTo>
                  <a:cubicBezTo>
                    <a:pt x="70076" y="46532"/>
                    <a:pt x="72057" y="44305"/>
                    <a:pt x="72057" y="40840"/>
                  </a:cubicBezTo>
                  <a:cubicBezTo>
                    <a:pt x="72057" y="35394"/>
                    <a:pt x="67600" y="32177"/>
                    <a:pt x="57943" y="32177"/>
                  </a:cubicBezTo>
                  <a:cubicBezTo>
                    <a:pt x="46800" y="32177"/>
                    <a:pt x="35162" y="38612"/>
                    <a:pt x="29467" y="49007"/>
                  </a:cubicBezTo>
                  <a:lnTo>
                    <a:pt x="495" y="31682"/>
                  </a:lnTo>
                  <a:cubicBezTo>
                    <a:pt x="9905" y="14356"/>
                    <a:pt x="30705" y="0"/>
                    <a:pt x="59429" y="0"/>
                  </a:cubicBezTo>
                  <a:cubicBezTo>
                    <a:pt x="94343" y="0"/>
                    <a:pt x="109695" y="17326"/>
                    <a:pt x="109695" y="49007"/>
                  </a:cubicBezTo>
                  <a:lnTo>
                    <a:pt x="109695" y="84649"/>
                  </a:lnTo>
                  <a:cubicBezTo>
                    <a:pt x="109695" y="89104"/>
                    <a:pt x="111676" y="90589"/>
                    <a:pt x="116381" y="90589"/>
                  </a:cubicBezTo>
                  <a:lnTo>
                    <a:pt x="120343" y="90589"/>
                  </a:lnTo>
                  <a:lnTo>
                    <a:pt x="120343" y="120538"/>
                  </a:lnTo>
                  <a:cubicBezTo>
                    <a:pt x="115886" y="121776"/>
                    <a:pt x="109448" y="122519"/>
                    <a:pt x="103257" y="122519"/>
                  </a:cubicBezTo>
                  <a:cubicBezTo>
                    <a:pt x="88400" y="122519"/>
                    <a:pt x="81962" y="117568"/>
                    <a:pt x="77752" y="108658"/>
                  </a:cubicBezTo>
                  <a:cubicBezTo>
                    <a:pt x="76762" y="106925"/>
                    <a:pt x="76267" y="105935"/>
                    <a:pt x="74781" y="105935"/>
                  </a:cubicBezTo>
                  <a:cubicBezTo>
                    <a:pt x="73295" y="105935"/>
                    <a:pt x="72800" y="106925"/>
                    <a:pt x="71067" y="109153"/>
                  </a:cubicBezTo>
                  <a:cubicBezTo>
                    <a:pt x="64629" y="117816"/>
                    <a:pt x="53981" y="123261"/>
                    <a:pt x="39371" y="123261"/>
                  </a:cubicBezTo>
                  <a:cubicBezTo>
                    <a:pt x="14610" y="123261"/>
                    <a:pt x="0" y="108905"/>
                    <a:pt x="0" y="90589"/>
                  </a:cubicBezTo>
                  <a:lnTo>
                    <a:pt x="0" y="90589"/>
                  </a:lnTo>
                  <a:close/>
                  <a:moveTo>
                    <a:pt x="50762" y="94797"/>
                  </a:moveTo>
                  <a:cubicBezTo>
                    <a:pt x="62400" y="94797"/>
                    <a:pt x="72057" y="87619"/>
                    <a:pt x="72057" y="70541"/>
                  </a:cubicBezTo>
                  <a:lnTo>
                    <a:pt x="72057" y="68561"/>
                  </a:lnTo>
                  <a:cubicBezTo>
                    <a:pt x="70571" y="70541"/>
                    <a:pt x="68343" y="71779"/>
                    <a:pt x="64133" y="72769"/>
                  </a:cubicBezTo>
                  <a:lnTo>
                    <a:pt x="49524" y="75986"/>
                  </a:lnTo>
                  <a:cubicBezTo>
                    <a:pt x="42590" y="77471"/>
                    <a:pt x="38629" y="80689"/>
                    <a:pt x="38629" y="85887"/>
                  </a:cubicBezTo>
                  <a:cubicBezTo>
                    <a:pt x="38629" y="90837"/>
                    <a:pt x="43086" y="94797"/>
                    <a:pt x="50762" y="94797"/>
                  </a:cubicBezTo>
                  <a:lnTo>
                    <a:pt x="50762" y="94797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6" name="Freihandform 35">
              <a:extLst>
                <a:ext uri="{FF2B5EF4-FFF2-40B4-BE49-F238E27FC236}">
                  <a16:creationId xmlns:a16="http://schemas.microsoft.com/office/drawing/2014/main" id="{80433B17-8114-D672-3BF3-2BAC7FD525AF}"/>
                </a:ext>
              </a:extLst>
            </p:cNvPr>
            <p:cNvSpPr/>
            <p:nvPr/>
          </p:nvSpPr>
          <p:spPr>
            <a:xfrm>
              <a:off x="1397028" y="394454"/>
              <a:ext cx="113409" cy="120785"/>
            </a:xfrm>
            <a:custGeom>
              <a:avLst/>
              <a:gdLst>
                <a:gd name="connsiteX0" fmla="*/ 56705 w 113409"/>
                <a:gd name="connsiteY0" fmla="*/ 120786 h 120785"/>
                <a:gd name="connsiteX1" fmla="*/ 0 w 113409"/>
                <a:gd name="connsiteY1" fmla="*/ 70541 h 120785"/>
                <a:gd name="connsiteX2" fmla="*/ 0 w 113409"/>
                <a:gd name="connsiteY2" fmla="*/ 0 h 120785"/>
                <a:gd name="connsiteX3" fmla="*/ 40610 w 113409"/>
                <a:gd name="connsiteY3" fmla="*/ 0 h 120785"/>
                <a:gd name="connsiteX4" fmla="*/ 40610 w 113409"/>
                <a:gd name="connsiteY4" fmla="*/ 67571 h 120785"/>
                <a:gd name="connsiteX5" fmla="*/ 56705 w 113409"/>
                <a:gd name="connsiteY5" fmla="*/ 85639 h 120785"/>
                <a:gd name="connsiteX6" fmla="*/ 72800 w 113409"/>
                <a:gd name="connsiteY6" fmla="*/ 67571 h 120785"/>
                <a:gd name="connsiteX7" fmla="*/ 72800 w 113409"/>
                <a:gd name="connsiteY7" fmla="*/ 0 h 120785"/>
                <a:gd name="connsiteX8" fmla="*/ 113410 w 113409"/>
                <a:gd name="connsiteY8" fmla="*/ 0 h 120785"/>
                <a:gd name="connsiteX9" fmla="*/ 113410 w 113409"/>
                <a:gd name="connsiteY9" fmla="*/ 70541 h 120785"/>
                <a:gd name="connsiteX10" fmla="*/ 56705 w 113409"/>
                <a:gd name="connsiteY10" fmla="*/ 120786 h 120785"/>
                <a:gd name="connsiteX11" fmla="*/ 56705 w 113409"/>
                <a:gd name="connsiteY11" fmla="*/ 120786 h 12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409" h="120785">
                  <a:moveTo>
                    <a:pt x="56705" y="120786"/>
                  </a:moveTo>
                  <a:cubicBezTo>
                    <a:pt x="19810" y="120786"/>
                    <a:pt x="0" y="102223"/>
                    <a:pt x="0" y="70541"/>
                  </a:cubicBezTo>
                  <a:lnTo>
                    <a:pt x="0" y="0"/>
                  </a:lnTo>
                  <a:lnTo>
                    <a:pt x="40610" y="0"/>
                  </a:lnTo>
                  <a:lnTo>
                    <a:pt x="40610" y="67571"/>
                  </a:lnTo>
                  <a:cubicBezTo>
                    <a:pt x="40610" y="79204"/>
                    <a:pt x="46552" y="85639"/>
                    <a:pt x="56705" y="85639"/>
                  </a:cubicBezTo>
                  <a:cubicBezTo>
                    <a:pt x="66857" y="85639"/>
                    <a:pt x="72800" y="79204"/>
                    <a:pt x="72800" y="67571"/>
                  </a:cubicBezTo>
                  <a:lnTo>
                    <a:pt x="72800" y="0"/>
                  </a:lnTo>
                  <a:lnTo>
                    <a:pt x="113410" y="0"/>
                  </a:lnTo>
                  <a:lnTo>
                    <a:pt x="113410" y="70541"/>
                  </a:lnTo>
                  <a:cubicBezTo>
                    <a:pt x="113410" y="102223"/>
                    <a:pt x="93600" y="120786"/>
                    <a:pt x="56705" y="120786"/>
                  </a:cubicBezTo>
                  <a:lnTo>
                    <a:pt x="56705" y="120786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" name="Freihandform 36">
              <a:extLst>
                <a:ext uri="{FF2B5EF4-FFF2-40B4-BE49-F238E27FC236}">
                  <a16:creationId xmlns:a16="http://schemas.microsoft.com/office/drawing/2014/main" id="{E0C82D5D-1462-5E72-A81B-94BB9140102E}"/>
                </a:ext>
              </a:extLst>
            </p:cNvPr>
            <p:cNvSpPr/>
            <p:nvPr/>
          </p:nvSpPr>
          <p:spPr>
            <a:xfrm>
              <a:off x="1524552" y="391236"/>
              <a:ext cx="120342" cy="123261"/>
            </a:xfrm>
            <a:custGeom>
              <a:avLst/>
              <a:gdLst>
                <a:gd name="connsiteX0" fmla="*/ 64381 w 120342"/>
                <a:gd name="connsiteY0" fmla="*/ 123261 h 123261"/>
                <a:gd name="connsiteX1" fmla="*/ 0 w 120342"/>
                <a:gd name="connsiteY1" fmla="*/ 61631 h 123261"/>
                <a:gd name="connsiteX2" fmla="*/ 61410 w 120342"/>
                <a:gd name="connsiteY2" fmla="*/ 0 h 123261"/>
                <a:gd name="connsiteX3" fmla="*/ 120343 w 120342"/>
                <a:gd name="connsiteY3" fmla="*/ 61631 h 123261"/>
                <a:gd name="connsiteX4" fmla="*/ 120343 w 120342"/>
                <a:gd name="connsiteY4" fmla="*/ 71284 h 123261"/>
                <a:gd name="connsiteX5" fmla="*/ 39124 w 120342"/>
                <a:gd name="connsiteY5" fmla="*/ 71284 h 123261"/>
                <a:gd name="connsiteX6" fmla="*/ 64133 w 120342"/>
                <a:gd name="connsiteY6" fmla="*/ 89847 h 123261"/>
                <a:gd name="connsiteX7" fmla="*/ 87905 w 120342"/>
                <a:gd name="connsiteY7" fmla="*/ 77966 h 123261"/>
                <a:gd name="connsiteX8" fmla="*/ 116133 w 120342"/>
                <a:gd name="connsiteY8" fmla="*/ 98757 h 123261"/>
                <a:gd name="connsiteX9" fmla="*/ 64381 w 120342"/>
                <a:gd name="connsiteY9" fmla="*/ 123261 h 123261"/>
                <a:gd name="connsiteX10" fmla="*/ 64381 w 120342"/>
                <a:gd name="connsiteY10" fmla="*/ 123261 h 123261"/>
                <a:gd name="connsiteX11" fmla="*/ 81467 w 120342"/>
                <a:gd name="connsiteY11" fmla="*/ 46285 h 123261"/>
                <a:gd name="connsiteX12" fmla="*/ 61162 w 120342"/>
                <a:gd name="connsiteY12" fmla="*/ 31434 h 123261"/>
                <a:gd name="connsiteX13" fmla="*/ 40114 w 120342"/>
                <a:gd name="connsiteY13" fmla="*/ 46285 h 123261"/>
                <a:gd name="connsiteX14" fmla="*/ 81467 w 120342"/>
                <a:gd name="connsiteY14" fmla="*/ 4628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0342" h="123261">
                  <a:moveTo>
                    <a:pt x="64381" y="123261"/>
                  </a:moveTo>
                  <a:cubicBezTo>
                    <a:pt x="23771" y="123261"/>
                    <a:pt x="0" y="97272"/>
                    <a:pt x="0" y="61631"/>
                  </a:cubicBezTo>
                  <a:cubicBezTo>
                    <a:pt x="0" y="25989"/>
                    <a:pt x="25752" y="0"/>
                    <a:pt x="61410" y="0"/>
                  </a:cubicBezTo>
                  <a:cubicBezTo>
                    <a:pt x="97067" y="0"/>
                    <a:pt x="120343" y="25494"/>
                    <a:pt x="120343" y="61631"/>
                  </a:cubicBezTo>
                  <a:lnTo>
                    <a:pt x="120343" y="71284"/>
                  </a:lnTo>
                  <a:lnTo>
                    <a:pt x="39124" y="71284"/>
                  </a:lnTo>
                  <a:cubicBezTo>
                    <a:pt x="41352" y="84154"/>
                    <a:pt x="51752" y="89847"/>
                    <a:pt x="64133" y="89847"/>
                  </a:cubicBezTo>
                  <a:cubicBezTo>
                    <a:pt x="75276" y="89847"/>
                    <a:pt x="81467" y="85639"/>
                    <a:pt x="87905" y="77966"/>
                  </a:cubicBezTo>
                  <a:lnTo>
                    <a:pt x="116133" y="98757"/>
                  </a:lnTo>
                  <a:cubicBezTo>
                    <a:pt x="104991" y="114351"/>
                    <a:pt x="86419" y="123261"/>
                    <a:pt x="64381" y="123261"/>
                  </a:cubicBezTo>
                  <a:lnTo>
                    <a:pt x="64381" y="123261"/>
                  </a:lnTo>
                  <a:close/>
                  <a:moveTo>
                    <a:pt x="81467" y="46285"/>
                  </a:moveTo>
                  <a:cubicBezTo>
                    <a:pt x="78743" y="36879"/>
                    <a:pt x="71562" y="31434"/>
                    <a:pt x="61162" y="31434"/>
                  </a:cubicBezTo>
                  <a:cubicBezTo>
                    <a:pt x="50514" y="31434"/>
                    <a:pt x="42838" y="36879"/>
                    <a:pt x="40114" y="46285"/>
                  </a:cubicBezTo>
                  <a:lnTo>
                    <a:pt x="81467" y="4628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" name="Freihandform 37">
              <a:extLst>
                <a:ext uri="{FF2B5EF4-FFF2-40B4-BE49-F238E27FC236}">
                  <a16:creationId xmlns:a16="http://schemas.microsoft.com/office/drawing/2014/main" id="{06C97337-CF7A-D883-C0DD-FAEA3827DA22}"/>
                </a:ext>
              </a:extLst>
            </p:cNvPr>
            <p:cNvSpPr/>
            <p:nvPr/>
          </p:nvSpPr>
          <p:spPr>
            <a:xfrm>
              <a:off x="1660247" y="392226"/>
              <a:ext cx="73295" cy="119053"/>
            </a:xfrm>
            <a:custGeom>
              <a:avLst/>
              <a:gdLst>
                <a:gd name="connsiteX0" fmla="*/ 0 w 73295"/>
                <a:gd name="connsiteY0" fmla="*/ 2228 h 119053"/>
                <a:gd name="connsiteX1" fmla="*/ 40362 w 73295"/>
                <a:gd name="connsiteY1" fmla="*/ 2228 h 119053"/>
                <a:gd name="connsiteX2" fmla="*/ 40362 w 73295"/>
                <a:gd name="connsiteY2" fmla="*/ 17078 h 119053"/>
                <a:gd name="connsiteX3" fmla="*/ 41848 w 73295"/>
                <a:gd name="connsiteY3" fmla="*/ 19058 h 119053"/>
                <a:gd name="connsiteX4" fmla="*/ 46057 w 73295"/>
                <a:gd name="connsiteY4" fmla="*/ 14603 h 119053"/>
                <a:gd name="connsiteX5" fmla="*/ 72057 w 73295"/>
                <a:gd name="connsiteY5" fmla="*/ 0 h 119053"/>
                <a:gd name="connsiteX6" fmla="*/ 72800 w 73295"/>
                <a:gd name="connsiteY6" fmla="*/ 0 h 119053"/>
                <a:gd name="connsiteX7" fmla="*/ 73295 w 73295"/>
                <a:gd name="connsiteY7" fmla="*/ 40840 h 119053"/>
                <a:gd name="connsiteX8" fmla="*/ 64629 w 73295"/>
                <a:gd name="connsiteY8" fmla="*/ 40840 h 119053"/>
                <a:gd name="connsiteX9" fmla="*/ 40610 w 73295"/>
                <a:gd name="connsiteY9" fmla="*/ 65838 h 119053"/>
                <a:gd name="connsiteX10" fmla="*/ 40610 w 73295"/>
                <a:gd name="connsiteY10" fmla="*/ 119053 h 119053"/>
                <a:gd name="connsiteX11" fmla="*/ 248 w 73295"/>
                <a:gd name="connsiteY11" fmla="*/ 119053 h 119053"/>
                <a:gd name="connsiteX12" fmla="*/ 0 w 73295"/>
                <a:gd name="connsiteY12" fmla="*/ 2228 h 119053"/>
                <a:gd name="connsiteX13" fmla="*/ 0 w 73295"/>
                <a:gd name="connsiteY13" fmla="*/ 2228 h 11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295" h="119053">
                  <a:moveTo>
                    <a:pt x="0" y="2228"/>
                  </a:moveTo>
                  <a:lnTo>
                    <a:pt x="40362" y="2228"/>
                  </a:lnTo>
                  <a:lnTo>
                    <a:pt x="40362" y="17078"/>
                  </a:lnTo>
                  <a:cubicBezTo>
                    <a:pt x="40362" y="18563"/>
                    <a:pt x="40857" y="19058"/>
                    <a:pt x="41848" y="19058"/>
                  </a:cubicBezTo>
                  <a:cubicBezTo>
                    <a:pt x="43086" y="19058"/>
                    <a:pt x="43581" y="18316"/>
                    <a:pt x="46057" y="14603"/>
                  </a:cubicBezTo>
                  <a:cubicBezTo>
                    <a:pt x="52248" y="4455"/>
                    <a:pt x="60914" y="0"/>
                    <a:pt x="72057" y="0"/>
                  </a:cubicBezTo>
                  <a:lnTo>
                    <a:pt x="72800" y="0"/>
                  </a:lnTo>
                  <a:lnTo>
                    <a:pt x="73295" y="40840"/>
                  </a:lnTo>
                  <a:lnTo>
                    <a:pt x="64629" y="40840"/>
                  </a:lnTo>
                  <a:cubicBezTo>
                    <a:pt x="48286" y="40840"/>
                    <a:pt x="40610" y="48512"/>
                    <a:pt x="40610" y="65838"/>
                  </a:cubicBezTo>
                  <a:lnTo>
                    <a:pt x="40610" y="119053"/>
                  </a:lnTo>
                  <a:lnTo>
                    <a:pt x="248" y="119053"/>
                  </a:lnTo>
                  <a:lnTo>
                    <a:pt x="0" y="2228"/>
                  </a:lnTo>
                  <a:lnTo>
                    <a:pt x="0" y="222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9" name="Freihandform 38">
              <a:extLst>
                <a:ext uri="{FF2B5EF4-FFF2-40B4-BE49-F238E27FC236}">
                  <a16:creationId xmlns:a16="http://schemas.microsoft.com/office/drawing/2014/main" id="{B4651078-AA18-D8BA-5869-F92B82A8E243}"/>
                </a:ext>
              </a:extLst>
            </p:cNvPr>
            <p:cNvSpPr/>
            <p:nvPr/>
          </p:nvSpPr>
          <p:spPr>
            <a:xfrm>
              <a:off x="1118457" y="572415"/>
              <a:ext cx="166152" cy="151477"/>
            </a:xfrm>
            <a:custGeom>
              <a:avLst/>
              <a:gdLst>
                <a:gd name="connsiteX0" fmla="*/ 80229 w 166152"/>
                <a:gd name="connsiteY0" fmla="*/ 116578 h 151477"/>
                <a:gd name="connsiteX1" fmla="*/ 38876 w 166152"/>
                <a:gd name="connsiteY1" fmla="*/ 64601 h 151477"/>
                <a:gd name="connsiteX2" fmla="*/ 38876 w 166152"/>
                <a:gd name="connsiteY2" fmla="*/ 151477 h 151477"/>
                <a:gd name="connsiteX3" fmla="*/ 0 w 166152"/>
                <a:gd name="connsiteY3" fmla="*/ 151477 h 151477"/>
                <a:gd name="connsiteX4" fmla="*/ 0 w 166152"/>
                <a:gd name="connsiteY4" fmla="*/ 0 h 151477"/>
                <a:gd name="connsiteX5" fmla="*/ 34171 w 166152"/>
                <a:gd name="connsiteY5" fmla="*/ 0 h 151477"/>
                <a:gd name="connsiteX6" fmla="*/ 84438 w 166152"/>
                <a:gd name="connsiteY6" fmla="*/ 63611 h 151477"/>
                <a:gd name="connsiteX7" fmla="*/ 132971 w 166152"/>
                <a:gd name="connsiteY7" fmla="*/ 0 h 151477"/>
                <a:gd name="connsiteX8" fmla="*/ 166152 w 166152"/>
                <a:gd name="connsiteY8" fmla="*/ 0 h 151477"/>
                <a:gd name="connsiteX9" fmla="*/ 166152 w 166152"/>
                <a:gd name="connsiteY9" fmla="*/ 151477 h 151477"/>
                <a:gd name="connsiteX10" fmla="*/ 127029 w 166152"/>
                <a:gd name="connsiteY10" fmla="*/ 151477 h 151477"/>
                <a:gd name="connsiteX11" fmla="*/ 127029 w 166152"/>
                <a:gd name="connsiteY11" fmla="*/ 66086 h 151477"/>
                <a:gd name="connsiteX12" fmla="*/ 87657 w 166152"/>
                <a:gd name="connsiteY12" fmla="*/ 116826 h 151477"/>
                <a:gd name="connsiteX13" fmla="*/ 83695 w 166152"/>
                <a:gd name="connsiteY13" fmla="*/ 119301 h 151477"/>
                <a:gd name="connsiteX14" fmla="*/ 80229 w 166152"/>
                <a:gd name="connsiteY14" fmla="*/ 116578 h 151477"/>
                <a:gd name="connsiteX15" fmla="*/ 80229 w 166152"/>
                <a:gd name="connsiteY15" fmla="*/ 116578 h 15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6152" h="151477">
                  <a:moveTo>
                    <a:pt x="80229" y="116578"/>
                  </a:moveTo>
                  <a:lnTo>
                    <a:pt x="38876" y="64601"/>
                  </a:lnTo>
                  <a:lnTo>
                    <a:pt x="38876" y="151477"/>
                  </a:lnTo>
                  <a:lnTo>
                    <a:pt x="0" y="151477"/>
                  </a:lnTo>
                  <a:lnTo>
                    <a:pt x="0" y="0"/>
                  </a:lnTo>
                  <a:lnTo>
                    <a:pt x="34171" y="0"/>
                  </a:lnTo>
                  <a:lnTo>
                    <a:pt x="84438" y="63611"/>
                  </a:lnTo>
                  <a:lnTo>
                    <a:pt x="132971" y="0"/>
                  </a:lnTo>
                  <a:lnTo>
                    <a:pt x="166152" y="0"/>
                  </a:lnTo>
                  <a:lnTo>
                    <a:pt x="166152" y="151477"/>
                  </a:lnTo>
                  <a:lnTo>
                    <a:pt x="127029" y="151477"/>
                  </a:lnTo>
                  <a:lnTo>
                    <a:pt x="127029" y="66086"/>
                  </a:lnTo>
                  <a:lnTo>
                    <a:pt x="87657" y="116826"/>
                  </a:lnTo>
                  <a:cubicBezTo>
                    <a:pt x="86171" y="118806"/>
                    <a:pt x="85181" y="119301"/>
                    <a:pt x="83695" y="119301"/>
                  </a:cubicBezTo>
                  <a:cubicBezTo>
                    <a:pt x="82210" y="119301"/>
                    <a:pt x="81714" y="118806"/>
                    <a:pt x="80229" y="116578"/>
                  </a:cubicBezTo>
                  <a:lnTo>
                    <a:pt x="80229" y="11657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0" name="Freihandform 39">
              <a:extLst>
                <a:ext uri="{FF2B5EF4-FFF2-40B4-BE49-F238E27FC236}">
                  <a16:creationId xmlns:a16="http://schemas.microsoft.com/office/drawing/2014/main" id="{9EA60541-16B5-C198-193F-E166D1456DF2}"/>
                </a:ext>
              </a:extLst>
            </p:cNvPr>
            <p:cNvSpPr/>
            <p:nvPr/>
          </p:nvSpPr>
          <p:spPr>
            <a:xfrm>
              <a:off x="1298971" y="603354"/>
              <a:ext cx="120342" cy="123261"/>
            </a:xfrm>
            <a:custGeom>
              <a:avLst/>
              <a:gdLst>
                <a:gd name="connsiteX0" fmla="*/ 64381 w 120342"/>
                <a:gd name="connsiteY0" fmla="*/ 123261 h 123261"/>
                <a:gd name="connsiteX1" fmla="*/ 0 w 120342"/>
                <a:gd name="connsiteY1" fmla="*/ 61631 h 123261"/>
                <a:gd name="connsiteX2" fmla="*/ 61409 w 120342"/>
                <a:gd name="connsiteY2" fmla="*/ 0 h 123261"/>
                <a:gd name="connsiteX3" fmla="*/ 120343 w 120342"/>
                <a:gd name="connsiteY3" fmla="*/ 61631 h 123261"/>
                <a:gd name="connsiteX4" fmla="*/ 120343 w 120342"/>
                <a:gd name="connsiteY4" fmla="*/ 71284 h 123261"/>
                <a:gd name="connsiteX5" fmla="*/ 39124 w 120342"/>
                <a:gd name="connsiteY5" fmla="*/ 71284 h 123261"/>
                <a:gd name="connsiteX6" fmla="*/ 64133 w 120342"/>
                <a:gd name="connsiteY6" fmla="*/ 89847 h 123261"/>
                <a:gd name="connsiteX7" fmla="*/ 87905 w 120342"/>
                <a:gd name="connsiteY7" fmla="*/ 77966 h 123261"/>
                <a:gd name="connsiteX8" fmla="*/ 116133 w 120342"/>
                <a:gd name="connsiteY8" fmla="*/ 98757 h 123261"/>
                <a:gd name="connsiteX9" fmla="*/ 64381 w 120342"/>
                <a:gd name="connsiteY9" fmla="*/ 123261 h 123261"/>
                <a:gd name="connsiteX10" fmla="*/ 64381 w 120342"/>
                <a:gd name="connsiteY10" fmla="*/ 123261 h 123261"/>
                <a:gd name="connsiteX11" fmla="*/ 81219 w 120342"/>
                <a:gd name="connsiteY11" fmla="*/ 46285 h 123261"/>
                <a:gd name="connsiteX12" fmla="*/ 60914 w 120342"/>
                <a:gd name="connsiteY12" fmla="*/ 31434 h 123261"/>
                <a:gd name="connsiteX13" fmla="*/ 39867 w 120342"/>
                <a:gd name="connsiteY13" fmla="*/ 46285 h 123261"/>
                <a:gd name="connsiteX14" fmla="*/ 81219 w 120342"/>
                <a:gd name="connsiteY14" fmla="*/ 4628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0342" h="123261">
                  <a:moveTo>
                    <a:pt x="64381" y="123261"/>
                  </a:moveTo>
                  <a:cubicBezTo>
                    <a:pt x="23771" y="123261"/>
                    <a:pt x="0" y="97272"/>
                    <a:pt x="0" y="61631"/>
                  </a:cubicBezTo>
                  <a:cubicBezTo>
                    <a:pt x="0" y="25989"/>
                    <a:pt x="25752" y="0"/>
                    <a:pt x="61409" y="0"/>
                  </a:cubicBezTo>
                  <a:cubicBezTo>
                    <a:pt x="97067" y="0"/>
                    <a:pt x="120343" y="25494"/>
                    <a:pt x="120343" y="61631"/>
                  </a:cubicBezTo>
                  <a:lnTo>
                    <a:pt x="120343" y="71284"/>
                  </a:lnTo>
                  <a:lnTo>
                    <a:pt x="39124" y="71284"/>
                  </a:lnTo>
                  <a:cubicBezTo>
                    <a:pt x="41352" y="84154"/>
                    <a:pt x="51752" y="89847"/>
                    <a:pt x="64133" y="89847"/>
                  </a:cubicBezTo>
                  <a:cubicBezTo>
                    <a:pt x="75276" y="89847"/>
                    <a:pt x="81467" y="85639"/>
                    <a:pt x="87905" y="77966"/>
                  </a:cubicBezTo>
                  <a:lnTo>
                    <a:pt x="116133" y="98757"/>
                  </a:lnTo>
                  <a:cubicBezTo>
                    <a:pt x="104743" y="114351"/>
                    <a:pt x="86171" y="123261"/>
                    <a:pt x="64381" y="123261"/>
                  </a:cubicBezTo>
                  <a:lnTo>
                    <a:pt x="64381" y="123261"/>
                  </a:lnTo>
                  <a:close/>
                  <a:moveTo>
                    <a:pt x="81219" y="46285"/>
                  </a:moveTo>
                  <a:cubicBezTo>
                    <a:pt x="78495" y="36879"/>
                    <a:pt x="71314" y="31434"/>
                    <a:pt x="60914" y="31434"/>
                  </a:cubicBezTo>
                  <a:cubicBezTo>
                    <a:pt x="50267" y="31434"/>
                    <a:pt x="42590" y="36879"/>
                    <a:pt x="39867" y="46285"/>
                  </a:cubicBezTo>
                  <a:lnTo>
                    <a:pt x="81219" y="4628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1" name="Freihandform 40">
              <a:extLst>
                <a:ext uri="{FF2B5EF4-FFF2-40B4-BE49-F238E27FC236}">
                  <a16:creationId xmlns:a16="http://schemas.microsoft.com/office/drawing/2014/main" id="{CB420F26-4D26-A051-5B1D-596CCDE9A25C}"/>
                </a:ext>
              </a:extLst>
            </p:cNvPr>
            <p:cNvSpPr/>
            <p:nvPr/>
          </p:nvSpPr>
          <p:spPr>
            <a:xfrm>
              <a:off x="1432190" y="563505"/>
              <a:ext cx="126780" cy="163605"/>
            </a:xfrm>
            <a:custGeom>
              <a:avLst/>
              <a:gdLst>
                <a:gd name="connsiteX0" fmla="*/ 86419 w 126780"/>
                <a:gd name="connsiteY0" fmla="*/ 153705 h 163605"/>
                <a:gd name="connsiteX1" fmla="*/ 84686 w 126780"/>
                <a:gd name="connsiteY1" fmla="*/ 151725 h 163605"/>
                <a:gd name="connsiteX2" fmla="*/ 79981 w 126780"/>
                <a:gd name="connsiteY2" fmla="*/ 154448 h 163605"/>
                <a:gd name="connsiteX3" fmla="*/ 52990 w 126780"/>
                <a:gd name="connsiteY3" fmla="*/ 163606 h 163605"/>
                <a:gd name="connsiteX4" fmla="*/ 0 w 126780"/>
                <a:gd name="connsiteY4" fmla="*/ 101975 h 163605"/>
                <a:gd name="connsiteX5" fmla="*/ 52990 w 126780"/>
                <a:gd name="connsiteY5" fmla="*/ 40344 h 163605"/>
                <a:gd name="connsiteX6" fmla="*/ 79981 w 126780"/>
                <a:gd name="connsiteY6" fmla="*/ 49502 h 163605"/>
                <a:gd name="connsiteX7" fmla="*/ 84686 w 126780"/>
                <a:gd name="connsiteY7" fmla="*/ 52225 h 163605"/>
                <a:gd name="connsiteX8" fmla="*/ 86419 w 126780"/>
                <a:gd name="connsiteY8" fmla="*/ 50245 h 163605"/>
                <a:gd name="connsiteX9" fmla="*/ 86419 w 126780"/>
                <a:gd name="connsiteY9" fmla="*/ 0 h 163605"/>
                <a:gd name="connsiteX10" fmla="*/ 126781 w 126780"/>
                <a:gd name="connsiteY10" fmla="*/ 0 h 163605"/>
                <a:gd name="connsiteX11" fmla="*/ 126781 w 126780"/>
                <a:gd name="connsiteY11" fmla="*/ 160635 h 163605"/>
                <a:gd name="connsiteX12" fmla="*/ 86419 w 126780"/>
                <a:gd name="connsiteY12" fmla="*/ 160635 h 163605"/>
                <a:gd name="connsiteX13" fmla="*/ 86419 w 126780"/>
                <a:gd name="connsiteY13" fmla="*/ 153705 h 163605"/>
                <a:gd name="connsiteX14" fmla="*/ 86419 w 126780"/>
                <a:gd name="connsiteY14" fmla="*/ 153705 h 163605"/>
                <a:gd name="connsiteX15" fmla="*/ 64876 w 126780"/>
                <a:gd name="connsiteY15" fmla="*/ 127964 h 163605"/>
                <a:gd name="connsiteX16" fmla="*/ 88400 w 126780"/>
                <a:gd name="connsiteY16" fmla="*/ 101728 h 163605"/>
                <a:gd name="connsiteX17" fmla="*/ 64876 w 126780"/>
                <a:gd name="connsiteY17" fmla="*/ 75491 h 163605"/>
                <a:gd name="connsiteX18" fmla="*/ 40857 w 126780"/>
                <a:gd name="connsiteY18" fmla="*/ 101728 h 163605"/>
                <a:gd name="connsiteX19" fmla="*/ 64876 w 126780"/>
                <a:gd name="connsiteY19" fmla="*/ 127964 h 16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780" h="163605">
                  <a:moveTo>
                    <a:pt x="86419" y="153705"/>
                  </a:moveTo>
                  <a:cubicBezTo>
                    <a:pt x="86419" y="152220"/>
                    <a:pt x="85676" y="151725"/>
                    <a:pt x="84686" y="151725"/>
                  </a:cubicBezTo>
                  <a:cubicBezTo>
                    <a:pt x="83200" y="151725"/>
                    <a:pt x="82210" y="152715"/>
                    <a:pt x="79981" y="154448"/>
                  </a:cubicBezTo>
                  <a:cubicBezTo>
                    <a:pt x="75029" y="158655"/>
                    <a:pt x="66114" y="163606"/>
                    <a:pt x="52990" y="163606"/>
                  </a:cubicBezTo>
                  <a:cubicBezTo>
                    <a:pt x="22038" y="163606"/>
                    <a:pt x="0" y="138359"/>
                    <a:pt x="0" y="101975"/>
                  </a:cubicBezTo>
                  <a:cubicBezTo>
                    <a:pt x="0" y="65591"/>
                    <a:pt x="22038" y="40344"/>
                    <a:pt x="52990" y="40344"/>
                  </a:cubicBezTo>
                  <a:cubicBezTo>
                    <a:pt x="66114" y="40344"/>
                    <a:pt x="74781" y="45295"/>
                    <a:pt x="79981" y="49502"/>
                  </a:cubicBezTo>
                  <a:cubicBezTo>
                    <a:pt x="82210" y="51235"/>
                    <a:pt x="83448" y="52225"/>
                    <a:pt x="84686" y="52225"/>
                  </a:cubicBezTo>
                  <a:cubicBezTo>
                    <a:pt x="85924" y="52225"/>
                    <a:pt x="86419" y="51483"/>
                    <a:pt x="86419" y="50245"/>
                  </a:cubicBezTo>
                  <a:lnTo>
                    <a:pt x="86419" y="0"/>
                  </a:lnTo>
                  <a:lnTo>
                    <a:pt x="126781" y="0"/>
                  </a:lnTo>
                  <a:lnTo>
                    <a:pt x="126781" y="160635"/>
                  </a:lnTo>
                  <a:lnTo>
                    <a:pt x="86419" y="160635"/>
                  </a:lnTo>
                  <a:lnTo>
                    <a:pt x="86419" y="153705"/>
                  </a:lnTo>
                  <a:lnTo>
                    <a:pt x="86419" y="153705"/>
                  </a:lnTo>
                  <a:close/>
                  <a:moveTo>
                    <a:pt x="64876" y="127964"/>
                  </a:moveTo>
                  <a:cubicBezTo>
                    <a:pt x="79238" y="127964"/>
                    <a:pt x="88400" y="117321"/>
                    <a:pt x="88400" y="101728"/>
                  </a:cubicBezTo>
                  <a:cubicBezTo>
                    <a:pt x="88400" y="86134"/>
                    <a:pt x="79486" y="75491"/>
                    <a:pt x="64876" y="75491"/>
                  </a:cubicBezTo>
                  <a:cubicBezTo>
                    <a:pt x="50267" y="75491"/>
                    <a:pt x="40857" y="86134"/>
                    <a:pt x="40857" y="101728"/>
                  </a:cubicBezTo>
                  <a:cubicBezTo>
                    <a:pt x="40610" y="117321"/>
                    <a:pt x="49771" y="127964"/>
                    <a:pt x="64876" y="127964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2" name="Freihandform 41">
              <a:extLst>
                <a:ext uri="{FF2B5EF4-FFF2-40B4-BE49-F238E27FC236}">
                  <a16:creationId xmlns:a16="http://schemas.microsoft.com/office/drawing/2014/main" id="{31DF0DBE-4A31-6A5B-8EAD-25319E2B4BD8}"/>
                </a:ext>
              </a:extLst>
            </p:cNvPr>
            <p:cNvSpPr/>
            <p:nvPr/>
          </p:nvSpPr>
          <p:spPr>
            <a:xfrm>
              <a:off x="1580266" y="555832"/>
              <a:ext cx="46552" cy="167813"/>
            </a:xfrm>
            <a:custGeom>
              <a:avLst/>
              <a:gdLst>
                <a:gd name="connsiteX0" fmla="*/ 23276 w 46552"/>
                <a:gd name="connsiteY0" fmla="*/ 0 h 167813"/>
                <a:gd name="connsiteX1" fmla="*/ 46552 w 46552"/>
                <a:gd name="connsiteY1" fmla="*/ 20544 h 167813"/>
                <a:gd name="connsiteX2" fmla="*/ 23276 w 46552"/>
                <a:gd name="connsiteY2" fmla="*/ 41087 h 167813"/>
                <a:gd name="connsiteX3" fmla="*/ 0 w 46552"/>
                <a:gd name="connsiteY3" fmla="*/ 20544 h 167813"/>
                <a:gd name="connsiteX4" fmla="*/ 23276 w 46552"/>
                <a:gd name="connsiteY4" fmla="*/ 0 h 167813"/>
                <a:gd name="connsiteX5" fmla="*/ 43333 w 46552"/>
                <a:gd name="connsiteY5" fmla="*/ 50740 h 167813"/>
                <a:gd name="connsiteX6" fmla="*/ 43333 w 46552"/>
                <a:gd name="connsiteY6" fmla="*/ 167813 h 167813"/>
                <a:gd name="connsiteX7" fmla="*/ 2971 w 46552"/>
                <a:gd name="connsiteY7" fmla="*/ 167813 h 167813"/>
                <a:gd name="connsiteX8" fmla="*/ 2971 w 46552"/>
                <a:gd name="connsiteY8" fmla="*/ 50740 h 167813"/>
                <a:gd name="connsiteX9" fmla="*/ 43333 w 46552"/>
                <a:gd name="connsiteY9" fmla="*/ 50740 h 16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552" h="167813">
                  <a:moveTo>
                    <a:pt x="23276" y="0"/>
                  </a:moveTo>
                  <a:cubicBezTo>
                    <a:pt x="36895" y="0"/>
                    <a:pt x="46552" y="8168"/>
                    <a:pt x="46552" y="20544"/>
                  </a:cubicBezTo>
                  <a:cubicBezTo>
                    <a:pt x="46552" y="32919"/>
                    <a:pt x="36895" y="41087"/>
                    <a:pt x="23276" y="41087"/>
                  </a:cubicBezTo>
                  <a:cubicBezTo>
                    <a:pt x="9657" y="41087"/>
                    <a:pt x="0" y="33167"/>
                    <a:pt x="0" y="20544"/>
                  </a:cubicBezTo>
                  <a:cubicBezTo>
                    <a:pt x="0" y="7920"/>
                    <a:pt x="9657" y="0"/>
                    <a:pt x="23276" y="0"/>
                  </a:cubicBezTo>
                  <a:close/>
                  <a:moveTo>
                    <a:pt x="43333" y="50740"/>
                  </a:moveTo>
                  <a:lnTo>
                    <a:pt x="43333" y="167813"/>
                  </a:lnTo>
                  <a:lnTo>
                    <a:pt x="2971" y="167813"/>
                  </a:lnTo>
                  <a:lnTo>
                    <a:pt x="2971" y="50740"/>
                  </a:lnTo>
                  <a:lnTo>
                    <a:pt x="43333" y="50740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3" name="Freihandform 42">
              <a:extLst>
                <a:ext uri="{FF2B5EF4-FFF2-40B4-BE49-F238E27FC236}">
                  <a16:creationId xmlns:a16="http://schemas.microsoft.com/office/drawing/2014/main" id="{2C2B54F5-EC2F-583C-3B66-2CD828264863}"/>
                </a:ext>
              </a:extLst>
            </p:cNvPr>
            <p:cNvSpPr/>
            <p:nvPr/>
          </p:nvSpPr>
          <p:spPr>
            <a:xfrm>
              <a:off x="1641923" y="602859"/>
              <a:ext cx="120342" cy="123261"/>
            </a:xfrm>
            <a:custGeom>
              <a:avLst/>
              <a:gdLst>
                <a:gd name="connsiteX0" fmla="*/ 0 w 120342"/>
                <a:gd name="connsiteY0" fmla="*/ 90589 h 123261"/>
                <a:gd name="connsiteX1" fmla="*/ 36400 w 120342"/>
                <a:gd name="connsiteY1" fmla="*/ 54453 h 123261"/>
                <a:gd name="connsiteX2" fmla="*/ 65124 w 120342"/>
                <a:gd name="connsiteY2" fmla="*/ 47770 h 123261"/>
                <a:gd name="connsiteX3" fmla="*/ 72057 w 120342"/>
                <a:gd name="connsiteY3" fmla="*/ 40840 h 123261"/>
                <a:gd name="connsiteX4" fmla="*/ 57943 w 120342"/>
                <a:gd name="connsiteY4" fmla="*/ 32177 h 123261"/>
                <a:gd name="connsiteX5" fmla="*/ 29467 w 120342"/>
                <a:gd name="connsiteY5" fmla="*/ 49007 h 123261"/>
                <a:gd name="connsiteX6" fmla="*/ 495 w 120342"/>
                <a:gd name="connsiteY6" fmla="*/ 31682 h 123261"/>
                <a:gd name="connsiteX7" fmla="*/ 59429 w 120342"/>
                <a:gd name="connsiteY7" fmla="*/ 0 h 123261"/>
                <a:gd name="connsiteX8" fmla="*/ 109695 w 120342"/>
                <a:gd name="connsiteY8" fmla="*/ 49007 h 123261"/>
                <a:gd name="connsiteX9" fmla="*/ 109695 w 120342"/>
                <a:gd name="connsiteY9" fmla="*/ 84649 h 123261"/>
                <a:gd name="connsiteX10" fmla="*/ 116381 w 120342"/>
                <a:gd name="connsiteY10" fmla="*/ 90589 h 123261"/>
                <a:gd name="connsiteX11" fmla="*/ 120343 w 120342"/>
                <a:gd name="connsiteY11" fmla="*/ 90589 h 123261"/>
                <a:gd name="connsiteX12" fmla="*/ 120343 w 120342"/>
                <a:gd name="connsiteY12" fmla="*/ 120538 h 123261"/>
                <a:gd name="connsiteX13" fmla="*/ 103257 w 120342"/>
                <a:gd name="connsiteY13" fmla="*/ 122519 h 123261"/>
                <a:gd name="connsiteX14" fmla="*/ 77752 w 120342"/>
                <a:gd name="connsiteY14" fmla="*/ 108658 h 123261"/>
                <a:gd name="connsiteX15" fmla="*/ 74781 w 120342"/>
                <a:gd name="connsiteY15" fmla="*/ 105935 h 123261"/>
                <a:gd name="connsiteX16" fmla="*/ 71067 w 120342"/>
                <a:gd name="connsiteY16" fmla="*/ 109153 h 123261"/>
                <a:gd name="connsiteX17" fmla="*/ 39371 w 120342"/>
                <a:gd name="connsiteY17" fmla="*/ 123261 h 123261"/>
                <a:gd name="connsiteX18" fmla="*/ 0 w 120342"/>
                <a:gd name="connsiteY18" fmla="*/ 90589 h 123261"/>
                <a:gd name="connsiteX19" fmla="*/ 0 w 120342"/>
                <a:gd name="connsiteY19" fmla="*/ 90589 h 123261"/>
                <a:gd name="connsiteX20" fmla="*/ 50762 w 120342"/>
                <a:gd name="connsiteY20" fmla="*/ 95045 h 123261"/>
                <a:gd name="connsiteX21" fmla="*/ 72057 w 120342"/>
                <a:gd name="connsiteY21" fmla="*/ 70788 h 123261"/>
                <a:gd name="connsiteX22" fmla="*/ 72057 w 120342"/>
                <a:gd name="connsiteY22" fmla="*/ 68561 h 123261"/>
                <a:gd name="connsiteX23" fmla="*/ 64133 w 120342"/>
                <a:gd name="connsiteY23" fmla="*/ 72769 h 123261"/>
                <a:gd name="connsiteX24" fmla="*/ 49524 w 120342"/>
                <a:gd name="connsiteY24" fmla="*/ 75986 h 123261"/>
                <a:gd name="connsiteX25" fmla="*/ 38629 w 120342"/>
                <a:gd name="connsiteY25" fmla="*/ 85887 h 123261"/>
                <a:gd name="connsiteX26" fmla="*/ 50762 w 120342"/>
                <a:gd name="connsiteY26" fmla="*/ 95045 h 123261"/>
                <a:gd name="connsiteX27" fmla="*/ 50762 w 120342"/>
                <a:gd name="connsiteY27" fmla="*/ 9504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0342" h="123261">
                  <a:moveTo>
                    <a:pt x="0" y="90589"/>
                  </a:moveTo>
                  <a:cubicBezTo>
                    <a:pt x="0" y="72521"/>
                    <a:pt x="11390" y="60393"/>
                    <a:pt x="36400" y="54453"/>
                  </a:cubicBezTo>
                  <a:lnTo>
                    <a:pt x="65124" y="47770"/>
                  </a:lnTo>
                  <a:cubicBezTo>
                    <a:pt x="70076" y="46532"/>
                    <a:pt x="72057" y="44305"/>
                    <a:pt x="72057" y="40840"/>
                  </a:cubicBezTo>
                  <a:cubicBezTo>
                    <a:pt x="72057" y="35394"/>
                    <a:pt x="67600" y="32177"/>
                    <a:pt x="57943" y="32177"/>
                  </a:cubicBezTo>
                  <a:cubicBezTo>
                    <a:pt x="46800" y="32177"/>
                    <a:pt x="35162" y="38612"/>
                    <a:pt x="29467" y="49007"/>
                  </a:cubicBezTo>
                  <a:lnTo>
                    <a:pt x="495" y="31682"/>
                  </a:lnTo>
                  <a:cubicBezTo>
                    <a:pt x="9905" y="14356"/>
                    <a:pt x="30705" y="0"/>
                    <a:pt x="59429" y="0"/>
                  </a:cubicBezTo>
                  <a:cubicBezTo>
                    <a:pt x="94343" y="0"/>
                    <a:pt x="109695" y="17326"/>
                    <a:pt x="109695" y="49007"/>
                  </a:cubicBezTo>
                  <a:lnTo>
                    <a:pt x="109695" y="84649"/>
                  </a:lnTo>
                  <a:cubicBezTo>
                    <a:pt x="109695" y="89104"/>
                    <a:pt x="111676" y="90589"/>
                    <a:pt x="116381" y="90589"/>
                  </a:cubicBezTo>
                  <a:lnTo>
                    <a:pt x="120343" y="90589"/>
                  </a:lnTo>
                  <a:lnTo>
                    <a:pt x="120343" y="120538"/>
                  </a:lnTo>
                  <a:cubicBezTo>
                    <a:pt x="115886" y="121776"/>
                    <a:pt x="109448" y="122519"/>
                    <a:pt x="103257" y="122519"/>
                  </a:cubicBezTo>
                  <a:cubicBezTo>
                    <a:pt x="88400" y="122519"/>
                    <a:pt x="81962" y="117568"/>
                    <a:pt x="77752" y="108658"/>
                  </a:cubicBezTo>
                  <a:cubicBezTo>
                    <a:pt x="76762" y="106925"/>
                    <a:pt x="76267" y="105935"/>
                    <a:pt x="74781" y="105935"/>
                  </a:cubicBezTo>
                  <a:cubicBezTo>
                    <a:pt x="73295" y="105935"/>
                    <a:pt x="72800" y="106925"/>
                    <a:pt x="71067" y="109153"/>
                  </a:cubicBezTo>
                  <a:cubicBezTo>
                    <a:pt x="64629" y="117816"/>
                    <a:pt x="53981" y="123261"/>
                    <a:pt x="39371" y="123261"/>
                  </a:cubicBezTo>
                  <a:cubicBezTo>
                    <a:pt x="14609" y="123261"/>
                    <a:pt x="0" y="109153"/>
                    <a:pt x="0" y="90589"/>
                  </a:cubicBezTo>
                  <a:lnTo>
                    <a:pt x="0" y="90589"/>
                  </a:lnTo>
                  <a:close/>
                  <a:moveTo>
                    <a:pt x="50762" y="95045"/>
                  </a:moveTo>
                  <a:cubicBezTo>
                    <a:pt x="62400" y="95045"/>
                    <a:pt x="72057" y="87867"/>
                    <a:pt x="72057" y="70788"/>
                  </a:cubicBezTo>
                  <a:lnTo>
                    <a:pt x="72057" y="68561"/>
                  </a:lnTo>
                  <a:cubicBezTo>
                    <a:pt x="70571" y="70541"/>
                    <a:pt x="68343" y="71779"/>
                    <a:pt x="64133" y="72769"/>
                  </a:cubicBezTo>
                  <a:lnTo>
                    <a:pt x="49524" y="75986"/>
                  </a:lnTo>
                  <a:cubicBezTo>
                    <a:pt x="42591" y="77471"/>
                    <a:pt x="38629" y="80689"/>
                    <a:pt x="38629" y="85887"/>
                  </a:cubicBezTo>
                  <a:cubicBezTo>
                    <a:pt x="38629" y="90837"/>
                    <a:pt x="43086" y="95045"/>
                    <a:pt x="50762" y="95045"/>
                  </a:cubicBezTo>
                  <a:lnTo>
                    <a:pt x="50762" y="9504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4" name="Freihandform 43">
              <a:extLst>
                <a:ext uri="{FF2B5EF4-FFF2-40B4-BE49-F238E27FC236}">
                  <a16:creationId xmlns:a16="http://schemas.microsoft.com/office/drawing/2014/main" id="{65841BF1-75D4-3876-9263-96FD51E9DB6B}"/>
                </a:ext>
              </a:extLst>
            </p:cNvPr>
            <p:cNvSpPr/>
            <p:nvPr/>
          </p:nvSpPr>
          <p:spPr>
            <a:xfrm>
              <a:off x="1108552" y="779088"/>
              <a:ext cx="162438" cy="158413"/>
            </a:xfrm>
            <a:custGeom>
              <a:avLst/>
              <a:gdLst>
                <a:gd name="connsiteX0" fmla="*/ 0 w 162438"/>
                <a:gd name="connsiteY0" fmla="*/ 79451 h 158413"/>
                <a:gd name="connsiteX1" fmla="*/ 82705 w 162438"/>
                <a:gd name="connsiteY1" fmla="*/ 0 h 158413"/>
                <a:gd name="connsiteX2" fmla="*/ 153029 w 162438"/>
                <a:gd name="connsiteY2" fmla="*/ 37622 h 158413"/>
                <a:gd name="connsiteX3" fmla="*/ 117124 w 162438"/>
                <a:gd name="connsiteY3" fmla="*/ 57423 h 158413"/>
                <a:gd name="connsiteX4" fmla="*/ 82705 w 162438"/>
                <a:gd name="connsiteY4" fmla="*/ 37869 h 158413"/>
                <a:gd name="connsiteX5" fmla="*/ 43086 w 162438"/>
                <a:gd name="connsiteY5" fmla="*/ 79451 h 158413"/>
                <a:gd name="connsiteX6" fmla="*/ 82705 w 162438"/>
                <a:gd name="connsiteY6" fmla="*/ 120538 h 158413"/>
                <a:gd name="connsiteX7" fmla="*/ 116876 w 162438"/>
                <a:gd name="connsiteY7" fmla="*/ 100737 h 158413"/>
                <a:gd name="connsiteX8" fmla="*/ 92610 w 162438"/>
                <a:gd name="connsiteY8" fmla="*/ 77719 h 158413"/>
                <a:gd name="connsiteX9" fmla="*/ 89886 w 162438"/>
                <a:gd name="connsiteY9" fmla="*/ 73016 h 158413"/>
                <a:gd name="connsiteX10" fmla="*/ 94591 w 162438"/>
                <a:gd name="connsiteY10" fmla="*/ 69303 h 158413"/>
                <a:gd name="connsiteX11" fmla="*/ 162438 w 162438"/>
                <a:gd name="connsiteY11" fmla="*/ 69303 h 158413"/>
                <a:gd name="connsiteX12" fmla="*/ 162438 w 162438"/>
                <a:gd name="connsiteY12" fmla="*/ 74254 h 158413"/>
                <a:gd name="connsiteX13" fmla="*/ 82952 w 162438"/>
                <a:gd name="connsiteY13" fmla="*/ 158408 h 158413"/>
                <a:gd name="connsiteX14" fmla="*/ 0 w 162438"/>
                <a:gd name="connsiteY14" fmla="*/ 79451 h 158413"/>
                <a:gd name="connsiteX15" fmla="*/ 0 w 162438"/>
                <a:gd name="connsiteY15" fmla="*/ 79451 h 15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2438" h="158413">
                  <a:moveTo>
                    <a:pt x="0" y="79451"/>
                  </a:moveTo>
                  <a:cubicBezTo>
                    <a:pt x="0" y="34652"/>
                    <a:pt x="32190" y="0"/>
                    <a:pt x="82705" y="0"/>
                  </a:cubicBezTo>
                  <a:cubicBezTo>
                    <a:pt x="114895" y="0"/>
                    <a:pt x="137924" y="14356"/>
                    <a:pt x="153029" y="37622"/>
                  </a:cubicBezTo>
                  <a:lnTo>
                    <a:pt x="117124" y="57423"/>
                  </a:lnTo>
                  <a:cubicBezTo>
                    <a:pt x="110933" y="45790"/>
                    <a:pt x="99791" y="37869"/>
                    <a:pt x="82705" y="37869"/>
                  </a:cubicBezTo>
                  <a:cubicBezTo>
                    <a:pt x="58686" y="37869"/>
                    <a:pt x="43086" y="54700"/>
                    <a:pt x="43086" y="79451"/>
                  </a:cubicBezTo>
                  <a:cubicBezTo>
                    <a:pt x="43086" y="104203"/>
                    <a:pt x="58438" y="120538"/>
                    <a:pt x="82705" y="120538"/>
                  </a:cubicBezTo>
                  <a:cubicBezTo>
                    <a:pt x="98800" y="120538"/>
                    <a:pt x="111429" y="112866"/>
                    <a:pt x="116876" y="100737"/>
                  </a:cubicBezTo>
                  <a:lnTo>
                    <a:pt x="92610" y="77719"/>
                  </a:lnTo>
                  <a:cubicBezTo>
                    <a:pt x="90629" y="75986"/>
                    <a:pt x="89886" y="74254"/>
                    <a:pt x="89886" y="73016"/>
                  </a:cubicBezTo>
                  <a:cubicBezTo>
                    <a:pt x="89886" y="71036"/>
                    <a:pt x="91371" y="69303"/>
                    <a:pt x="94591" y="69303"/>
                  </a:cubicBezTo>
                  <a:lnTo>
                    <a:pt x="162438" y="69303"/>
                  </a:lnTo>
                  <a:lnTo>
                    <a:pt x="162438" y="74254"/>
                  </a:lnTo>
                  <a:cubicBezTo>
                    <a:pt x="162438" y="138359"/>
                    <a:pt x="120095" y="158408"/>
                    <a:pt x="82952" y="158408"/>
                  </a:cubicBezTo>
                  <a:cubicBezTo>
                    <a:pt x="32190" y="158903"/>
                    <a:pt x="0" y="124251"/>
                    <a:pt x="0" y="79451"/>
                  </a:cubicBezTo>
                  <a:lnTo>
                    <a:pt x="0" y="79451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 44">
              <a:extLst>
                <a:ext uri="{FF2B5EF4-FFF2-40B4-BE49-F238E27FC236}">
                  <a16:creationId xmlns:a16="http://schemas.microsoft.com/office/drawing/2014/main" id="{53DAC805-DB57-6234-4001-CD2B3AE42268}"/>
                </a:ext>
              </a:extLst>
            </p:cNvPr>
            <p:cNvSpPr/>
            <p:nvPr/>
          </p:nvSpPr>
          <p:spPr>
            <a:xfrm>
              <a:off x="1285599" y="814977"/>
              <a:ext cx="73295" cy="119053"/>
            </a:xfrm>
            <a:custGeom>
              <a:avLst/>
              <a:gdLst>
                <a:gd name="connsiteX0" fmla="*/ 0 w 73295"/>
                <a:gd name="connsiteY0" fmla="*/ 2228 h 119053"/>
                <a:gd name="connsiteX1" fmla="*/ 40362 w 73295"/>
                <a:gd name="connsiteY1" fmla="*/ 2228 h 119053"/>
                <a:gd name="connsiteX2" fmla="*/ 40362 w 73295"/>
                <a:gd name="connsiteY2" fmla="*/ 17078 h 119053"/>
                <a:gd name="connsiteX3" fmla="*/ 41848 w 73295"/>
                <a:gd name="connsiteY3" fmla="*/ 19058 h 119053"/>
                <a:gd name="connsiteX4" fmla="*/ 46057 w 73295"/>
                <a:gd name="connsiteY4" fmla="*/ 14603 h 119053"/>
                <a:gd name="connsiteX5" fmla="*/ 72057 w 73295"/>
                <a:gd name="connsiteY5" fmla="*/ 0 h 119053"/>
                <a:gd name="connsiteX6" fmla="*/ 72800 w 73295"/>
                <a:gd name="connsiteY6" fmla="*/ 0 h 119053"/>
                <a:gd name="connsiteX7" fmla="*/ 73295 w 73295"/>
                <a:gd name="connsiteY7" fmla="*/ 40840 h 119053"/>
                <a:gd name="connsiteX8" fmla="*/ 64629 w 73295"/>
                <a:gd name="connsiteY8" fmla="*/ 40840 h 119053"/>
                <a:gd name="connsiteX9" fmla="*/ 40610 w 73295"/>
                <a:gd name="connsiteY9" fmla="*/ 65838 h 119053"/>
                <a:gd name="connsiteX10" fmla="*/ 40610 w 73295"/>
                <a:gd name="connsiteY10" fmla="*/ 119053 h 119053"/>
                <a:gd name="connsiteX11" fmla="*/ 248 w 73295"/>
                <a:gd name="connsiteY11" fmla="*/ 119053 h 119053"/>
                <a:gd name="connsiteX12" fmla="*/ 248 w 73295"/>
                <a:gd name="connsiteY12" fmla="*/ 2228 h 119053"/>
                <a:gd name="connsiteX13" fmla="*/ 0 w 73295"/>
                <a:gd name="connsiteY13" fmla="*/ 2228 h 119053"/>
                <a:gd name="connsiteX14" fmla="*/ 0 w 73295"/>
                <a:gd name="connsiteY14" fmla="*/ 2228 h 11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295" h="119053">
                  <a:moveTo>
                    <a:pt x="0" y="2228"/>
                  </a:moveTo>
                  <a:lnTo>
                    <a:pt x="40362" y="2228"/>
                  </a:lnTo>
                  <a:lnTo>
                    <a:pt x="40362" y="17078"/>
                  </a:lnTo>
                  <a:cubicBezTo>
                    <a:pt x="40362" y="18563"/>
                    <a:pt x="40857" y="19058"/>
                    <a:pt x="41848" y="19058"/>
                  </a:cubicBezTo>
                  <a:cubicBezTo>
                    <a:pt x="42838" y="19058"/>
                    <a:pt x="43581" y="18316"/>
                    <a:pt x="46057" y="14603"/>
                  </a:cubicBezTo>
                  <a:cubicBezTo>
                    <a:pt x="52248" y="4455"/>
                    <a:pt x="60914" y="0"/>
                    <a:pt x="72057" y="0"/>
                  </a:cubicBezTo>
                  <a:lnTo>
                    <a:pt x="72800" y="0"/>
                  </a:lnTo>
                  <a:lnTo>
                    <a:pt x="73295" y="40840"/>
                  </a:lnTo>
                  <a:lnTo>
                    <a:pt x="64629" y="40840"/>
                  </a:lnTo>
                  <a:cubicBezTo>
                    <a:pt x="48286" y="40840"/>
                    <a:pt x="40610" y="48512"/>
                    <a:pt x="40610" y="65838"/>
                  </a:cubicBezTo>
                  <a:lnTo>
                    <a:pt x="40610" y="119053"/>
                  </a:lnTo>
                  <a:lnTo>
                    <a:pt x="248" y="119053"/>
                  </a:lnTo>
                  <a:lnTo>
                    <a:pt x="248" y="2228"/>
                  </a:lnTo>
                  <a:lnTo>
                    <a:pt x="0" y="2228"/>
                  </a:lnTo>
                  <a:lnTo>
                    <a:pt x="0" y="222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6" name="Freihandform 45">
              <a:extLst>
                <a:ext uri="{FF2B5EF4-FFF2-40B4-BE49-F238E27FC236}">
                  <a16:creationId xmlns:a16="http://schemas.microsoft.com/office/drawing/2014/main" id="{6E55E921-14A3-D281-12AB-ED076EF31304}"/>
                </a:ext>
              </a:extLst>
            </p:cNvPr>
            <p:cNvSpPr/>
            <p:nvPr/>
          </p:nvSpPr>
          <p:spPr>
            <a:xfrm>
              <a:off x="1364095" y="814235"/>
              <a:ext cx="129504" cy="123261"/>
            </a:xfrm>
            <a:custGeom>
              <a:avLst/>
              <a:gdLst>
                <a:gd name="connsiteX0" fmla="*/ 0 w 129504"/>
                <a:gd name="connsiteY0" fmla="*/ 61631 h 123261"/>
                <a:gd name="connsiteX1" fmla="*/ 64876 w 129504"/>
                <a:gd name="connsiteY1" fmla="*/ 0 h 123261"/>
                <a:gd name="connsiteX2" fmla="*/ 129505 w 129504"/>
                <a:gd name="connsiteY2" fmla="*/ 61631 h 123261"/>
                <a:gd name="connsiteX3" fmla="*/ 64876 w 129504"/>
                <a:gd name="connsiteY3" fmla="*/ 123261 h 123261"/>
                <a:gd name="connsiteX4" fmla="*/ 0 w 129504"/>
                <a:gd name="connsiteY4" fmla="*/ 61631 h 123261"/>
                <a:gd name="connsiteX5" fmla="*/ 0 w 129504"/>
                <a:gd name="connsiteY5" fmla="*/ 61631 h 123261"/>
                <a:gd name="connsiteX6" fmla="*/ 64876 w 129504"/>
                <a:gd name="connsiteY6" fmla="*/ 87619 h 123261"/>
                <a:gd name="connsiteX7" fmla="*/ 89143 w 129504"/>
                <a:gd name="connsiteY7" fmla="*/ 61631 h 123261"/>
                <a:gd name="connsiteX8" fmla="*/ 64876 w 129504"/>
                <a:gd name="connsiteY8" fmla="*/ 35642 h 123261"/>
                <a:gd name="connsiteX9" fmla="*/ 40362 w 129504"/>
                <a:gd name="connsiteY9" fmla="*/ 61631 h 123261"/>
                <a:gd name="connsiteX10" fmla="*/ 64876 w 129504"/>
                <a:gd name="connsiteY10" fmla="*/ 87619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9504" h="123261">
                  <a:moveTo>
                    <a:pt x="0" y="61631"/>
                  </a:moveTo>
                  <a:cubicBezTo>
                    <a:pt x="0" y="25494"/>
                    <a:pt x="27238" y="0"/>
                    <a:pt x="64876" y="0"/>
                  </a:cubicBezTo>
                  <a:cubicBezTo>
                    <a:pt x="102514" y="0"/>
                    <a:pt x="129505" y="25246"/>
                    <a:pt x="129505" y="61631"/>
                  </a:cubicBezTo>
                  <a:cubicBezTo>
                    <a:pt x="129505" y="98015"/>
                    <a:pt x="102019" y="123261"/>
                    <a:pt x="64876" y="123261"/>
                  </a:cubicBezTo>
                  <a:cubicBezTo>
                    <a:pt x="27733" y="123261"/>
                    <a:pt x="0" y="98015"/>
                    <a:pt x="0" y="61631"/>
                  </a:cubicBezTo>
                  <a:lnTo>
                    <a:pt x="0" y="61631"/>
                  </a:lnTo>
                  <a:close/>
                  <a:moveTo>
                    <a:pt x="64876" y="87619"/>
                  </a:moveTo>
                  <a:cubicBezTo>
                    <a:pt x="79733" y="87619"/>
                    <a:pt x="89143" y="76976"/>
                    <a:pt x="89143" y="61631"/>
                  </a:cubicBezTo>
                  <a:cubicBezTo>
                    <a:pt x="89143" y="46285"/>
                    <a:pt x="79733" y="35642"/>
                    <a:pt x="64876" y="35642"/>
                  </a:cubicBezTo>
                  <a:cubicBezTo>
                    <a:pt x="50019" y="35642"/>
                    <a:pt x="40362" y="46285"/>
                    <a:pt x="40362" y="61631"/>
                  </a:cubicBezTo>
                  <a:cubicBezTo>
                    <a:pt x="40362" y="76976"/>
                    <a:pt x="49771" y="87619"/>
                    <a:pt x="64876" y="87619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7" name="Freihandform 46">
              <a:extLst>
                <a:ext uri="{FF2B5EF4-FFF2-40B4-BE49-F238E27FC236}">
                  <a16:creationId xmlns:a16="http://schemas.microsoft.com/office/drawing/2014/main" id="{247A6789-2B7B-C2BB-BFA2-E7B95B5E339D}"/>
                </a:ext>
              </a:extLst>
            </p:cNvPr>
            <p:cNvSpPr/>
            <p:nvPr/>
          </p:nvSpPr>
          <p:spPr>
            <a:xfrm>
              <a:off x="1505238" y="817452"/>
              <a:ext cx="113409" cy="120538"/>
            </a:xfrm>
            <a:custGeom>
              <a:avLst/>
              <a:gdLst>
                <a:gd name="connsiteX0" fmla="*/ 56705 w 113409"/>
                <a:gd name="connsiteY0" fmla="*/ 120538 h 120538"/>
                <a:gd name="connsiteX1" fmla="*/ 0 w 113409"/>
                <a:gd name="connsiteY1" fmla="*/ 70293 h 120538"/>
                <a:gd name="connsiteX2" fmla="*/ 0 w 113409"/>
                <a:gd name="connsiteY2" fmla="*/ 0 h 120538"/>
                <a:gd name="connsiteX3" fmla="*/ 40610 w 113409"/>
                <a:gd name="connsiteY3" fmla="*/ 0 h 120538"/>
                <a:gd name="connsiteX4" fmla="*/ 40610 w 113409"/>
                <a:gd name="connsiteY4" fmla="*/ 67571 h 120538"/>
                <a:gd name="connsiteX5" fmla="*/ 56705 w 113409"/>
                <a:gd name="connsiteY5" fmla="*/ 85639 h 120538"/>
                <a:gd name="connsiteX6" fmla="*/ 72800 w 113409"/>
                <a:gd name="connsiteY6" fmla="*/ 67571 h 120538"/>
                <a:gd name="connsiteX7" fmla="*/ 72800 w 113409"/>
                <a:gd name="connsiteY7" fmla="*/ 0 h 120538"/>
                <a:gd name="connsiteX8" fmla="*/ 113409 w 113409"/>
                <a:gd name="connsiteY8" fmla="*/ 0 h 120538"/>
                <a:gd name="connsiteX9" fmla="*/ 113409 w 113409"/>
                <a:gd name="connsiteY9" fmla="*/ 70541 h 120538"/>
                <a:gd name="connsiteX10" fmla="*/ 56705 w 113409"/>
                <a:gd name="connsiteY10" fmla="*/ 120538 h 120538"/>
                <a:gd name="connsiteX11" fmla="*/ 56705 w 113409"/>
                <a:gd name="connsiteY11" fmla="*/ 120538 h 12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409" h="120538">
                  <a:moveTo>
                    <a:pt x="56705" y="120538"/>
                  </a:moveTo>
                  <a:cubicBezTo>
                    <a:pt x="19810" y="120538"/>
                    <a:pt x="0" y="101975"/>
                    <a:pt x="0" y="70293"/>
                  </a:cubicBezTo>
                  <a:lnTo>
                    <a:pt x="0" y="0"/>
                  </a:lnTo>
                  <a:lnTo>
                    <a:pt x="40610" y="0"/>
                  </a:lnTo>
                  <a:lnTo>
                    <a:pt x="40610" y="67571"/>
                  </a:lnTo>
                  <a:cubicBezTo>
                    <a:pt x="40610" y="79204"/>
                    <a:pt x="46552" y="85639"/>
                    <a:pt x="56705" y="85639"/>
                  </a:cubicBezTo>
                  <a:cubicBezTo>
                    <a:pt x="66857" y="85639"/>
                    <a:pt x="72800" y="79204"/>
                    <a:pt x="72800" y="67571"/>
                  </a:cubicBezTo>
                  <a:lnTo>
                    <a:pt x="72800" y="0"/>
                  </a:lnTo>
                  <a:lnTo>
                    <a:pt x="113409" y="0"/>
                  </a:lnTo>
                  <a:lnTo>
                    <a:pt x="113409" y="70541"/>
                  </a:lnTo>
                  <a:cubicBezTo>
                    <a:pt x="113409" y="101975"/>
                    <a:pt x="93600" y="120538"/>
                    <a:pt x="56705" y="120538"/>
                  </a:cubicBezTo>
                  <a:lnTo>
                    <a:pt x="56705" y="12053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8" name="Freihandform 47">
              <a:extLst>
                <a:ext uri="{FF2B5EF4-FFF2-40B4-BE49-F238E27FC236}">
                  <a16:creationId xmlns:a16="http://schemas.microsoft.com/office/drawing/2014/main" id="{AC819608-ED7E-40EC-6E49-672F3C995722}"/>
                </a:ext>
              </a:extLst>
            </p:cNvPr>
            <p:cNvSpPr/>
            <p:nvPr/>
          </p:nvSpPr>
          <p:spPr>
            <a:xfrm>
              <a:off x="1636723" y="813987"/>
              <a:ext cx="127028" cy="165833"/>
            </a:xfrm>
            <a:custGeom>
              <a:avLst/>
              <a:gdLst>
                <a:gd name="connsiteX0" fmla="*/ 0 w 127028"/>
                <a:gd name="connsiteY0" fmla="*/ 3218 h 165833"/>
                <a:gd name="connsiteX1" fmla="*/ 40610 w 127028"/>
                <a:gd name="connsiteY1" fmla="*/ 3218 h 165833"/>
                <a:gd name="connsiteX2" fmla="*/ 40610 w 127028"/>
                <a:gd name="connsiteY2" fmla="*/ 9900 h 165833"/>
                <a:gd name="connsiteX3" fmla="*/ 42343 w 127028"/>
                <a:gd name="connsiteY3" fmla="*/ 11881 h 165833"/>
                <a:gd name="connsiteX4" fmla="*/ 47048 w 127028"/>
                <a:gd name="connsiteY4" fmla="*/ 9158 h 165833"/>
                <a:gd name="connsiteX5" fmla="*/ 74038 w 127028"/>
                <a:gd name="connsiteY5" fmla="*/ 0 h 165833"/>
                <a:gd name="connsiteX6" fmla="*/ 127029 w 127028"/>
                <a:gd name="connsiteY6" fmla="*/ 61631 h 165833"/>
                <a:gd name="connsiteX7" fmla="*/ 74038 w 127028"/>
                <a:gd name="connsiteY7" fmla="*/ 123261 h 165833"/>
                <a:gd name="connsiteX8" fmla="*/ 47048 w 127028"/>
                <a:gd name="connsiteY8" fmla="*/ 114103 h 165833"/>
                <a:gd name="connsiteX9" fmla="*/ 42343 w 127028"/>
                <a:gd name="connsiteY9" fmla="*/ 111381 h 165833"/>
                <a:gd name="connsiteX10" fmla="*/ 40610 w 127028"/>
                <a:gd name="connsiteY10" fmla="*/ 113361 h 165833"/>
                <a:gd name="connsiteX11" fmla="*/ 40610 w 127028"/>
                <a:gd name="connsiteY11" fmla="*/ 165833 h 165833"/>
                <a:gd name="connsiteX12" fmla="*/ 248 w 127028"/>
                <a:gd name="connsiteY12" fmla="*/ 165833 h 165833"/>
                <a:gd name="connsiteX13" fmla="*/ 248 w 127028"/>
                <a:gd name="connsiteY13" fmla="*/ 3218 h 165833"/>
                <a:gd name="connsiteX14" fmla="*/ 0 w 127028"/>
                <a:gd name="connsiteY14" fmla="*/ 3218 h 165833"/>
                <a:gd name="connsiteX15" fmla="*/ 0 w 127028"/>
                <a:gd name="connsiteY15" fmla="*/ 3218 h 165833"/>
                <a:gd name="connsiteX16" fmla="*/ 62152 w 127028"/>
                <a:gd name="connsiteY16" fmla="*/ 88114 h 165833"/>
                <a:gd name="connsiteX17" fmla="*/ 86172 w 127028"/>
                <a:gd name="connsiteY17" fmla="*/ 61878 h 165833"/>
                <a:gd name="connsiteX18" fmla="*/ 62152 w 127028"/>
                <a:gd name="connsiteY18" fmla="*/ 35642 h 165833"/>
                <a:gd name="connsiteX19" fmla="*/ 38629 w 127028"/>
                <a:gd name="connsiteY19" fmla="*/ 61878 h 165833"/>
                <a:gd name="connsiteX20" fmla="*/ 62152 w 127028"/>
                <a:gd name="connsiteY20" fmla="*/ 88114 h 16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7028" h="165833">
                  <a:moveTo>
                    <a:pt x="0" y="3218"/>
                  </a:moveTo>
                  <a:lnTo>
                    <a:pt x="40610" y="3218"/>
                  </a:lnTo>
                  <a:lnTo>
                    <a:pt x="40610" y="9900"/>
                  </a:lnTo>
                  <a:cubicBezTo>
                    <a:pt x="40610" y="11386"/>
                    <a:pt x="41352" y="11881"/>
                    <a:pt x="42343" y="11881"/>
                  </a:cubicBezTo>
                  <a:cubicBezTo>
                    <a:pt x="43829" y="11881"/>
                    <a:pt x="44819" y="10891"/>
                    <a:pt x="47048" y="9158"/>
                  </a:cubicBezTo>
                  <a:cubicBezTo>
                    <a:pt x="52000" y="4950"/>
                    <a:pt x="60914" y="0"/>
                    <a:pt x="74038" y="0"/>
                  </a:cubicBezTo>
                  <a:cubicBezTo>
                    <a:pt x="104991" y="0"/>
                    <a:pt x="127029" y="25246"/>
                    <a:pt x="127029" y="61631"/>
                  </a:cubicBezTo>
                  <a:cubicBezTo>
                    <a:pt x="127029" y="98015"/>
                    <a:pt x="104991" y="123261"/>
                    <a:pt x="74038" y="123261"/>
                  </a:cubicBezTo>
                  <a:cubicBezTo>
                    <a:pt x="60914" y="123261"/>
                    <a:pt x="52248" y="118311"/>
                    <a:pt x="47048" y="114103"/>
                  </a:cubicBezTo>
                  <a:cubicBezTo>
                    <a:pt x="44819" y="112371"/>
                    <a:pt x="43581" y="111381"/>
                    <a:pt x="42343" y="111381"/>
                  </a:cubicBezTo>
                  <a:cubicBezTo>
                    <a:pt x="41105" y="111381"/>
                    <a:pt x="40610" y="112123"/>
                    <a:pt x="40610" y="113361"/>
                  </a:cubicBezTo>
                  <a:lnTo>
                    <a:pt x="40610" y="165833"/>
                  </a:lnTo>
                  <a:lnTo>
                    <a:pt x="248" y="165833"/>
                  </a:lnTo>
                  <a:lnTo>
                    <a:pt x="248" y="3218"/>
                  </a:lnTo>
                  <a:lnTo>
                    <a:pt x="0" y="3218"/>
                  </a:lnTo>
                  <a:lnTo>
                    <a:pt x="0" y="3218"/>
                  </a:lnTo>
                  <a:close/>
                  <a:moveTo>
                    <a:pt x="62152" y="88114"/>
                  </a:moveTo>
                  <a:cubicBezTo>
                    <a:pt x="77010" y="88114"/>
                    <a:pt x="86172" y="77471"/>
                    <a:pt x="86172" y="61878"/>
                  </a:cubicBezTo>
                  <a:cubicBezTo>
                    <a:pt x="86172" y="46285"/>
                    <a:pt x="77010" y="35642"/>
                    <a:pt x="62152" y="35642"/>
                  </a:cubicBezTo>
                  <a:cubicBezTo>
                    <a:pt x="47295" y="35642"/>
                    <a:pt x="38629" y="46285"/>
                    <a:pt x="38629" y="61878"/>
                  </a:cubicBezTo>
                  <a:cubicBezTo>
                    <a:pt x="38629" y="77471"/>
                    <a:pt x="47543" y="88114"/>
                    <a:pt x="62152" y="88114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9" name="Freihandform 48">
              <a:extLst>
                <a:ext uri="{FF2B5EF4-FFF2-40B4-BE49-F238E27FC236}">
                  <a16:creationId xmlns:a16="http://schemas.microsoft.com/office/drawing/2014/main" id="{552FA432-8EAC-66B7-5ADD-8C8C158A0094}"/>
                </a:ext>
              </a:extLst>
            </p:cNvPr>
            <p:cNvSpPr/>
            <p:nvPr/>
          </p:nvSpPr>
          <p:spPr>
            <a:xfrm>
              <a:off x="360000" y="359802"/>
              <a:ext cx="548723" cy="574475"/>
            </a:xfrm>
            <a:custGeom>
              <a:avLst/>
              <a:gdLst>
                <a:gd name="connsiteX0" fmla="*/ 454133 w 548723"/>
                <a:gd name="connsiteY0" fmla="*/ 254690 h 574475"/>
                <a:gd name="connsiteX1" fmla="*/ 496476 w 548723"/>
                <a:gd name="connsiteY1" fmla="*/ 143805 h 574475"/>
                <a:gd name="connsiteX2" fmla="*/ 494248 w 548723"/>
                <a:gd name="connsiteY2" fmla="*/ 118806 h 574475"/>
                <a:gd name="connsiteX3" fmla="*/ 335276 w 548723"/>
                <a:gd name="connsiteY3" fmla="*/ 0 h 574475"/>
                <a:gd name="connsiteX4" fmla="*/ 137181 w 548723"/>
                <a:gd name="connsiteY4" fmla="*/ 0 h 574475"/>
                <a:gd name="connsiteX5" fmla="*/ 104248 w 548723"/>
                <a:gd name="connsiteY5" fmla="*/ 34652 h 574475"/>
                <a:gd name="connsiteX6" fmla="*/ 104248 w 548723"/>
                <a:gd name="connsiteY6" fmla="*/ 111628 h 574475"/>
                <a:gd name="connsiteX7" fmla="*/ 58933 w 548723"/>
                <a:gd name="connsiteY7" fmla="*/ 85887 h 574475"/>
                <a:gd name="connsiteX8" fmla="*/ 0 w 548723"/>
                <a:gd name="connsiteY8" fmla="*/ 114846 h 574475"/>
                <a:gd name="connsiteX9" fmla="*/ 0 w 548723"/>
                <a:gd name="connsiteY9" fmla="*/ 417306 h 574475"/>
                <a:gd name="connsiteX10" fmla="*/ 26000 w 548723"/>
                <a:gd name="connsiteY10" fmla="*/ 444037 h 574475"/>
                <a:gd name="connsiteX11" fmla="*/ 52000 w 548723"/>
                <a:gd name="connsiteY11" fmla="*/ 417306 h 574475"/>
                <a:gd name="connsiteX12" fmla="*/ 52000 w 548723"/>
                <a:gd name="connsiteY12" fmla="*/ 141577 h 574475"/>
                <a:gd name="connsiteX13" fmla="*/ 104743 w 548723"/>
                <a:gd name="connsiteY13" fmla="*/ 171526 h 574475"/>
                <a:gd name="connsiteX14" fmla="*/ 104743 w 548723"/>
                <a:gd name="connsiteY14" fmla="*/ 365576 h 574475"/>
                <a:gd name="connsiteX15" fmla="*/ 151048 w 548723"/>
                <a:gd name="connsiteY15" fmla="*/ 384387 h 574475"/>
                <a:gd name="connsiteX16" fmla="*/ 319924 w 548723"/>
                <a:gd name="connsiteY16" fmla="*/ 286867 h 574475"/>
                <a:gd name="connsiteX17" fmla="*/ 337257 w 548723"/>
                <a:gd name="connsiteY17" fmla="*/ 260878 h 574475"/>
                <a:gd name="connsiteX18" fmla="*/ 319924 w 548723"/>
                <a:gd name="connsiteY18" fmla="*/ 234889 h 574475"/>
                <a:gd name="connsiteX19" fmla="*/ 156495 w 548723"/>
                <a:gd name="connsiteY19" fmla="*/ 141329 h 574475"/>
                <a:gd name="connsiteX20" fmla="*/ 156495 w 548723"/>
                <a:gd name="connsiteY20" fmla="*/ 51978 h 574475"/>
                <a:gd name="connsiteX21" fmla="*/ 330076 w 548723"/>
                <a:gd name="connsiteY21" fmla="*/ 51978 h 574475"/>
                <a:gd name="connsiteX22" fmla="*/ 443981 w 548723"/>
                <a:gd name="connsiteY22" fmla="*/ 148507 h 574475"/>
                <a:gd name="connsiteX23" fmla="*/ 407086 w 548723"/>
                <a:gd name="connsiteY23" fmla="*/ 233404 h 574475"/>
                <a:gd name="connsiteX24" fmla="*/ 392229 w 548723"/>
                <a:gd name="connsiteY24" fmla="*/ 261620 h 574475"/>
                <a:gd name="connsiteX25" fmla="*/ 416495 w 548723"/>
                <a:gd name="connsiteY25" fmla="*/ 290579 h 574475"/>
                <a:gd name="connsiteX26" fmla="*/ 495981 w 548723"/>
                <a:gd name="connsiteY26" fmla="*/ 406168 h 574475"/>
                <a:gd name="connsiteX27" fmla="*/ 363257 w 548723"/>
                <a:gd name="connsiteY27" fmla="*/ 522498 h 574475"/>
                <a:gd name="connsiteX28" fmla="*/ 135448 w 548723"/>
                <a:gd name="connsiteY28" fmla="*/ 522498 h 574475"/>
                <a:gd name="connsiteX29" fmla="*/ 104743 w 548723"/>
                <a:gd name="connsiteY29" fmla="*/ 548487 h 574475"/>
                <a:gd name="connsiteX30" fmla="*/ 135448 w 548723"/>
                <a:gd name="connsiteY30" fmla="*/ 574476 h 574475"/>
                <a:gd name="connsiteX31" fmla="*/ 363257 w 548723"/>
                <a:gd name="connsiteY31" fmla="*/ 574476 h 574475"/>
                <a:gd name="connsiteX32" fmla="*/ 542038 w 548723"/>
                <a:gd name="connsiteY32" fmla="*/ 454680 h 574475"/>
                <a:gd name="connsiteX33" fmla="*/ 548724 w 548723"/>
                <a:gd name="connsiteY33" fmla="*/ 407900 h 574475"/>
                <a:gd name="connsiteX34" fmla="*/ 454133 w 548723"/>
                <a:gd name="connsiteY34" fmla="*/ 254690 h 574475"/>
                <a:gd name="connsiteX35" fmla="*/ 454133 w 548723"/>
                <a:gd name="connsiteY35" fmla="*/ 254690 h 574475"/>
                <a:gd name="connsiteX36" fmla="*/ 263962 w 548723"/>
                <a:gd name="connsiteY36" fmla="*/ 261125 h 574475"/>
                <a:gd name="connsiteX37" fmla="*/ 156248 w 548723"/>
                <a:gd name="connsiteY37" fmla="*/ 322508 h 574475"/>
                <a:gd name="connsiteX38" fmla="*/ 156248 w 548723"/>
                <a:gd name="connsiteY38" fmla="*/ 201475 h 574475"/>
                <a:gd name="connsiteX39" fmla="*/ 263962 w 548723"/>
                <a:gd name="connsiteY39" fmla="*/ 261125 h 57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48723" h="574475">
                  <a:moveTo>
                    <a:pt x="454133" y="254690"/>
                  </a:moveTo>
                  <a:cubicBezTo>
                    <a:pt x="484095" y="222514"/>
                    <a:pt x="496476" y="185634"/>
                    <a:pt x="496476" y="143805"/>
                  </a:cubicBezTo>
                  <a:cubicBezTo>
                    <a:pt x="496476" y="135389"/>
                    <a:pt x="495733" y="126974"/>
                    <a:pt x="494248" y="118806"/>
                  </a:cubicBezTo>
                  <a:cubicBezTo>
                    <a:pt x="482857" y="52473"/>
                    <a:pt x="426400" y="0"/>
                    <a:pt x="335276" y="0"/>
                  </a:cubicBezTo>
                  <a:lnTo>
                    <a:pt x="137181" y="0"/>
                  </a:lnTo>
                  <a:cubicBezTo>
                    <a:pt x="115886" y="0"/>
                    <a:pt x="104248" y="12623"/>
                    <a:pt x="104248" y="34652"/>
                  </a:cubicBezTo>
                  <a:lnTo>
                    <a:pt x="104248" y="111628"/>
                  </a:lnTo>
                  <a:lnTo>
                    <a:pt x="58933" y="85887"/>
                  </a:lnTo>
                  <a:cubicBezTo>
                    <a:pt x="28229" y="68561"/>
                    <a:pt x="0" y="83412"/>
                    <a:pt x="0" y="114846"/>
                  </a:cubicBezTo>
                  <a:lnTo>
                    <a:pt x="0" y="417306"/>
                  </a:lnTo>
                  <a:cubicBezTo>
                    <a:pt x="0" y="433889"/>
                    <a:pt x="10152" y="444037"/>
                    <a:pt x="26000" y="444037"/>
                  </a:cubicBezTo>
                  <a:cubicBezTo>
                    <a:pt x="41848" y="444037"/>
                    <a:pt x="52000" y="433889"/>
                    <a:pt x="52000" y="417306"/>
                  </a:cubicBezTo>
                  <a:lnTo>
                    <a:pt x="52000" y="141577"/>
                  </a:lnTo>
                  <a:lnTo>
                    <a:pt x="104743" y="171526"/>
                  </a:lnTo>
                  <a:lnTo>
                    <a:pt x="104743" y="365576"/>
                  </a:lnTo>
                  <a:cubicBezTo>
                    <a:pt x="104743" y="388347"/>
                    <a:pt x="128267" y="397752"/>
                    <a:pt x="151048" y="384387"/>
                  </a:cubicBezTo>
                  <a:lnTo>
                    <a:pt x="319924" y="286867"/>
                  </a:lnTo>
                  <a:cubicBezTo>
                    <a:pt x="332552" y="279689"/>
                    <a:pt x="337257" y="270283"/>
                    <a:pt x="337257" y="260878"/>
                  </a:cubicBezTo>
                  <a:cubicBezTo>
                    <a:pt x="337257" y="252215"/>
                    <a:pt x="332552" y="242067"/>
                    <a:pt x="319924" y="234889"/>
                  </a:cubicBezTo>
                  <a:lnTo>
                    <a:pt x="156495" y="141329"/>
                  </a:lnTo>
                  <a:lnTo>
                    <a:pt x="156495" y="51978"/>
                  </a:lnTo>
                  <a:lnTo>
                    <a:pt x="330076" y="51978"/>
                  </a:lnTo>
                  <a:cubicBezTo>
                    <a:pt x="406343" y="51978"/>
                    <a:pt x="443981" y="92817"/>
                    <a:pt x="443981" y="148507"/>
                  </a:cubicBezTo>
                  <a:cubicBezTo>
                    <a:pt x="443981" y="184644"/>
                    <a:pt x="426648" y="213603"/>
                    <a:pt x="407086" y="233404"/>
                  </a:cubicBezTo>
                  <a:cubicBezTo>
                    <a:pt x="395200" y="245285"/>
                    <a:pt x="392229" y="252958"/>
                    <a:pt x="392229" y="261620"/>
                  </a:cubicBezTo>
                  <a:cubicBezTo>
                    <a:pt x="392229" y="271768"/>
                    <a:pt x="396933" y="280431"/>
                    <a:pt x="416495" y="290579"/>
                  </a:cubicBezTo>
                  <a:cubicBezTo>
                    <a:pt x="462800" y="314093"/>
                    <a:pt x="495981" y="354933"/>
                    <a:pt x="495981" y="406168"/>
                  </a:cubicBezTo>
                  <a:cubicBezTo>
                    <a:pt x="495981" y="473738"/>
                    <a:pt x="446457" y="522498"/>
                    <a:pt x="363257" y="522498"/>
                  </a:cubicBezTo>
                  <a:lnTo>
                    <a:pt x="135448" y="522498"/>
                  </a:lnTo>
                  <a:cubicBezTo>
                    <a:pt x="115143" y="522498"/>
                    <a:pt x="104743" y="532646"/>
                    <a:pt x="104743" y="548487"/>
                  </a:cubicBezTo>
                  <a:cubicBezTo>
                    <a:pt x="104743" y="564328"/>
                    <a:pt x="114895" y="574476"/>
                    <a:pt x="135448" y="574476"/>
                  </a:cubicBezTo>
                  <a:lnTo>
                    <a:pt x="363257" y="574476"/>
                  </a:lnTo>
                  <a:cubicBezTo>
                    <a:pt x="460324" y="574476"/>
                    <a:pt x="522476" y="522003"/>
                    <a:pt x="542038" y="454680"/>
                  </a:cubicBezTo>
                  <a:cubicBezTo>
                    <a:pt x="546495" y="439582"/>
                    <a:pt x="548724" y="423988"/>
                    <a:pt x="548724" y="407900"/>
                  </a:cubicBezTo>
                  <a:cubicBezTo>
                    <a:pt x="548476" y="341814"/>
                    <a:pt x="510095" y="286867"/>
                    <a:pt x="454133" y="254690"/>
                  </a:cubicBezTo>
                  <a:lnTo>
                    <a:pt x="454133" y="254690"/>
                  </a:lnTo>
                  <a:close/>
                  <a:moveTo>
                    <a:pt x="263962" y="261125"/>
                  </a:moveTo>
                  <a:lnTo>
                    <a:pt x="156248" y="322508"/>
                  </a:lnTo>
                  <a:lnTo>
                    <a:pt x="156248" y="201475"/>
                  </a:lnTo>
                  <a:lnTo>
                    <a:pt x="263962" y="26112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199573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plain / Triangle Lem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ihandform 51">
            <a:extLst>
              <a:ext uri="{FF2B5EF4-FFF2-40B4-BE49-F238E27FC236}">
                <a16:creationId xmlns:a16="http://schemas.microsoft.com/office/drawing/2014/main" id="{9E96AEF7-3205-2365-4971-69561F5D182D}"/>
              </a:ext>
            </a:extLst>
          </p:cNvPr>
          <p:cNvSpPr/>
          <p:nvPr/>
        </p:nvSpPr>
        <p:spPr>
          <a:xfrm>
            <a:off x="9268680" y="6546358"/>
            <a:ext cx="771600" cy="311643"/>
          </a:xfrm>
          <a:custGeom>
            <a:avLst/>
            <a:gdLst>
              <a:gd name="connsiteX0" fmla="*/ 177000 w 771600"/>
              <a:gd name="connsiteY0" fmla="*/ 3 h 311643"/>
              <a:gd name="connsiteX1" fmla="*/ 265799 w 771600"/>
              <a:gd name="connsiteY1" fmla="*/ 23540 h 311643"/>
              <a:gd name="connsiteX2" fmla="*/ 771600 w 771600"/>
              <a:gd name="connsiteY2" fmla="*/ 311643 h 311643"/>
              <a:gd name="connsiteX3" fmla="*/ 0 w 771600"/>
              <a:gd name="connsiteY3" fmla="*/ 311643 h 311643"/>
              <a:gd name="connsiteX4" fmla="*/ 0 w 771600"/>
              <a:gd name="connsiteY4" fmla="*/ 178626 h 311643"/>
              <a:gd name="connsiteX5" fmla="*/ 88412 w 771600"/>
              <a:gd name="connsiteY5" fmla="*/ 24385 h 311643"/>
              <a:gd name="connsiteX6" fmla="*/ 177000 w 771600"/>
              <a:gd name="connsiteY6" fmla="*/ 3 h 31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1600" h="311643">
                <a:moveTo>
                  <a:pt x="177000" y="3"/>
                </a:moveTo>
                <a:cubicBezTo>
                  <a:pt x="207489" y="-173"/>
                  <a:pt x="238012" y="7638"/>
                  <a:pt x="265799" y="23540"/>
                </a:cubicBezTo>
                <a:lnTo>
                  <a:pt x="771600" y="311643"/>
                </a:lnTo>
                <a:lnTo>
                  <a:pt x="0" y="311643"/>
                </a:lnTo>
                <a:lnTo>
                  <a:pt x="0" y="178626"/>
                </a:lnTo>
                <a:cubicBezTo>
                  <a:pt x="0" y="114453"/>
                  <a:pt x="33120" y="56753"/>
                  <a:pt x="88412" y="24385"/>
                </a:cubicBezTo>
                <a:cubicBezTo>
                  <a:pt x="116058" y="8342"/>
                  <a:pt x="146512" y="179"/>
                  <a:pt x="177000" y="3"/>
                </a:cubicBezTo>
                <a:close/>
              </a:path>
            </a:pathLst>
          </a:custGeom>
          <a:solidFill>
            <a:schemeClr val="accent2"/>
          </a:solidFill>
          <a:ln w="280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2" name="Freihandform 31">
            <a:extLst>
              <a:ext uri="{FF2B5EF4-FFF2-40B4-BE49-F238E27FC236}">
                <a16:creationId xmlns:a16="http://schemas.microsoft.com/office/drawing/2014/main" id="{AD7A6583-1A80-BAA4-C8A5-AAB02FF8DD9B}"/>
              </a:ext>
            </a:extLst>
          </p:cNvPr>
          <p:cNvSpPr/>
          <p:nvPr/>
        </p:nvSpPr>
        <p:spPr>
          <a:xfrm>
            <a:off x="6167785" y="5371108"/>
            <a:ext cx="1077229" cy="1196255"/>
          </a:xfrm>
          <a:custGeom>
            <a:avLst/>
            <a:gdLst>
              <a:gd name="connsiteX0" fmla="*/ 57258 w 1077229"/>
              <a:gd name="connsiteY0" fmla="*/ 1180494 h 1196255"/>
              <a:gd name="connsiteX1" fmla="*/ 115077 w 1077229"/>
              <a:gd name="connsiteY1" fmla="*/ 1196255 h 1196255"/>
              <a:gd name="connsiteX2" fmla="*/ 171773 w 1077229"/>
              <a:gd name="connsiteY2" fmla="*/ 1181056 h 1196255"/>
              <a:gd name="connsiteX3" fmla="*/ 1019130 w 1077229"/>
              <a:gd name="connsiteY3" fmla="*/ 698347 h 1196255"/>
              <a:gd name="connsiteX4" fmla="*/ 1077230 w 1077229"/>
              <a:gd name="connsiteY4" fmla="*/ 598146 h 1196255"/>
              <a:gd name="connsiteX5" fmla="*/ 1019130 w 1077229"/>
              <a:gd name="connsiteY5" fmla="*/ 497945 h 1196255"/>
              <a:gd name="connsiteX6" fmla="*/ 171773 w 1077229"/>
              <a:gd name="connsiteY6" fmla="*/ 15236 h 1196255"/>
              <a:gd name="connsiteX7" fmla="*/ 57258 w 1077229"/>
              <a:gd name="connsiteY7" fmla="*/ 15799 h 1196255"/>
              <a:gd name="connsiteX8" fmla="*/ 0 w 1077229"/>
              <a:gd name="connsiteY8" fmla="*/ 115437 h 1196255"/>
              <a:gd name="connsiteX9" fmla="*/ 0 w 1077229"/>
              <a:gd name="connsiteY9" fmla="*/ 1080574 h 1196255"/>
              <a:gd name="connsiteX10" fmla="*/ 57258 w 1077229"/>
              <a:gd name="connsiteY10" fmla="*/ 1180212 h 119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77229" h="1196255">
                <a:moveTo>
                  <a:pt x="57258" y="1180494"/>
                </a:moveTo>
                <a:cubicBezTo>
                  <a:pt x="75221" y="1190908"/>
                  <a:pt x="95149" y="1196255"/>
                  <a:pt x="115077" y="1196255"/>
                </a:cubicBezTo>
                <a:cubicBezTo>
                  <a:pt x="135005" y="1196255"/>
                  <a:pt x="154090" y="1191189"/>
                  <a:pt x="171773" y="1181056"/>
                </a:cubicBezTo>
                <a:lnTo>
                  <a:pt x="1019130" y="698347"/>
                </a:lnTo>
                <a:cubicBezTo>
                  <a:pt x="1055618" y="677519"/>
                  <a:pt x="1077230" y="640084"/>
                  <a:pt x="1077230" y="598146"/>
                </a:cubicBezTo>
                <a:cubicBezTo>
                  <a:pt x="1077230" y="556208"/>
                  <a:pt x="1055618" y="518773"/>
                  <a:pt x="1019130" y="497945"/>
                </a:cubicBezTo>
                <a:lnTo>
                  <a:pt x="171773" y="15236"/>
                </a:lnTo>
                <a:cubicBezTo>
                  <a:pt x="135847" y="-5311"/>
                  <a:pt x="92903" y="-5029"/>
                  <a:pt x="57258" y="15799"/>
                </a:cubicBezTo>
                <a:cubicBezTo>
                  <a:pt x="21331" y="36627"/>
                  <a:pt x="0" y="74062"/>
                  <a:pt x="0" y="115437"/>
                </a:cubicBezTo>
                <a:lnTo>
                  <a:pt x="0" y="1080574"/>
                </a:lnTo>
                <a:cubicBezTo>
                  <a:pt x="0" y="1122230"/>
                  <a:pt x="21331" y="1159384"/>
                  <a:pt x="57258" y="1180212"/>
                </a:cubicBezTo>
                <a:close/>
              </a:path>
            </a:pathLst>
          </a:custGeom>
          <a:solidFill>
            <a:schemeClr val="accent2"/>
          </a:solidFill>
          <a:ln w="280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0" name="Freihandform 59">
            <a:extLst>
              <a:ext uri="{FF2B5EF4-FFF2-40B4-BE49-F238E27FC236}">
                <a16:creationId xmlns:a16="http://schemas.microsoft.com/office/drawing/2014/main" id="{48FCEFDC-C40B-BAA5-3A0A-14C742175412}"/>
              </a:ext>
            </a:extLst>
          </p:cNvPr>
          <p:cNvSpPr/>
          <p:nvPr/>
        </p:nvSpPr>
        <p:spPr>
          <a:xfrm>
            <a:off x="11566844" y="5948108"/>
            <a:ext cx="625156" cy="909892"/>
          </a:xfrm>
          <a:custGeom>
            <a:avLst/>
            <a:gdLst>
              <a:gd name="connsiteX0" fmla="*/ 114410 w 625156"/>
              <a:gd name="connsiteY0" fmla="*/ 2 h 909892"/>
              <a:gd name="connsiteX1" fmla="*/ 171773 w 625156"/>
              <a:gd name="connsiteY1" fmla="*/ 15236 h 909892"/>
              <a:gd name="connsiteX2" fmla="*/ 625156 w 625156"/>
              <a:gd name="connsiteY2" fmla="*/ 273512 h 909892"/>
              <a:gd name="connsiteX3" fmla="*/ 625156 w 625156"/>
              <a:gd name="connsiteY3" fmla="*/ 909892 h 909892"/>
              <a:gd name="connsiteX4" fmla="*/ 0 w 625156"/>
              <a:gd name="connsiteY4" fmla="*/ 909892 h 909892"/>
              <a:gd name="connsiteX5" fmla="*/ 0 w 625156"/>
              <a:gd name="connsiteY5" fmla="*/ 115437 h 909892"/>
              <a:gd name="connsiteX6" fmla="*/ 57257 w 625156"/>
              <a:gd name="connsiteY6" fmla="*/ 15799 h 909892"/>
              <a:gd name="connsiteX7" fmla="*/ 114410 w 625156"/>
              <a:gd name="connsiteY7" fmla="*/ 2 h 90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5156" h="909892">
                <a:moveTo>
                  <a:pt x="114410" y="2"/>
                </a:moveTo>
                <a:cubicBezTo>
                  <a:pt x="134092" y="-104"/>
                  <a:pt x="153810" y="4963"/>
                  <a:pt x="171773" y="15236"/>
                </a:cubicBezTo>
                <a:lnTo>
                  <a:pt x="625156" y="273512"/>
                </a:lnTo>
                <a:lnTo>
                  <a:pt x="625156" y="909892"/>
                </a:lnTo>
                <a:lnTo>
                  <a:pt x="0" y="909892"/>
                </a:lnTo>
                <a:lnTo>
                  <a:pt x="0" y="115437"/>
                </a:lnTo>
                <a:cubicBezTo>
                  <a:pt x="0" y="74061"/>
                  <a:pt x="21331" y="36627"/>
                  <a:pt x="57257" y="15799"/>
                </a:cubicBezTo>
                <a:cubicBezTo>
                  <a:pt x="75080" y="5385"/>
                  <a:pt x="94728" y="108"/>
                  <a:pt x="114410" y="2"/>
                </a:cubicBezTo>
                <a:close/>
              </a:path>
            </a:pathLst>
          </a:custGeom>
          <a:solidFill>
            <a:schemeClr val="accent2"/>
          </a:solidFill>
          <a:ln w="280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48" name="Freihandform 47">
            <a:extLst>
              <a:ext uri="{FF2B5EF4-FFF2-40B4-BE49-F238E27FC236}">
                <a16:creationId xmlns:a16="http://schemas.microsoft.com/office/drawing/2014/main" id="{34937C4B-21F7-9028-12DC-0D8A8E17677A}"/>
              </a:ext>
            </a:extLst>
          </p:cNvPr>
          <p:cNvSpPr/>
          <p:nvPr/>
        </p:nvSpPr>
        <p:spPr>
          <a:xfrm>
            <a:off x="6883225" y="6638890"/>
            <a:ext cx="499250" cy="219111"/>
          </a:xfrm>
          <a:custGeom>
            <a:avLst/>
            <a:gdLst>
              <a:gd name="connsiteX0" fmla="*/ 90518 w 499250"/>
              <a:gd name="connsiteY0" fmla="*/ 2 h 219111"/>
              <a:gd name="connsiteX1" fmla="*/ 135847 w 499250"/>
              <a:gd name="connsiteY1" fmla="*/ 12070 h 219111"/>
              <a:gd name="connsiteX2" fmla="*/ 499250 w 499250"/>
              <a:gd name="connsiteY2" fmla="*/ 219111 h 219111"/>
              <a:gd name="connsiteX3" fmla="*/ 0 w 499250"/>
              <a:gd name="connsiteY3" fmla="*/ 219111 h 219111"/>
              <a:gd name="connsiteX4" fmla="*/ 0 w 499250"/>
              <a:gd name="connsiteY4" fmla="*/ 91442 h 219111"/>
              <a:gd name="connsiteX5" fmla="*/ 45189 w 499250"/>
              <a:gd name="connsiteY5" fmla="*/ 12633 h 219111"/>
              <a:gd name="connsiteX6" fmla="*/ 90518 w 499250"/>
              <a:gd name="connsiteY6" fmla="*/ 2 h 219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250" h="219111">
                <a:moveTo>
                  <a:pt x="90518" y="2"/>
                </a:moveTo>
                <a:cubicBezTo>
                  <a:pt x="106095" y="-104"/>
                  <a:pt x="121673" y="3908"/>
                  <a:pt x="135847" y="12070"/>
                </a:cubicBezTo>
                <a:lnTo>
                  <a:pt x="499250" y="219111"/>
                </a:lnTo>
                <a:lnTo>
                  <a:pt x="0" y="219111"/>
                </a:lnTo>
                <a:lnTo>
                  <a:pt x="0" y="91442"/>
                </a:lnTo>
                <a:cubicBezTo>
                  <a:pt x="0" y="58511"/>
                  <a:pt x="16840" y="29239"/>
                  <a:pt x="45189" y="12633"/>
                </a:cubicBezTo>
                <a:cubicBezTo>
                  <a:pt x="59363" y="4330"/>
                  <a:pt x="74941" y="108"/>
                  <a:pt x="90518" y="2"/>
                </a:cubicBezTo>
                <a:close/>
              </a:path>
            </a:pathLst>
          </a:custGeom>
          <a:solidFill>
            <a:schemeClr val="accent2"/>
          </a:solidFill>
          <a:ln w="280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5" name="Freihandform 34">
            <a:extLst>
              <a:ext uri="{FF2B5EF4-FFF2-40B4-BE49-F238E27FC236}">
                <a16:creationId xmlns:a16="http://schemas.microsoft.com/office/drawing/2014/main" id="{0479CBAE-6D80-2A11-8CF2-EF78F8226ECB}"/>
              </a:ext>
            </a:extLst>
          </p:cNvPr>
          <p:cNvSpPr/>
          <p:nvPr/>
        </p:nvSpPr>
        <p:spPr>
          <a:xfrm>
            <a:off x="8645582" y="4721457"/>
            <a:ext cx="861952" cy="956764"/>
          </a:xfrm>
          <a:custGeom>
            <a:avLst/>
            <a:gdLst>
              <a:gd name="connsiteX0" fmla="*/ 815360 w 861952"/>
              <a:gd name="connsiteY0" fmla="*/ 398342 h 956764"/>
              <a:gd name="connsiteX1" fmla="*/ 137531 w 861952"/>
              <a:gd name="connsiteY1" fmla="*/ 12174 h 956764"/>
              <a:gd name="connsiteX2" fmla="*/ 45750 w 861952"/>
              <a:gd name="connsiteY2" fmla="*/ 12737 h 956764"/>
              <a:gd name="connsiteX3" fmla="*/ 0 w 861952"/>
              <a:gd name="connsiteY3" fmla="*/ 92391 h 956764"/>
              <a:gd name="connsiteX4" fmla="*/ 0 w 861952"/>
              <a:gd name="connsiteY4" fmla="*/ 864445 h 956764"/>
              <a:gd name="connsiteX5" fmla="*/ 45750 w 861952"/>
              <a:gd name="connsiteY5" fmla="*/ 944099 h 956764"/>
              <a:gd name="connsiteX6" fmla="*/ 92061 w 861952"/>
              <a:gd name="connsiteY6" fmla="*/ 956765 h 956764"/>
              <a:gd name="connsiteX7" fmla="*/ 137531 w 861952"/>
              <a:gd name="connsiteY7" fmla="*/ 944662 h 956764"/>
              <a:gd name="connsiteX8" fmla="*/ 815360 w 861952"/>
              <a:gd name="connsiteY8" fmla="*/ 558494 h 956764"/>
              <a:gd name="connsiteX9" fmla="*/ 861952 w 861952"/>
              <a:gd name="connsiteY9" fmla="*/ 478277 h 956764"/>
              <a:gd name="connsiteX10" fmla="*/ 815360 w 861952"/>
              <a:gd name="connsiteY10" fmla="*/ 398060 h 95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1952" h="956764">
                <a:moveTo>
                  <a:pt x="815360" y="398342"/>
                </a:moveTo>
                <a:lnTo>
                  <a:pt x="137531" y="12174"/>
                </a:lnTo>
                <a:cubicBezTo>
                  <a:pt x="108621" y="-4151"/>
                  <a:pt x="74379" y="-4151"/>
                  <a:pt x="45750" y="12737"/>
                </a:cubicBezTo>
                <a:cubicBezTo>
                  <a:pt x="17121" y="29343"/>
                  <a:pt x="0" y="59179"/>
                  <a:pt x="0" y="92391"/>
                </a:cubicBezTo>
                <a:lnTo>
                  <a:pt x="0" y="864445"/>
                </a:lnTo>
                <a:cubicBezTo>
                  <a:pt x="0" y="897657"/>
                  <a:pt x="17121" y="927492"/>
                  <a:pt x="45750" y="944099"/>
                </a:cubicBezTo>
                <a:cubicBezTo>
                  <a:pt x="60345" y="952543"/>
                  <a:pt x="76063" y="956765"/>
                  <a:pt x="92061" y="956765"/>
                </a:cubicBezTo>
                <a:cubicBezTo>
                  <a:pt x="108060" y="956765"/>
                  <a:pt x="123216" y="952824"/>
                  <a:pt x="137531" y="944662"/>
                </a:cubicBezTo>
                <a:lnTo>
                  <a:pt x="815360" y="558494"/>
                </a:lnTo>
                <a:cubicBezTo>
                  <a:pt x="844551" y="541888"/>
                  <a:pt x="861952" y="512053"/>
                  <a:pt x="861952" y="478277"/>
                </a:cubicBezTo>
                <a:cubicBezTo>
                  <a:pt x="861952" y="444502"/>
                  <a:pt x="844551" y="414666"/>
                  <a:pt x="815360" y="398060"/>
                </a:cubicBezTo>
                <a:close/>
              </a:path>
            </a:pathLst>
          </a:custGeom>
          <a:solidFill>
            <a:schemeClr val="accent2"/>
          </a:solidFill>
          <a:ln w="280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7" name="Freihandform 36">
            <a:extLst>
              <a:ext uri="{FF2B5EF4-FFF2-40B4-BE49-F238E27FC236}">
                <a16:creationId xmlns:a16="http://schemas.microsoft.com/office/drawing/2014/main" id="{67F4EFE7-FF96-A0C2-D005-13D34B61A50A}"/>
              </a:ext>
            </a:extLst>
          </p:cNvPr>
          <p:cNvSpPr/>
          <p:nvPr/>
        </p:nvSpPr>
        <p:spPr>
          <a:xfrm>
            <a:off x="8074128" y="3063989"/>
            <a:ext cx="1431441" cy="1589706"/>
          </a:xfrm>
          <a:custGeom>
            <a:avLst/>
            <a:gdLst>
              <a:gd name="connsiteX0" fmla="*/ 76063 w 1431441"/>
              <a:gd name="connsiteY0" fmla="*/ 1568596 h 1589706"/>
              <a:gd name="connsiteX1" fmla="*/ 152968 w 1431441"/>
              <a:gd name="connsiteY1" fmla="*/ 1589706 h 1589706"/>
              <a:gd name="connsiteX2" fmla="*/ 228469 w 1431441"/>
              <a:gd name="connsiteY2" fmla="*/ 1569441 h 1589706"/>
              <a:gd name="connsiteX3" fmla="*/ 1354256 w 1431441"/>
              <a:gd name="connsiteY3" fmla="*/ 927986 h 1589706"/>
              <a:gd name="connsiteX4" fmla="*/ 1431441 w 1431441"/>
              <a:gd name="connsiteY4" fmla="*/ 794854 h 1589706"/>
              <a:gd name="connsiteX5" fmla="*/ 1354256 w 1431441"/>
              <a:gd name="connsiteY5" fmla="*/ 661722 h 1589706"/>
              <a:gd name="connsiteX6" fmla="*/ 228469 w 1431441"/>
              <a:gd name="connsiteY6" fmla="*/ 20267 h 1589706"/>
              <a:gd name="connsiteX7" fmla="*/ 76063 w 1431441"/>
              <a:gd name="connsiteY7" fmla="*/ 21112 h 1589706"/>
              <a:gd name="connsiteX8" fmla="*/ 0 w 1431441"/>
              <a:gd name="connsiteY8" fmla="*/ 153681 h 1589706"/>
              <a:gd name="connsiteX9" fmla="*/ 0 w 1431441"/>
              <a:gd name="connsiteY9" fmla="*/ 1435746 h 1589706"/>
              <a:gd name="connsiteX10" fmla="*/ 76063 w 1431441"/>
              <a:gd name="connsiteY10" fmla="*/ 1568034 h 1589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31441" h="1589706">
                <a:moveTo>
                  <a:pt x="76063" y="1568596"/>
                </a:moveTo>
                <a:cubicBezTo>
                  <a:pt x="100201" y="1582670"/>
                  <a:pt x="126584" y="1589706"/>
                  <a:pt x="152968" y="1589706"/>
                </a:cubicBezTo>
                <a:cubicBezTo>
                  <a:pt x="179351" y="1589706"/>
                  <a:pt x="204893" y="1582951"/>
                  <a:pt x="228469" y="1569441"/>
                </a:cubicBezTo>
                <a:lnTo>
                  <a:pt x="1354256" y="927986"/>
                </a:lnTo>
                <a:cubicBezTo>
                  <a:pt x="1402532" y="900403"/>
                  <a:pt x="1431441" y="850865"/>
                  <a:pt x="1431441" y="794854"/>
                </a:cubicBezTo>
                <a:cubicBezTo>
                  <a:pt x="1431441" y="738843"/>
                  <a:pt x="1402532" y="689306"/>
                  <a:pt x="1354256" y="661722"/>
                </a:cubicBezTo>
                <a:lnTo>
                  <a:pt x="228469" y="20267"/>
                </a:lnTo>
                <a:cubicBezTo>
                  <a:pt x="180755" y="-7034"/>
                  <a:pt x="123778" y="-6753"/>
                  <a:pt x="76063" y="21112"/>
                </a:cubicBezTo>
                <a:cubicBezTo>
                  <a:pt x="28629" y="48977"/>
                  <a:pt x="0" y="98233"/>
                  <a:pt x="0" y="153681"/>
                </a:cubicBezTo>
                <a:lnTo>
                  <a:pt x="0" y="1435746"/>
                </a:lnTo>
                <a:cubicBezTo>
                  <a:pt x="0" y="1490913"/>
                  <a:pt x="28348" y="1540450"/>
                  <a:pt x="76063" y="1568034"/>
                </a:cubicBezTo>
                <a:close/>
              </a:path>
            </a:pathLst>
          </a:custGeom>
          <a:solidFill>
            <a:schemeClr val="accent2"/>
          </a:solidFill>
          <a:ln w="280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8" name="Freihandform 37">
            <a:extLst>
              <a:ext uri="{FF2B5EF4-FFF2-40B4-BE49-F238E27FC236}">
                <a16:creationId xmlns:a16="http://schemas.microsoft.com/office/drawing/2014/main" id="{D8FFC179-8BFC-7627-7A17-D808D9E6A833}"/>
              </a:ext>
            </a:extLst>
          </p:cNvPr>
          <p:cNvSpPr/>
          <p:nvPr/>
        </p:nvSpPr>
        <p:spPr>
          <a:xfrm>
            <a:off x="9750598" y="4051608"/>
            <a:ext cx="1899045" cy="2108196"/>
          </a:xfrm>
          <a:custGeom>
            <a:avLst/>
            <a:gdLst>
              <a:gd name="connsiteX0" fmla="*/ 1899046 w 1899045"/>
              <a:gd name="connsiteY0" fmla="*/ 1054118 h 2108196"/>
              <a:gd name="connsiteX1" fmla="*/ 1796599 w 1899045"/>
              <a:gd name="connsiteY1" fmla="*/ 877640 h 2108196"/>
              <a:gd name="connsiteX2" fmla="*/ 302848 w 1899045"/>
              <a:gd name="connsiteY2" fmla="*/ 26777 h 2108196"/>
              <a:gd name="connsiteX3" fmla="*/ 100762 w 1899045"/>
              <a:gd name="connsiteY3" fmla="*/ 27903 h 2108196"/>
              <a:gd name="connsiteX4" fmla="*/ 0 w 1899045"/>
              <a:gd name="connsiteY4" fmla="*/ 203536 h 2108196"/>
              <a:gd name="connsiteX5" fmla="*/ 0 w 1899045"/>
              <a:gd name="connsiteY5" fmla="*/ 1904699 h 2108196"/>
              <a:gd name="connsiteX6" fmla="*/ 100762 w 1899045"/>
              <a:gd name="connsiteY6" fmla="*/ 2080332 h 2108196"/>
              <a:gd name="connsiteX7" fmla="*/ 202647 w 1899045"/>
              <a:gd name="connsiteY7" fmla="*/ 2108197 h 2108196"/>
              <a:gd name="connsiteX8" fmla="*/ 302848 w 1899045"/>
              <a:gd name="connsiteY8" fmla="*/ 2081458 h 2108196"/>
              <a:gd name="connsiteX9" fmla="*/ 1796599 w 1899045"/>
              <a:gd name="connsiteY9" fmla="*/ 1230595 h 2108196"/>
              <a:gd name="connsiteX10" fmla="*/ 1899046 w 1899045"/>
              <a:gd name="connsiteY10" fmla="*/ 1054118 h 210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99045" h="2108196">
                <a:moveTo>
                  <a:pt x="1899046" y="1054118"/>
                </a:moveTo>
                <a:cubicBezTo>
                  <a:pt x="1899046" y="980093"/>
                  <a:pt x="1860874" y="914230"/>
                  <a:pt x="1796599" y="877640"/>
                </a:cubicBezTo>
                <a:lnTo>
                  <a:pt x="302848" y="26777"/>
                </a:lnTo>
                <a:cubicBezTo>
                  <a:pt x="239415" y="-9251"/>
                  <a:pt x="163914" y="-8969"/>
                  <a:pt x="100762" y="27903"/>
                </a:cubicBezTo>
                <a:cubicBezTo>
                  <a:pt x="37611" y="64774"/>
                  <a:pt x="0" y="130355"/>
                  <a:pt x="0" y="203536"/>
                </a:cubicBezTo>
                <a:lnTo>
                  <a:pt x="0" y="1904699"/>
                </a:lnTo>
                <a:cubicBezTo>
                  <a:pt x="0" y="1977880"/>
                  <a:pt x="37611" y="2043461"/>
                  <a:pt x="100762" y="2080332"/>
                </a:cubicBezTo>
                <a:cubicBezTo>
                  <a:pt x="132478" y="2098909"/>
                  <a:pt x="167563" y="2108197"/>
                  <a:pt x="202647" y="2108197"/>
                </a:cubicBezTo>
                <a:cubicBezTo>
                  <a:pt x="237731" y="2108197"/>
                  <a:pt x="271413" y="2099190"/>
                  <a:pt x="302848" y="2081458"/>
                </a:cubicBezTo>
                <a:lnTo>
                  <a:pt x="1796599" y="1230595"/>
                </a:lnTo>
                <a:cubicBezTo>
                  <a:pt x="1860593" y="1194005"/>
                  <a:pt x="1899046" y="1128142"/>
                  <a:pt x="1899046" y="1054118"/>
                </a:cubicBezTo>
                <a:close/>
              </a:path>
            </a:pathLst>
          </a:custGeom>
          <a:solidFill>
            <a:schemeClr val="accent2"/>
          </a:solidFill>
          <a:ln w="280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0" name="Freihandform 49">
            <a:extLst>
              <a:ext uri="{FF2B5EF4-FFF2-40B4-BE49-F238E27FC236}">
                <a16:creationId xmlns:a16="http://schemas.microsoft.com/office/drawing/2014/main" id="{70FE229F-0655-36DE-2055-99C1EBDB43A0}"/>
              </a:ext>
            </a:extLst>
          </p:cNvPr>
          <p:cNvSpPr/>
          <p:nvPr/>
        </p:nvSpPr>
        <p:spPr>
          <a:xfrm>
            <a:off x="7843693" y="5702953"/>
            <a:ext cx="1077230" cy="1155047"/>
          </a:xfrm>
          <a:custGeom>
            <a:avLst/>
            <a:gdLst>
              <a:gd name="connsiteX0" fmla="*/ 114410 w 1077230"/>
              <a:gd name="connsiteY0" fmla="*/ 2 h 1155047"/>
              <a:gd name="connsiteX1" fmla="*/ 171773 w 1077230"/>
              <a:gd name="connsiteY1" fmla="*/ 15236 h 1155047"/>
              <a:gd name="connsiteX2" fmla="*/ 1019130 w 1077230"/>
              <a:gd name="connsiteY2" fmla="*/ 497945 h 1155047"/>
              <a:gd name="connsiteX3" fmla="*/ 1077230 w 1077230"/>
              <a:gd name="connsiteY3" fmla="*/ 598146 h 1155047"/>
              <a:gd name="connsiteX4" fmla="*/ 1019130 w 1077230"/>
              <a:gd name="connsiteY4" fmla="*/ 698347 h 1155047"/>
              <a:gd name="connsiteX5" fmla="*/ 217430 w 1077230"/>
              <a:gd name="connsiteY5" fmla="*/ 1155047 h 1155047"/>
              <a:gd name="connsiteX6" fmla="*/ 31756 w 1077230"/>
              <a:gd name="connsiteY6" fmla="*/ 1155047 h 1155047"/>
              <a:gd name="connsiteX7" fmla="*/ 15157 w 1077230"/>
              <a:gd name="connsiteY7" fmla="*/ 1138485 h 1155047"/>
              <a:gd name="connsiteX8" fmla="*/ 0 w 1077230"/>
              <a:gd name="connsiteY8" fmla="*/ 1080856 h 1155047"/>
              <a:gd name="connsiteX9" fmla="*/ 0 w 1077230"/>
              <a:gd name="connsiteY9" fmla="*/ 115718 h 1155047"/>
              <a:gd name="connsiteX10" fmla="*/ 0 w 1077230"/>
              <a:gd name="connsiteY10" fmla="*/ 115437 h 1155047"/>
              <a:gd name="connsiteX11" fmla="*/ 57258 w 1077230"/>
              <a:gd name="connsiteY11" fmla="*/ 15799 h 1155047"/>
              <a:gd name="connsiteX12" fmla="*/ 114410 w 1077230"/>
              <a:gd name="connsiteY12" fmla="*/ 2 h 115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77230" h="1155047">
                <a:moveTo>
                  <a:pt x="114410" y="2"/>
                </a:moveTo>
                <a:cubicBezTo>
                  <a:pt x="134093" y="-104"/>
                  <a:pt x="153810" y="4963"/>
                  <a:pt x="171773" y="15236"/>
                </a:cubicBezTo>
                <a:lnTo>
                  <a:pt x="1019130" y="497945"/>
                </a:lnTo>
                <a:cubicBezTo>
                  <a:pt x="1055618" y="518774"/>
                  <a:pt x="1077230" y="556208"/>
                  <a:pt x="1077230" y="598146"/>
                </a:cubicBezTo>
                <a:cubicBezTo>
                  <a:pt x="1077230" y="640084"/>
                  <a:pt x="1055618" y="677519"/>
                  <a:pt x="1019130" y="698347"/>
                </a:cubicBezTo>
                <a:lnTo>
                  <a:pt x="217430" y="1155047"/>
                </a:lnTo>
                <a:lnTo>
                  <a:pt x="31756" y="1155047"/>
                </a:lnTo>
                <a:lnTo>
                  <a:pt x="15157" y="1138485"/>
                </a:lnTo>
                <a:cubicBezTo>
                  <a:pt x="5333" y="1121387"/>
                  <a:pt x="0" y="1101684"/>
                  <a:pt x="0" y="1080856"/>
                </a:cubicBezTo>
                <a:lnTo>
                  <a:pt x="0" y="115718"/>
                </a:lnTo>
                <a:lnTo>
                  <a:pt x="0" y="115437"/>
                </a:lnTo>
                <a:cubicBezTo>
                  <a:pt x="0" y="74062"/>
                  <a:pt x="21331" y="36627"/>
                  <a:pt x="57258" y="15799"/>
                </a:cubicBezTo>
                <a:cubicBezTo>
                  <a:pt x="75081" y="5385"/>
                  <a:pt x="94728" y="107"/>
                  <a:pt x="114410" y="2"/>
                </a:cubicBezTo>
                <a:close/>
              </a:path>
            </a:pathLst>
          </a:custGeom>
          <a:solidFill>
            <a:schemeClr val="accent2"/>
          </a:solidFill>
          <a:ln w="280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40" name="Freihandform 39">
            <a:extLst>
              <a:ext uri="{FF2B5EF4-FFF2-40B4-BE49-F238E27FC236}">
                <a16:creationId xmlns:a16="http://schemas.microsoft.com/office/drawing/2014/main" id="{6B49F711-8B95-170E-6F43-82C814F25EFE}"/>
              </a:ext>
            </a:extLst>
          </p:cNvPr>
          <p:cNvSpPr/>
          <p:nvPr/>
        </p:nvSpPr>
        <p:spPr>
          <a:xfrm>
            <a:off x="6167785" y="3338205"/>
            <a:ext cx="1323942" cy="1470295"/>
          </a:xfrm>
          <a:custGeom>
            <a:avLst/>
            <a:gdLst>
              <a:gd name="connsiteX0" fmla="*/ 70169 w 1323942"/>
              <a:gd name="connsiteY0" fmla="*/ 1450875 h 1470295"/>
              <a:gd name="connsiteX1" fmla="*/ 141179 w 1323942"/>
              <a:gd name="connsiteY1" fmla="*/ 1470296 h 1470295"/>
              <a:gd name="connsiteX2" fmla="*/ 211067 w 1323942"/>
              <a:gd name="connsiteY2" fmla="*/ 1451719 h 1470295"/>
              <a:gd name="connsiteX3" fmla="*/ 1252652 w 1323942"/>
              <a:gd name="connsiteY3" fmla="*/ 858395 h 1470295"/>
              <a:gd name="connsiteX4" fmla="*/ 1323943 w 1323942"/>
              <a:gd name="connsiteY4" fmla="*/ 735395 h 1470295"/>
              <a:gd name="connsiteX5" fmla="*/ 1252652 w 1323942"/>
              <a:gd name="connsiteY5" fmla="*/ 612396 h 1470295"/>
              <a:gd name="connsiteX6" fmla="*/ 211348 w 1323942"/>
              <a:gd name="connsiteY6" fmla="*/ 18790 h 1470295"/>
              <a:gd name="connsiteX7" fmla="*/ 70449 w 1323942"/>
              <a:gd name="connsiteY7" fmla="*/ 19634 h 1470295"/>
              <a:gd name="connsiteX8" fmla="*/ 0 w 1323942"/>
              <a:gd name="connsiteY8" fmla="*/ 142071 h 1470295"/>
              <a:gd name="connsiteX9" fmla="*/ 0 w 1323942"/>
              <a:gd name="connsiteY9" fmla="*/ 1328438 h 1470295"/>
              <a:gd name="connsiteX10" fmla="*/ 70169 w 1323942"/>
              <a:gd name="connsiteY10" fmla="*/ 1450875 h 1470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23942" h="1470295">
                <a:moveTo>
                  <a:pt x="70169" y="1450875"/>
                </a:moveTo>
                <a:cubicBezTo>
                  <a:pt x="92342" y="1463822"/>
                  <a:pt x="116761" y="1470296"/>
                  <a:pt x="141179" y="1470296"/>
                </a:cubicBezTo>
                <a:cubicBezTo>
                  <a:pt x="165598" y="1470296"/>
                  <a:pt x="189175" y="1464103"/>
                  <a:pt x="211067" y="1451719"/>
                </a:cubicBezTo>
                <a:lnTo>
                  <a:pt x="1252652" y="858395"/>
                </a:lnTo>
                <a:cubicBezTo>
                  <a:pt x="1297279" y="832782"/>
                  <a:pt x="1323943" y="786903"/>
                  <a:pt x="1323943" y="735395"/>
                </a:cubicBezTo>
                <a:cubicBezTo>
                  <a:pt x="1323943" y="683888"/>
                  <a:pt x="1297279" y="637728"/>
                  <a:pt x="1252652" y="612396"/>
                </a:cubicBezTo>
                <a:lnTo>
                  <a:pt x="211348" y="18790"/>
                </a:lnTo>
                <a:cubicBezTo>
                  <a:pt x="167002" y="-6542"/>
                  <a:pt x="114515" y="-6260"/>
                  <a:pt x="70449" y="19634"/>
                </a:cubicBezTo>
                <a:cubicBezTo>
                  <a:pt x="26383" y="45248"/>
                  <a:pt x="0" y="91126"/>
                  <a:pt x="0" y="142071"/>
                </a:cubicBezTo>
                <a:lnTo>
                  <a:pt x="0" y="1328438"/>
                </a:lnTo>
                <a:cubicBezTo>
                  <a:pt x="0" y="1379383"/>
                  <a:pt x="26383" y="1425262"/>
                  <a:pt x="70169" y="1450875"/>
                </a:cubicBezTo>
                <a:close/>
              </a:path>
            </a:pathLst>
          </a:custGeom>
          <a:solidFill>
            <a:schemeClr val="accent2"/>
          </a:solidFill>
          <a:ln w="280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41" name="Freihandform 40">
            <a:extLst>
              <a:ext uri="{FF2B5EF4-FFF2-40B4-BE49-F238E27FC236}">
                <a16:creationId xmlns:a16="http://schemas.microsoft.com/office/drawing/2014/main" id="{8C719417-F72B-C0C7-5BCB-D1F3DF8D0F94}"/>
              </a:ext>
            </a:extLst>
          </p:cNvPr>
          <p:cNvSpPr/>
          <p:nvPr/>
        </p:nvSpPr>
        <p:spPr>
          <a:xfrm>
            <a:off x="7236875" y="4537768"/>
            <a:ext cx="715440" cy="794254"/>
          </a:xfrm>
          <a:custGeom>
            <a:avLst/>
            <a:gdLst>
              <a:gd name="connsiteX0" fmla="*/ 37891 w 715440"/>
              <a:gd name="connsiteY0" fmla="*/ 10379 h 794254"/>
              <a:gd name="connsiteX1" fmla="*/ 0 w 715440"/>
              <a:gd name="connsiteY1" fmla="*/ 76523 h 794254"/>
              <a:gd name="connsiteX2" fmla="*/ 0 w 715440"/>
              <a:gd name="connsiteY2" fmla="*/ 717696 h 794254"/>
              <a:gd name="connsiteX3" fmla="*/ 37891 w 715440"/>
              <a:gd name="connsiteY3" fmla="*/ 783840 h 794254"/>
              <a:gd name="connsiteX4" fmla="*/ 76344 w 715440"/>
              <a:gd name="connsiteY4" fmla="*/ 794254 h 794254"/>
              <a:gd name="connsiteX5" fmla="*/ 113954 w 715440"/>
              <a:gd name="connsiteY5" fmla="*/ 784122 h 794254"/>
              <a:gd name="connsiteX6" fmla="*/ 676707 w 715440"/>
              <a:gd name="connsiteY6" fmla="*/ 463535 h 794254"/>
              <a:gd name="connsiteX7" fmla="*/ 715440 w 715440"/>
              <a:gd name="connsiteY7" fmla="*/ 397110 h 794254"/>
              <a:gd name="connsiteX8" fmla="*/ 676707 w 715440"/>
              <a:gd name="connsiteY8" fmla="*/ 330684 h 794254"/>
              <a:gd name="connsiteX9" fmla="*/ 113954 w 715440"/>
              <a:gd name="connsiteY9" fmla="*/ 10098 h 794254"/>
              <a:gd name="connsiteX10" fmla="*/ 37891 w 715440"/>
              <a:gd name="connsiteY10" fmla="*/ 10379 h 79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440" h="794254">
                <a:moveTo>
                  <a:pt x="37891" y="10379"/>
                </a:moveTo>
                <a:cubicBezTo>
                  <a:pt x="14034" y="24171"/>
                  <a:pt x="0" y="48940"/>
                  <a:pt x="0" y="76523"/>
                </a:cubicBezTo>
                <a:lnTo>
                  <a:pt x="0" y="717696"/>
                </a:lnTo>
                <a:cubicBezTo>
                  <a:pt x="0" y="745280"/>
                  <a:pt x="14314" y="770048"/>
                  <a:pt x="37891" y="783840"/>
                </a:cubicBezTo>
                <a:cubicBezTo>
                  <a:pt x="49960" y="790877"/>
                  <a:pt x="63152" y="794254"/>
                  <a:pt x="76344" y="794254"/>
                </a:cubicBezTo>
                <a:cubicBezTo>
                  <a:pt x="89535" y="794254"/>
                  <a:pt x="102166" y="790877"/>
                  <a:pt x="113954" y="784122"/>
                </a:cubicBezTo>
                <a:lnTo>
                  <a:pt x="676707" y="463535"/>
                </a:lnTo>
                <a:cubicBezTo>
                  <a:pt x="700845" y="449743"/>
                  <a:pt x="715440" y="424975"/>
                  <a:pt x="715440" y="397110"/>
                </a:cubicBezTo>
                <a:cubicBezTo>
                  <a:pt x="715440" y="369245"/>
                  <a:pt x="701126" y="344476"/>
                  <a:pt x="676707" y="330684"/>
                </a:cubicBezTo>
                <a:lnTo>
                  <a:pt x="113954" y="10098"/>
                </a:lnTo>
                <a:cubicBezTo>
                  <a:pt x="90097" y="-3412"/>
                  <a:pt x="61468" y="-3412"/>
                  <a:pt x="37891" y="10379"/>
                </a:cubicBezTo>
                <a:close/>
              </a:path>
            </a:pathLst>
          </a:custGeom>
          <a:solidFill>
            <a:schemeClr val="accent2"/>
          </a:solidFill>
          <a:ln w="280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8" name="Freihandform 57">
            <a:extLst>
              <a:ext uri="{FF2B5EF4-FFF2-40B4-BE49-F238E27FC236}">
                <a16:creationId xmlns:a16="http://schemas.microsoft.com/office/drawing/2014/main" id="{DACAF6AD-E3C9-5A2C-FFE5-8FEBCE6635BE}"/>
              </a:ext>
            </a:extLst>
          </p:cNvPr>
          <p:cNvSpPr/>
          <p:nvPr/>
        </p:nvSpPr>
        <p:spPr>
          <a:xfrm>
            <a:off x="11960352" y="5211273"/>
            <a:ext cx="231649" cy="619221"/>
          </a:xfrm>
          <a:custGeom>
            <a:avLst/>
            <a:gdLst>
              <a:gd name="connsiteX0" fmla="*/ 88693 w 231649"/>
              <a:gd name="connsiteY0" fmla="*/ 7882 h 619221"/>
              <a:gd name="connsiteX1" fmla="*/ 231649 w 231649"/>
              <a:gd name="connsiteY1" fmla="*/ 89329 h 619221"/>
              <a:gd name="connsiteX2" fmla="*/ 231649 w 231649"/>
              <a:gd name="connsiteY2" fmla="*/ 529893 h 619221"/>
              <a:gd name="connsiteX3" fmla="*/ 88693 w 231649"/>
              <a:gd name="connsiteY3" fmla="*/ 611339 h 619221"/>
              <a:gd name="connsiteX4" fmla="*/ 59222 w 231649"/>
              <a:gd name="connsiteY4" fmla="*/ 619221 h 619221"/>
              <a:gd name="connsiteX5" fmla="*/ 29190 w 231649"/>
              <a:gd name="connsiteY5" fmla="*/ 611058 h 619221"/>
              <a:gd name="connsiteX6" fmla="*/ 29471 w 231649"/>
              <a:gd name="connsiteY6" fmla="*/ 610777 h 619221"/>
              <a:gd name="connsiteX7" fmla="*/ 0 w 231649"/>
              <a:gd name="connsiteY7" fmla="*/ 559269 h 619221"/>
              <a:gd name="connsiteX8" fmla="*/ 0 w 231649"/>
              <a:gd name="connsiteY8" fmla="*/ 59672 h 619221"/>
              <a:gd name="connsiteX9" fmla="*/ 29471 w 231649"/>
              <a:gd name="connsiteY9" fmla="*/ 8164 h 619221"/>
              <a:gd name="connsiteX10" fmla="*/ 88693 w 231649"/>
              <a:gd name="connsiteY10" fmla="*/ 7882 h 619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649" h="619221">
                <a:moveTo>
                  <a:pt x="88693" y="7882"/>
                </a:moveTo>
                <a:lnTo>
                  <a:pt x="231649" y="89329"/>
                </a:lnTo>
                <a:lnTo>
                  <a:pt x="231649" y="529893"/>
                </a:lnTo>
                <a:lnTo>
                  <a:pt x="88693" y="611339"/>
                </a:lnTo>
                <a:cubicBezTo>
                  <a:pt x="79431" y="616687"/>
                  <a:pt x="69607" y="619221"/>
                  <a:pt x="59222" y="619221"/>
                </a:cubicBezTo>
                <a:cubicBezTo>
                  <a:pt x="48837" y="619221"/>
                  <a:pt x="38452" y="616406"/>
                  <a:pt x="29190" y="611058"/>
                </a:cubicBezTo>
                <a:lnTo>
                  <a:pt x="29471" y="610777"/>
                </a:lnTo>
                <a:cubicBezTo>
                  <a:pt x="10946" y="600081"/>
                  <a:pt x="0" y="580660"/>
                  <a:pt x="0" y="559269"/>
                </a:cubicBezTo>
                <a:lnTo>
                  <a:pt x="0" y="59672"/>
                </a:lnTo>
                <a:cubicBezTo>
                  <a:pt x="0" y="38280"/>
                  <a:pt x="10946" y="18860"/>
                  <a:pt x="29471" y="8164"/>
                </a:cubicBezTo>
                <a:cubicBezTo>
                  <a:pt x="47995" y="-2532"/>
                  <a:pt x="70169" y="-2813"/>
                  <a:pt x="88693" y="7882"/>
                </a:cubicBezTo>
                <a:close/>
              </a:path>
            </a:pathLst>
          </a:custGeom>
          <a:solidFill>
            <a:schemeClr val="accent2"/>
          </a:solidFill>
          <a:ln w="280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44" name="Freihandform 43">
            <a:extLst>
              <a:ext uri="{FF2B5EF4-FFF2-40B4-BE49-F238E27FC236}">
                <a16:creationId xmlns:a16="http://schemas.microsoft.com/office/drawing/2014/main" id="{2639EA65-ED0D-61D8-1C6D-2190A43D4B80}"/>
              </a:ext>
            </a:extLst>
          </p:cNvPr>
          <p:cNvSpPr/>
          <p:nvPr/>
        </p:nvSpPr>
        <p:spPr>
          <a:xfrm>
            <a:off x="6644932" y="2408780"/>
            <a:ext cx="715440" cy="794254"/>
          </a:xfrm>
          <a:custGeom>
            <a:avLst/>
            <a:gdLst>
              <a:gd name="connsiteX0" fmla="*/ 37891 w 715440"/>
              <a:gd name="connsiteY0" fmla="*/ 783840 h 794254"/>
              <a:gd name="connsiteX1" fmla="*/ 76344 w 715440"/>
              <a:gd name="connsiteY1" fmla="*/ 794254 h 794254"/>
              <a:gd name="connsiteX2" fmla="*/ 113954 w 715440"/>
              <a:gd name="connsiteY2" fmla="*/ 784122 h 794254"/>
              <a:gd name="connsiteX3" fmla="*/ 676707 w 715440"/>
              <a:gd name="connsiteY3" fmla="*/ 463535 h 794254"/>
              <a:gd name="connsiteX4" fmla="*/ 715440 w 715440"/>
              <a:gd name="connsiteY4" fmla="*/ 397110 h 794254"/>
              <a:gd name="connsiteX5" fmla="*/ 676707 w 715440"/>
              <a:gd name="connsiteY5" fmla="*/ 330684 h 794254"/>
              <a:gd name="connsiteX6" fmla="*/ 113954 w 715440"/>
              <a:gd name="connsiteY6" fmla="*/ 10098 h 794254"/>
              <a:gd name="connsiteX7" fmla="*/ 37891 w 715440"/>
              <a:gd name="connsiteY7" fmla="*/ 10379 h 794254"/>
              <a:gd name="connsiteX8" fmla="*/ 0 w 715440"/>
              <a:gd name="connsiteY8" fmla="*/ 76523 h 794254"/>
              <a:gd name="connsiteX9" fmla="*/ 0 w 715440"/>
              <a:gd name="connsiteY9" fmla="*/ 717696 h 794254"/>
              <a:gd name="connsiteX10" fmla="*/ 37891 w 715440"/>
              <a:gd name="connsiteY10" fmla="*/ 783840 h 79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440" h="794254">
                <a:moveTo>
                  <a:pt x="37891" y="783840"/>
                </a:moveTo>
                <a:cubicBezTo>
                  <a:pt x="49960" y="790877"/>
                  <a:pt x="63152" y="794254"/>
                  <a:pt x="76344" y="794254"/>
                </a:cubicBezTo>
                <a:cubicBezTo>
                  <a:pt x="89535" y="794254"/>
                  <a:pt x="102166" y="790877"/>
                  <a:pt x="113954" y="784122"/>
                </a:cubicBezTo>
                <a:lnTo>
                  <a:pt x="676707" y="463535"/>
                </a:lnTo>
                <a:cubicBezTo>
                  <a:pt x="700845" y="449743"/>
                  <a:pt x="715440" y="424975"/>
                  <a:pt x="715440" y="397110"/>
                </a:cubicBezTo>
                <a:cubicBezTo>
                  <a:pt x="715440" y="369245"/>
                  <a:pt x="701126" y="344476"/>
                  <a:pt x="676707" y="330684"/>
                </a:cubicBezTo>
                <a:lnTo>
                  <a:pt x="113954" y="10098"/>
                </a:lnTo>
                <a:cubicBezTo>
                  <a:pt x="90097" y="-3412"/>
                  <a:pt x="61468" y="-3412"/>
                  <a:pt x="37891" y="10379"/>
                </a:cubicBezTo>
                <a:cubicBezTo>
                  <a:pt x="14034" y="24171"/>
                  <a:pt x="0" y="48940"/>
                  <a:pt x="0" y="76523"/>
                </a:cubicBezTo>
                <a:lnTo>
                  <a:pt x="0" y="717696"/>
                </a:lnTo>
                <a:cubicBezTo>
                  <a:pt x="0" y="745280"/>
                  <a:pt x="14314" y="770048"/>
                  <a:pt x="37891" y="783840"/>
                </a:cubicBezTo>
                <a:close/>
              </a:path>
            </a:pathLst>
          </a:custGeom>
          <a:solidFill>
            <a:schemeClr val="accent2"/>
          </a:solidFill>
          <a:ln w="280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4" name="Freihandform 53">
            <a:extLst>
              <a:ext uri="{FF2B5EF4-FFF2-40B4-BE49-F238E27FC236}">
                <a16:creationId xmlns:a16="http://schemas.microsoft.com/office/drawing/2014/main" id="{148620B6-6B5E-A75C-A9FC-4E86692C92C1}"/>
              </a:ext>
            </a:extLst>
          </p:cNvPr>
          <p:cNvSpPr/>
          <p:nvPr/>
        </p:nvSpPr>
        <p:spPr>
          <a:xfrm>
            <a:off x="10461827" y="6104674"/>
            <a:ext cx="715440" cy="753327"/>
          </a:xfrm>
          <a:custGeom>
            <a:avLst/>
            <a:gdLst>
              <a:gd name="connsiteX0" fmla="*/ 75817 w 715440"/>
              <a:gd name="connsiteY0" fmla="*/ 1 h 753327"/>
              <a:gd name="connsiteX1" fmla="*/ 113954 w 715440"/>
              <a:gd name="connsiteY1" fmla="*/ 10098 h 753327"/>
              <a:gd name="connsiteX2" fmla="*/ 676707 w 715440"/>
              <a:gd name="connsiteY2" fmla="*/ 330684 h 753327"/>
              <a:gd name="connsiteX3" fmla="*/ 715440 w 715440"/>
              <a:gd name="connsiteY3" fmla="*/ 397110 h 753327"/>
              <a:gd name="connsiteX4" fmla="*/ 676707 w 715440"/>
              <a:gd name="connsiteY4" fmla="*/ 463535 h 753327"/>
              <a:gd name="connsiteX5" fmla="*/ 168009 w 715440"/>
              <a:gd name="connsiteY5" fmla="*/ 753327 h 753327"/>
              <a:gd name="connsiteX6" fmla="*/ 9414 w 715440"/>
              <a:gd name="connsiteY6" fmla="*/ 753327 h 753327"/>
              <a:gd name="connsiteX7" fmla="*/ 0 w 715440"/>
              <a:gd name="connsiteY7" fmla="*/ 717696 h 753327"/>
              <a:gd name="connsiteX8" fmla="*/ 0 w 715440"/>
              <a:gd name="connsiteY8" fmla="*/ 76523 h 753327"/>
              <a:gd name="connsiteX9" fmla="*/ 37891 w 715440"/>
              <a:gd name="connsiteY9" fmla="*/ 10379 h 753327"/>
              <a:gd name="connsiteX10" fmla="*/ 75817 w 715440"/>
              <a:gd name="connsiteY10" fmla="*/ 1 h 75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440" h="753327">
                <a:moveTo>
                  <a:pt x="75817" y="1"/>
                </a:moveTo>
                <a:cubicBezTo>
                  <a:pt x="88903" y="-35"/>
                  <a:pt x="102025" y="3343"/>
                  <a:pt x="113954" y="10098"/>
                </a:cubicBezTo>
                <a:lnTo>
                  <a:pt x="676707" y="330684"/>
                </a:lnTo>
                <a:cubicBezTo>
                  <a:pt x="701126" y="344476"/>
                  <a:pt x="715440" y="369245"/>
                  <a:pt x="715440" y="397110"/>
                </a:cubicBezTo>
                <a:cubicBezTo>
                  <a:pt x="715440" y="424975"/>
                  <a:pt x="700845" y="449743"/>
                  <a:pt x="676707" y="463535"/>
                </a:cubicBezTo>
                <a:lnTo>
                  <a:pt x="168009" y="753327"/>
                </a:lnTo>
                <a:lnTo>
                  <a:pt x="9414" y="753327"/>
                </a:lnTo>
                <a:lnTo>
                  <a:pt x="0" y="717696"/>
                </a:lnTo>
                <a:lnTo>
                  <a:pt x="0" y="76523"/>
                </a:lnTo>
                <a:cubicBezTo>
                  <a:pt x="0" y="48940"/>
                  <a:pt x="14034" y="24171"/>
                  <a:pt x="37891" y="10379"/>
                </a:cubicBezTo>
                <a:cubicBezTo>
                  <a:pt x="49679" y="3484"/>
                  <a:pt x="62730" y="36"/>
                  <a:pt x="75817" y="1"/>
                </a:cubicBezTo>
                <a:close/>
              </a:path>
            </a:pathLst>
          </a:custGeom>
          <a:solidFill>
            <a:schemeClr val="accent2"/>
          </a:solidFill>
          <a:ln w="280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9A7304-2E4A-8BB6-D9A5-60DB2D416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800" y="2052000"/>
            <a:ext cx="11474425" cy="2340000"/>
          </a:xfrm>
        </p:spPr>
        <p:txBody>
          <a:bodyPr anchor="t" anchorCtr="0"/>
          <a:lstStyle>
            <a:lvl1pPr>
              <a:lnSpc>
                <a:spcPct val="840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de-DE"/>
              <a:t>Chapter </a:t>
            </a:r>
            <a:r>
              <a:rPr lang="de-DE" err="1"/>
              <a:t>Bold</a:t>
            </a:r>
            <a:r>
              <a:rPr lang="de-DE"/>
              <a:t> 60pt</a:t>
            </a:r>
            <a:br>
              <a:rPr lang="de-DE"/>
            </a:br>
            <a:r>
              <a:rPr lang="de-DE" err="1"/>
              <a:t>Subline</a:t>
            </a:r>
            <a:r>
              <a:rPr lang="de-DE"/>
              <a:t> </a:t>
            </a:r>
            <a:r>
              <a:rPr lang="de-DE" err="1"/>
              <a:t>manually</a:t>
            </a:r>
            <a:r>
              <a:rPr lang="de-DE"/>
              <a:t> Regular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B9E76-4435-1188-2C8F-4D4AB1844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 | Date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EDBCEC-6AF4-1866-DE4E-8C94323C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33750-B9DF-4859-8502-A236C27DE94C}" type="slidenum">
              <a:rPr lang="de-DE" smtClean="0"/>
              <a:t>‹#›</a:t>
            </a:fld>
            <a:endParaRPr lang="de-DE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506FBD9D-BB63-382C-3DF0-8DA145434D6A}"/>
              </a:ext>
            </a:extLst>
          </p:cNvPr>
          <p:cNvGrpSpPr/>
          <p:nvPr userDrawn="1"/>
        </p:nvGrpSpPr>
        <p:grpSpPr>
          <a:xfrm>
            <a:off x="360000" y="359802"/>
            <a:ext cx="1403751" cy="620018"/>
            <a:chOff x="360000" y="359802"/>
            <a:chExt cx="1403751" cy="620018"/>
          </a:xfrm>
        </p:grpSpPr>
        <p:sp>
          <p:nvSpPr>
            <p:cNvPr id="31" name="Freihandform 30">
              <a:extLst>
                <a:ext uri="{FF2B5EF4-FFF2-40B4-BE49-F238E27FC236}">
                  <a16:creationId xmlns:a16="http://schemas.microsoft.com/office/drawing/2014/main" id="{827754D7-9CC2-6DDB-DC13-D35CBAC052B5}"/>
                </a:ext>
              </a:extLst>
            </p:cNvPr>
            <p:cNvSpPr/>
            <p:nvPr/>
          </p:nvSpPr>
          <p:spPr>
            <a:xfrm>
              <a:off x="1118209" y="360050"/>
              <a:ext cx="135199" cy="151477"/>
            </a:xfrm>
            <a:custGeom>
              <a:avLst/>
              <a:gdLst>
                <a:gd name="connsiteX0" fmla="*/ 248 w 135199"/>
                <a:gd name="connsiteY0" fmla="*/ 0 h 151477"/>
                <a:gd name="connsiteX1" fmla="*/ 72800 w 135199"/>
                <a:gd name="connsiteY1" fmla="*/ 0 h 151477"/>
                <a:gd name="connsiteX2" fmla="*/ 125295 w 135199"/>
                <a:gd name="connsiteY2" fmla="*/ 40592 h 151477"/>
                <a:gd name="connsiteX3" fmla="*/ 106724 w 135199"/>
                <a:gd name="connsiteY3" fmla="*/ 71531 h 151477"/>
                <a:gd name="connsiteX4" fmla="*/ 135200 w 135199"/>
                <a:gd name="connsiteY4" fmla="*/ 108658 h 151477"/>
                <a:gd name="connsiteX5" fmla="*/ 76514 w 135199"/>
                <a:gd name="connsiteY5" fmla="*/ 151477 h 151477"/>
                <a:gd name="connsiteX6" fmla="*/ 0 w 135199"/>
                <a:gd name="connsiteY6" fmla="*/ 151477 h 151477"/>
                <a:gd name="connsiteX7" fmla="*/ 248 w 135199"/>
                <a:gd name="connsiteY7" fmla="*/ 0 h 151477"/>
                <a:gd name="connsiteX8" fmla="*/ 248 w 135199"/>
                <a:gd name="connsiteY8" fmla="*/ 0 h 151477"/>
                <a:gd name="connsiteX9" fmla="*/ 66114 w 135199"/>
                <a:gd name="connsiteY9" fmla="*/ 59403 h 151477"/>
                <a:gd name="connsiteX10" fmla="*/ 82457 w 135199"/>
                <a:gd name="connsiteY10" fmla="*/ 46037 h 151477"/>
                <a:gd name="connsiteX11" fmla="*/ 66114 w 135199"/>
                <a:gd name="connsiteY11" fmla="*/ 32672 h 151477"/>
                <a:gd name="connsiteX12" fmla="*/ 42590 w 135199"/>
                <a:gd name="connsiteY12" fmla="*/ 32672 h 151477"/>
                <a:gd name="connsiteX13" fmla="*/ 42590 w 135199"/>
                <a:gd name="connsiteY13" fmla="*/ 59403 h 151477"/>
                <a:gd name="connsiteX14" fmla="*/ 66114 w 135199"/>
                <a:gd name="connsiteY14" fmla="*/ 59403 h 151477"/>
                <a:gd name="connsiteX15" fmla="*/ 66114 w 135199"/>
                <a:gd name="connsiteY15" fmla="*/ 59403 h 151477"/>
                <a:gd name="connsiteX16" fmla="*/ 74781 w 135199"/>
                <a:gd name="connsiteY16" fmla="*/ 118558 h 151477"/>
                <a:gd name="connsiteX17" fmla="*/ 92114 w 135199"/>
                <a:gd name="connsiteY17" fmla="*/ 104203 h 151477"/>
                <a:gd name="connsiteX18" fmla="*/ 74781 w 135199"/>
                <a:gd name="connsiteY18" fmla="*/ 89847 h 151477"/>
                <a:gd name="connsiteX19" fmla="*/ 42590 w 135199"/>
                <a:gd name="connsiteY19" fmla="*/ 89847 h 151477"/>
                <a:gd name="connsiteX20" fmla="*/ 42590 w 135199"/>
                <a:gd name="connsiteY20" fmla="*/ 118311 h 151477"/>
                <a:gd name="connsiteX21" fmla="*/ 74781 w 135199"/>
                <a:gd name="connsiteY21" fmla="*/ 118558 h 151477"/>
                <a:gd name="connsiteX22" fmla="*/ 74781 w 135199"/>
                <a:gd name="connsiteY22" fmla="*/ 118558 h 15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5199" h="151477">
                  <a:moveTo>
                    <a:pt x="248" y="0"/>
                  </a:moveTo>
                  <a:lnTo>
                    <a:pt x="72800" y="0"/>
                  </a:lnTo>
                  <a:cubicBezTo>
                    <a:pt x="106971" y="0"/>
                    <a:pt x="125295" y="14108"/>
                    <a:pt x="125295" y="40592"/>
                  </a:cubicBezTo>
                  <a:cubicBezTo>
                    <a:pt x="125295" y="54700"/>
                    <a:pt x="118114" y="65096"/>
                    <a:pt x="106724" y="71531"/>
                  </a:cubicBezTo>
                  <a:cubicBezTo>
                    <a:pt x="123562" y="76976"/>
                    <a:pt x="135200" y="88857"/>
                    <a:pt x="135200" y="108658"/>
                  </a:cubicBezTo>
                  <a:cubicBezTo>
                    <a:pt x="135200" y="136627"/>
                    <a:pt x="111429" y="151477"/>
                    <a:pt x="76514" y="151477"/>
                  </a:cubicBezTo>
                  <a:lnTo>
                    <a:pt x="0" y="151477"/>
                  </a:lnTo>
                  <a:lnTo>
                    <a:pt x="248" y="0"/>
                  </a:lnTo>
                  <a:lnTo>
                    <a:pt x="248" y="0"/>
                  </a:lnTo>
                  <a:close/>
                  <a:moveTo>
                    <a:pt x="66114" y="59403"/>
                  </a:moveTo>
                  <a:cubicBezTo>
                    <a:pt x="77009" y="59403"/>
                    <a:pt x="82457" y="54453"/>
                    <a:pt x="82457" y="46037"/>
                  </a:cubicBezTo>
                  <a:cubicBezTo>
                    <a:pt x="82457" y="37622"/>
                    <a:pt x="76762" y="32672"/>
                    <a:pt x="66114" y="32672"/>
                  </a:cubicBezTo>
                  <a:lnTo>
                    <a:pt x="42590" y="32672"/>
                  </a:lnTo>
                  <a:lnTo>
                    <a:pt x="42590" y="59403"/>
                  </a:lnTo>
                  <a:lnTo>
                    <a:pt x="66114" y="59403"/>
                  </a:lnTo>
                  <a:lnTo>
                    <a:pt x="66114" y="59403"/>
                  </a:lnTo>
                  <a:close/>
                  <a:moveTo>
                    <a:pt x="74781" y="118558"/>
                  </a:moveTo>
                  <a:cubicBezTo>
                    <a:pt x="85676" y="118558"/>
                    <a:pt x="92114" y="113361"/>
                    <a:pt x="92114" y="104203"/>
                  </a:cubicBezTo>
                  <a:cubicBezTo>
                    <a:pt x="92114" y="95292"/>
                    <a:pt x="85676" y="89847"/>
                    <a:pt x="74781" y="89847"/>
                  </a:cubicBezTo>
                  <a:lnTo>
                    <a:pt x="42590" y="89847"/>
                  </a:lnTo>
                  <a:lnTo>
                    <a:pt x="42590" y="118311"/>
                  </a:lnTo>
                  <a:lnTo>
                    <a:pt x="74781" y="118558"/>
                  </a:lnTo>
                  <a:lnTo>
                    <a:pt x="74781" y="11855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" name="Freihandform 32">
              <a:extLst>
                <a:ext uri="{FF2B5EF4-FFF2-40B4-BE49-F238E27FC236}">
                  <a16:creationId xmlns:a16="http://schemas.microsoft.com/office/drawing/2014/main" id="{B8F7C2B0-1687-9831-E872-F0C10A00D963}"/>
                </a:ext>
              </a:extLst>
            </p:cNvPr>
            <p:cNvSpPr/>
            <p:nvPr/>
          </p:nvSpPr>
          <p:spPr>
            <a:xfrm>
              <a:off x="1264304" y="390741"/>
              <a:ext cx="120342" cy="123261"/>
            </a:xfrm>
            <a:custGeom>
              <a:avLst/>
              <a:gdLst>
                <a:gd name="connsiteX0" fmla="*/ 0 w 120342"/>
                <a:gd name="connsiteY0" fmla="*/ 90589 h 123261"/>
                <a:gd name="connsiteX1" fmla="*/ 36400 w 120342"/>
                <a:gd name="connsiteY1" fmla="*/ 54453 h 123261"/>
                <a:gd name="connsiteX2" fmla="*/ 65124 w 120342"/>
                <a:gd name="connsiteY2" fmla="*/ 47770 h 123261"/>
                <a:gd name="connsiteX3" fmla="*/ 72057 w 120342"/>
                <a:gd name="connsiteY3" fmla="*/ 40840 h 123261"/>
                <a:gd name="connsiteX4" fmla="*/ 57943 w 120342"/>
                <a:gd name="connsiteY4" fmla="*/ 32177 h 123261"/>
                <a:gd name="connsiteX5" fmla="*/ 29467 w 120342"/>
                <a:gd name="connsiteY5" fmla="*/ 49007 h 123261"/>
                <a:gd name="connsiteX6" fmla="*/ 495 w 120342"/>
                <a:gd name="connsiteY6" fmla="*/ 31682 h 123261"/>
                <a:gd name="connsiteX7" fmla="*/ 59429 w 120342"/>
                <a:gd name="connsiteY7" fmla="*/ 0 h 123261"/>
                <a:gd name="connsiteX8" fmla="*/ 109695 w 120342"/>
                <a:gd name="connsiteY8" fmla="*/ 49007 h 123261"/>
                <a:gd name="connsiteX9" fmla="*/ 109695 w 120342"/>
                <a:gd name="connsiteY9" fmla="*/ 84649 h 123261"/>
                <a:gd name="connsiteX10" fmla="*/ 116381 w 120342"/>
                <a:gd name="connsiteY10" fmla="*/ 90589 h 123261"/>
                <a:gd name="connsiteX11" fmla="*/ 120343 w 120342"/>
                <a:gd name="connsiteY11" fmla="*/ 90589 h 123261"/>
                <a:gd name="connsiteX12" fmla="*/ 120343 w 120342"/>
                <a:gd name="connsiteY12" fmla="*/ 120538 h 123261"/>
                <a:gd name="connsiteX13" fmla="*/ 103257 w 120342"/>
                <a:gd name="connsiteY13" fmla="*/ 122519 h 123261"/>
                <a:gd name="connsiteX14" fmla="*/ 77752 w 120342"/>
                <a:gd name="connsiteY14" fmla="*/ 108658 h 123261"/>
                <a:gd name="connsiteX15" fmla="*/ 74781 w 120342"/>
                <a:gd name="connsiteY15" fmla="*/ 105935 h 123261"/>
                <a:gd name="connsiteX16" fmla="*/ 71067 w 120342"/>
                <a:gd name="connsiteY16" fmla="*/ 109153 h 123261"/>
                <a:gd name="connsiteX17" fmla="*/ 39371 w 120342"/>
                <a:gd name="connsiteY17" fmla="*/ 123261 h 123261"/>
                <a:gd name="connsiteX18" fmla="*/ 0 w 120342"/>
                <a:gd name="connsiteY18" fmla="*/ 90589 h 123261"/>
                <a:gd name="connsiteX19" fmla="*/ 0 w 120342"/>
                <a:gd name="connsiteY19" fmla="*/ 90589 h 123261"/>
                <a:gd name="connsiteX20" fmla="*/ 50762 w 120342"/>
                <a:gd name="connsiteY20" fmla="*/ 94797 h 123261"/>
                <a:gd name="connsiteX21" fmla="*/ 72057 w 120342"/>
                <a:gd name="connsiteY21" fmla="*/ 70541 h 123261"/>
                <a:gd name="connsiteX22" fmla="*/ 72057 w 120342"/>
                <a:gd name="connsiteY22" fmla="*/ 68561 h 123261"/>
                <a:gd name="connsiteX23" fmla="*/ 64133 w 120342"/>
                <a:gd name="connsiteY23" fmla="*/ 72769 h 123261"/>
                <a:gd name="connsiteX24" fmla="*/ 49524 w 120342"/>
                <a:gd name="connsiteY24" fmla="*/ 75986 h 123261"/>
                <a:gd name="connsiteX25" fmla="*/ 38629 w 120342"/>
                <a:gd name="connsiteY25" fmla="*/ 85887 h 123261"/>
                <a:gd name="connsiteX26" fmla="*/ 50762 w 120342"/>
                <a:gd name="connsiteY26" fmla="*/ 94797 h 123261"/>
                <a:gd name="connsiteX27" fmla="*/ 50762 w 120342"/>
                <a:gd name="connsiteY27" fmla="*/ 94797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0342" h="123261">
                  <a:moveTo>
                    <a:pt x="0" y="90589"/>
                  </a:moveTo>
                  <a:cubicBezTo>
                    <a:pt x="0" y="72521"/>
                    <a:pt x="11390" y="60393"/>
                    <a:pt x="36400" y="54453"/>
                  </a:cubicBezTo>
                  <a:lnTo>
                    <a:pt x="65124" y="47770"/>
                  </a:lnTo>
                  <a:cubicBezTo>
                    <a:pt x="70076" y="46532"/>
                    <a:pt x="72057" y="44305"/>
                    <a:pt x="72057" y="40840"/>
                  </a:cubicBezTo>
                  <a:cubicBezTo>
                    <a:pt x="72057" y="35394"/>
                    <a:pt x="67600" y="32177"/>
                    <a:pt x="57943" y="32177"/>
                  </a:cubicBezTo>
                  <a:cubicBezTo>
                    <a:pt x="46800" y="32177"/>
                    <a:pt x="35162" y="38612"/>
                    <a:pt x="29467" y="49007"/>
                  </a:cubicBezTo>
                  <a:lnTo>
                    <a:pt x="495" y="31682"/>
                  </a:lnTo>
                  <a:cubicBezTo>
                    <a:pt x="9905" y="14356"/>
                    <a:pt x="30705" y="0"/>
                    <a:pt x="59429" y="0"/>
                  </a:cubicBezTo>
                  <a:cubicBezTo>
                    <a:pt x="94343" y="0"/>
                    <a:pt x="109695" y="17326"/>
                    <a:pt x="109695" y="49007"/>
                  </a:cubicBezTo>
                  <a:lnTo>
                    <a:pt x="109695" y="84649"/>
                  </a:lnTo>
                  <a:cubicBezTo>
                    <a:pt x="109695" y="89104"/>
                    <a:pt x="111676" y="90589"/>
                    <a:pt x="116381" y="90589"/>
                  </a:cubicBezTo>
                  <a:lnTo>
                    <a:pt x="120343" y="90589"/>
                  </a:lnTo>
                  <a:lnTo>
                    <a:pt x="120343" y="120538"/>
                  </a:lnTo>
                  <a:cubicBezTo>
                    <a:pt x="115886" y="121776"/>
                    <a:pt x="109448" y="122519"/>
                    <a:pt x="103257" y="122519"/>
                  </a:cubicBezTo>
                  <a:cubicBezTo>
                    <a:pt x="88400" y="122519"/>
                    <a:pt x="81962" y="117568"/>
                    <a:pt x="77752" y="108658"/>
                  </a:cubicBezTo>
                  <a:cubicBezTo>
                    <a:pt x="76762" y="106925"/>
                    <a:pt x="76267" y="105935"/>
                    <a:pt x="74781" y="105935"/>
                  </a:cubicBezTo>
                  <a:cubicBezTo>
                    <a:pt x="73295" y="105935"/>
                    <a:pt x="72800" y="106925"/>
                    <a:pt x="71067" y="109153"/>
                  </a:cubicBezTo>
                  <a:cubicBezTo>
                    <a:pt x="64629" y="117816"/>
                    <a:pt x="53981" y="123261"/>
                    <a:pt x="39371" y="123261"/>
                  </a:cubicBezTo>
                  <a:cubicBezTo>
                    <a:pt x="14610" y="123261"/>
                    <a:pt x="0" y="108905"/>
                    <a:pt x="0" y="90589"/>
                  </a:cubicBezTo>
                  <a:lnTo>
                    <a:pt x="0" y="90589"/>
                  </a:lnTo>
                  <a:close/>
                  <a:moveTo>
                    <a:pt x="50762" y="94797"/>
                  </a:moveTo>
                  <a:cubicBezTo>
                    <a:pt x="62400" y="94797"/>
                    <a:pt x="72057" y="87619"/>
                    <a:pt x="72057" y="70541"/>
                  </a:cubicBezTo>
                  <a:lnTo>
                    <a:pt x="72057" y="68561"/>
                  </a:lnTo>
                  <a:cubicBezTo>
                    <a:pt x="70571" y="70541"/>
                    <a:pt x="68343" y="71779"/>
                    <a:pt x="64133" y="72769"/>
                  </a:cubicBezTo>
                  <a:lnTo>
                    <a:pt x="49524" y="75986"/>
                  </a:lnTo>
                  <a:cubicBezTo>
                    <a:pt x="42590" y="77471"/>
                    <a:pt x="38629" y="80689"/>
                    <a:pt x="38629" y="85887"/>
                  </a:cubicBezTo>
                  <a:cubicBezTo>
                    <a:pt x="38629" y="90837"/>
                    <a:pt x="43086" y="94797"/>
                    <a:pt x="50762" y="94797"/>
                  </a:cubicBezTo>
                  <a:lnTo>
                    <a:pt x="50762" y="94797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" name="Freihandform 33">
              <a:extLst>
                <a:ext uri="{FF2B5EF4-FFF2-40B4-BE49-F238E27FC236}">
                  <a16:creationId xmlns:a16="http://schemas.microsoft.com/office/drawing/2014/main" id="{34108655-83A3-CA2C-0E29-3F96478A84FD}"/>
                </a:ext>
              </a:extLst>
            </p:cNvPr>
            <p:cNvSpPr/>
            <p:nvPr/>
          </p:nvSpPr>
          <p:spPr>
            <a:xfrm>
              <a:off x="1397028" y="394454"/>
              <a:ext cx="113409" cy="120785"/>
            </a:xfrm>
            <a:custGeom>
              <a:avLst/>
              <a:gdLst>
                <a:gd name="connsiteX0" fmla="*/ 56705 w 113409"/>
                <a:gd name="connsiteY0" fmla="*/ 120786 h 120785"/>
                <a:gd name="connsiteX1" fmla="*/ 0 w 113409"/>
                <a:gd name="connsiteY1" fmla="*/ 70541 h 120785"/>
                <a:gd name="connsiteX2" fmla="*/ 0 w 113409"/>
                <a:gd name="connsiteY2" fmla="*/ 0 h 120785"/>
                <a:gd name="connsiteX3" fmla="*/ 40610 w 113409"/>
                <a:gd name="connsiteY3" fmla="*/ 0 h 120785"/>
                <a:gd name="connsiteX4" fmla="*/ 40610 w 113409"/>
                <a:gd name="connsiteY4" fmla="*/ 67571 h 120785"/>
                <a:gd name="connsiteX5" fmla="*/ 56705 w 113409"/>
                <a:gd name="connsiteY5" fmla="*/ 85639 h 120785"/>
                <a:gd name="connsiteX6" fmla="*/ 72800 w 113409"/>
                <a:gd name="connsiteY6" fmla="*/ 67571 h 120785"/>
                <a:gd name="connsiteX7" fmla="*/ 72800 w 113409"/>
                <a:gd name="connsiteY7" fmla="*/ 0 h 120785"/>
                <a:gd name="connsiteX8" fmla="*/ 113410 w 113409"/>
                <a:gd name="connsiteY8" fmla="*/ 0 h 120785"/>
                <a:gd name="connsiteX9" fmla="*/ 113410 w 113409"/>
                <a:gd name="connsiteY9" fmla="*/ 70541 h 120785"/>
                <a:gd name="connsiteX10" fmla="*/ 56705 w 113409"/>
                <a:gd name="connsiteY10" fmla="*/ 120786 h 120785"/>
                <a:gd name="connsiteX11" fmla="*/ 56705 w 113409"/>
                <a:gd name="connsiteY11" fmla="*/ 120786 h 12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409" h="120785">
                  <a:moveTo>
                    <a:pt x="56705" y="120786"/>
                  </a:moveTo>
                  <a:cubicBezTo>
                    <a:pt x="19810" y="120786"/>
                    <a:pt x="0" y="102223"/>
                    <a:pt x="0" y="70541"/>
                  </a:cubicBezTo>
                  <a:lnTo>
                    <a:pt x="0" y="0"/>
                  </a:lnTo>
                  <a:lnTo>
                    <a:pt x="40610" y="0"/>
                  </a:lnTo>
                  <a:lnTo>
                    <a:pt x="40610" y="67571"/>
                  </a:lnTo>
                  <a:cubicBezTo>
                    <a:pt x="40610" y="79204"/>
                    <a:pt x="46552" y="85639"/>
                    <a:pt x="56705" y="85639"/>
                  </a:cubicBezTo>
                  <a:cubicBezTo>
                    <a:pt x="66857" y="85639"/>
                    <a:pt x="72800" y="79204"/>
                    <a:pt x="72800" y="67571"/>
                  </a:cubicBezTo>
                  <a:lnTo>
                    <a:pt x="72800" y="0"/>
                  </a:lnTo>
                  <a:lnTo>
                    <a:pt x="113410" y="0"/>
                  </a:lnTo>
                  <a:lnTo>
                    <a:pt x="113410" y="70541"/>
                  </a:lnTo>
                  <a:cubicBezTo>
                    <a:pt x="113410" y="102223"/>
                    <a:pt x="93600" y="120786"/>
                    <a:pt x="56705" y="120786"/>
                  </a:cubicBezTo>
                  <a:lnTo>
                    <a:pt x="56705" y="120786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6" name="Freihandform 35">
              <a:extLst>
                <a:ext uri="{FF2B5EF4-FFF2-40B4-BE49-F238E27FC236}">
                  <a16:creationId xmlns:a16="http://schemas.microsoft.com/office/drawing/2014/main" id="{26A8A9D0-A37A-EE63-E625-17F33519E3DE}"/>
                </a:ext>
              </a:extLst>
            </p:cNvPr>
            <p:cNvSpPr/>
            <p:nvPr/>
          </p:nvSpPr>
          <p:spPr>
            <a:xfrm>
              <a:off x="1524552" y="391236"/>
              <a:ext cx="120342" cy="123261"/>
            </a:xfrm>
            <a:custGeom>
              <a:avLst/>
              <a:gdLst>
                <a:gd name="connsiteX0" fmla="*/ 64381 w 120342"/>
                <a:gd name="connsiteY0" fmla="*/ 123261 h 123261"/>
                <a:gd name="connsiteX1" fmla="*/ 0 w 120342"/>
                <a:gd name="connsiteY1" fmla="*/ 61631 h 123261"/>
                <a:gd name="connsiteX2" fmla="*/ 61410 w 120342"/>
                <a:gd name="connsiteY2" fmla="*/ 0 h 123261"/>
                <a:gd name="connsiteX3" fmla="*/ 120343 w 120342"/>
                <a:gd name="connsiteY3" fmla="*/ 61631 h 123261"/>
                <a:gd name="connsiteX4" fmla="*/ 120343 w 120342"/>
                <a:gd name="connsiteY4" fmla="*/ 71284 h 123261"/>
                <a:gd name="connsiteX5" fmla="*/ 39124 w 120342"/>
                <a:gd name="connsiteY5" fmla="*/ 71284 h 123261"/>
                <a:gd name="connsiteX6" fmla="*/ 64133 w 120342"/>
                <a:gd name="connsiteY6" fmla="*/ 89847 h 123261"/>
                <a:gd name="connsiteX7" fmla="*/ 87905 w 120342"/>
                <a:gd name="connsiteY7" fmla="*/ 77966 h 123261"/>
                <a:gd name="connsiteX8" fmla="*/ 116133 w 120342"/>
                <a:gd name="connsiteY8" fmla="*/ 98757 h 123261"/>
                <a:gd name="connsiteX9" fmla="*/ 64381 w 120342"/>
                <a:gd name="connsiteY9" fmla="*/ 123261 h 123261"/>
                <a:gd name="connsiteX10" fmla="*/ 64381 w 120342"/>
                <a:gd name="connsiteY10" fmla="*/ 123261 h 123261"/>
                <a:gd name="connsiteX11" fmla="*/ 81467 w 120342"/>
                <a:gd name="connsiteY11" fmla="*/ 46285 h 123261"/>
                <a:gd name="connsiteX12" fmla="*/ 61162 w 120342"/>
                <a:gd name="connsiteY12" fmla="*/ 31434 h 123261"/>
                <a:gd name="connsiteX13" fmla="*/ 40114 w 120342"/>
                <a:gd name="connsiteY13" fmla="*/ 46285 h 123261"/>
                <a:gd name="connsiteX14" fmla="*/ 81467 w 120342"/>
                <a:gd name="connsiteY14" fmla="*/ 4628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0342" h="123261">
                  <a:moveTo>
                    <a:pt x="64381" y="123261"/>
                  </a:moveTo>
                  <a:cubicBezTo>
                    <a:pt x="23771" y="123261"/>
                    <a:pt x="0" y="97272"/>
                    <a:pt x="0" y="61631"/>
                  </a:cubicBezTo>
                  <a:cubicBezTo>
                    <a:pt x="0" y="25989"/>
                    <a:pt x="25752" y="0"/>
                    <a:pt x="61410" y="0"/>
                  </a:cubicBezTo>
                  <a:cubicBezTo>
                    <a:pt x="97067" y="0"/>
                    <a:pt x="120343" y="25494"/>
                    <a:pt x="120343" y="61631"/>
                  </a:cubicBezTo>
                  <a:lnTo>
                    <a:pt x="120343" y="71284"/>
                  </a:lnTo>
                  <a:lnTo>
                    <a:pt x="39124" y="71284"/>
                  </a:lnTo>
                  <a:cubicBezTo>
                    <a:pt x="41352" y="84154"/>
                    <a:pt x="51752" y="89847"/>
                    <a:pt x="64133" y="89847"/>
                  </a:cubicBezTo>
                  <a:cubicBezTo>
                    <a:pt x="75276" y="89847"/>
                    <a:pt x="81467" y="85639"/>
                    <a:pt x="87905" y="77966"/>
                  </a:cubicBezTo>
                  <a:lnTo>
                    <a:pt x="116133" y="98757"/>
                  </a:lnTo>
                  <a:cubicBezTo>
                    <a:pt x="104991" y="114351"/>
                    <a:pt x="86419" y="123261"/>
                    <a:pt x="64381" y="123261"/>
                  </a:cubicBezTo>
                  <a:lnTo>
                    <a:pt x="64381" y="123261"/>
                  </a:lnTo>
                  <a:close/>
                  <a:moveTo>
                    <a:pt x="81467" y="46285"/>
                  </a:moveTo>
                  <a:cubicBezTo>
                    <a:pt x="78743" y="36879"/>
                    <a:pt x="71562" y="31434"/>
                    <a:pt x="61162" y="31434"/>
                  </a:cubicBezTo>
                  <a:cubicBezTo>
                    <a:pt x="50514" y="31434"/>
                    <a:pt x="42838" y="36879"/>
                    <a:pt x="40114" y="46285"/>
                  </a:cubicBezTo>
                  <a:lnTo>
                    <a:pt x="81467" y="4628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9" name="Freihandform 38">
              <a:extLst>
                <a:ext uri="{FF2B5EF4-FFF2-40B4-BE49-F238E27FC236}">
                  <a16:creationId xmlns:a16="http://schemas.microsoft.com/office/drawing/2014/main" id="{E33A3D17-5231-7CAE-189F-AA0334C15F20}"/>
                </a:ext>
              </a:extLst>
            </p:cNvPr>
            <p:cNvSpPr/>
            <p:nvPr/>
          </p:nvSpPr>
          <p:spPr>
            <a:xfrm>
              <a:off x="1660247" y="392226"/>
              <a:ext cx="73295" cy="119053"/>
            </a:xfrm>
            <a:custGeom>
              <a:avLst/>
              <a:gdLst>
                <a:gd name="connsiteX0" fmla="*/ 0 w 73295"/>
                <a:gd name="connsiteY0" fmla="*/ 2228 h 119053"/>
                <a:gd name="connsiteX1" fmla="*/ 40362 w 73295"/>
                <a:gd name="connsiteY1" fmla="*/ 2228 h 119053"/>
                <a:gd name="connsiteX2" fmla="*/ 40362 w 73295"/>
                <a:gd name="connsiteY2" fmla="*/ 17078 h 119053"/>
                <a:gd name="connsiteX3" fmla="*/ 41848 w 73295"/>
                <a:gd name="connsiteY3" fmla="*/ 19058 h 119053"/>
                <a:gd name="connsiteX4" fmla="*/ 46057 w 73295"/>
                <a:gd name="connsiteY4" fmla="*/ 14603 h 119053"/>
                <a:gd name="connsiteX5" fmla="*/ 72057 w 73295"/>
                <a:gd name="connsiteY5" fmla="*/ 0 h 119053"/>
                <a:gd name="connsiteX6" fmla="*/ 72800 w 73295"/>
                <a:gd name="connsiteY6" fmla="*/ 0 h 119053"/>
                <a:gd name="connsiteX7" fmla="*/ 73295 w 73295"/>
                <a:gd name="connsiteY7" fmla="*/ 40840 h 119053"/>
                <a:gd name="connsiteX8" fmla="*/ 64629 w 73295"/>
                <a:gd name="connsiteY8" fmla="*/ 40840 h 119053"/>
                <a:gd name="connsiteX9" fmla="*/ 40610 w 73295"/>
                <a:gd name="connsiteY9" fmla="*/ 65838 h 119053"/>
                <a:gd name="connsiteX10" fmla="*/ 40610 w 73295"/>
                <a:gd name="connsiteY10" fmla="*/ 119053 h 119053"/>
                <a:gd name="connsiteX11" fmla="*/ 248 w 73295"/>
                <a:gd name="connsiteY11" fmla="*/ 119053 h 119053"/>
                <a:gd name="connsiteX12" fmla="*/ 0 w 73295"/>
                <a:gd name="connsiteY12" fmla="*/ 2228 h 119053"/>
                <a:gd name="connsiteX13" fmla="*/ 0 w 73295"/>
                <a:gd name="connsiteY13" fmla="*/ 2228 h 11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295" h="119053">
                  <a:moveTo>
                    <a:pt x="0" y="2228"/>
                  </a:moveTo>
                  <a:lnTo>
                    <a:pt x="40362" y="2228"/>
                  </a:lnTo>
                  <a:lnTo>
                    <a:pt x="40362" y="17078"/>
                  </a:lnTo>
                  <a:cubicBezTo>
                    <a:pt x="40362" y="18563"/>
                    <a:pt x="40857" y="19058"/>
                    <a:pt x="41848" y="19058"/>
                  </a:cubicBezTo>
                  <a:cubicBezTo>
                    <a:pt x="43086" y="19058"/>
                    <a:pt x="43581" y="18316"/>
                    <a:pt x="46057" y="14603"/>
                  </a:cubicBezTo>
                  <a:cubicBezTo>
                    <a:pt x="52248" y="4455"/>
                    <a:pt x="60914" y="0"/>
                    <a:pt x="72057" y="0"/>
                  </a:cubicBezTo>
                  <a:lnTo>
                    <a:pt x="72800" y="0"/>
                  </a:lnTo>
                  <a:lnTo>
                    <a:pt x="73295" y="40840"/>
                  </a:lnTo>
                  <a:lnTo>
                    <a:pt x="64629" y="40840"/>
                  </a:lnTo>
                  <a:cubicBezTo>
                    <a:pt x="48286" y="40840"/>
                    <a:pt x="40610" y="48512"/>
                    <a:pt x="40610" y="65838"/>
                  </a:cubicBezTo>
                  <a:lnTo>
                    <a:pt x="40610" y="119053"/>
                  </a:lnTo>
                  <a:lnTo>
                    <a:pt x="248" y="119053"/>
                  </a:lnTo>
                  <a:lnTo>
                    <a:pt x="0" y="2228"/>
                  </a:lnTo>
                  <a:lnTo>
                    <a:pt x="0" y="222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2" name="Freihandform 41">
              <a:extLst>
                <a:ext uri="{FF2B5EF4-FFF2-40B4-BE49-F238E27FC236}">
                  <a16:creationId xmlns:a16="http://schemas.microsoft.com/office/drawing/2014/main" id="{7D14FE0F-0E08-76F6-FFCC-6A1D0F83C2FF}"/>
                </a:ext>
              </a:extLst>
            </p:cNvPr>
            <p:cNvSpPr/>
            <p:nvPr/>
          </p:nvSpPr>
          <p:spPr>
            <a:xfrm>
              <a:off x="1118457" y="572415"/>
              <a:ext cx="166152" cy="151477"/>
            </a:xfrm>
            <a:custGeom>
              <a:avLst/>
              <a:gdLst>
                <a:gd name="connsiteX0" fmla="*/ 80229 w 166152"/>
                <a:gd name="connsiteY0" fmla="*/ 116578 h 151477"/>
                <a:gd name="connsiteX1" fmla="*/ 38876 w 166152"/>
                <a:gd name="connsiteY1" fmla="*/ 64601 h 151477"/>
                <a:gd name="connsiteX2" fmla="*/ 38876 w 166152"/>
                <a:gd name="connsiteY2" fmla="*/ 151477 h 151477"/>
                <a:gd name="connsiteX3" fmla="*/ 0 w 166152"/>
                <a:gd name="connsiteY3" fmla="*/ 151477 h 151477"/>
                <a:gd name="connsiteX4" fmla="*/ 0 w 166152"/>
                <a:gd name="connsiteY4" fmla="*/ 0 h 151477"/>
                <a:gd name="connsiteX5" fmla="*/ 34171 w 166152"/>
                <a:gd name="connsiteY5" fmla="*/ 0 h 151477"/>
                <a:gd name="connsiteX6" fmla="*/ 84438 w 166152"/>
                <a:gd name="connsiteY6" fmla="*/ 63611 h 151477"/>
                <a:gd name="connsiteX7" fmla="*/ 132971 w 166152"/>
                <a:gd name="connsiteY7" fmla="*/ 0 h 151477"/>
                <a:gd name="connsiteX8" fmla="*/ 166152 w 166152"/>
                <a:gd name="connsiteY8" fmla="*/ 0 h 151477"/>
                <a:gd name="connsiteX9" fmla="*/ 166152 w 166152"/>
                <a:gd name="connsiteY9" fmla="*/ 151477 h 151477"/>
                <a:gd name="connsiteX10" fmla="*/ 127029 w 166152"/>
                <a:gd name="connsiteY10" fmla="*/ 151477 h 151477"/>
                <a:gd name="connsiteX11" fmla="*/ 127029 w 166152"/>
                <a:gd name="connsiteY11" fmla="*/ 66086 h 151477"/>
                <a:gd name="connsiteX12" fmla="*/ 87657 w 166152"/>
                <a:gd name="connsiteY12" fmla="*/ 116826 h 151477"/>
                <a:gd name="connsiteX13" fmla="*/ 83695 w 166152"/>
                <a:gd name="connsiteY13" fmla="*/ 119301 h 151477"/>
                <a:gd name="connsiteX14" fmla="*/ 80229 w 166152"/>
                <a:gd name="connsiteY14" fmla="*/ 116578 h 151477"/>
                <a:gd name="connsiteX15" fmla="*/ 80229 w 166152"/>
                <a:gd name="connsiteY15" fmla="*/ 116578 h 15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6152" h="151477">
                  <a:moveTo>
                    <a:pt x="80229" y="116578"/>
                  </a:moveTo>
                  <a:lnTo>
                    <a:pt x="38876" y="64601"/>
                  </a:lnTo>
                  <a:lnTo>
                    <a:pt x="38876" y="151477"/>
                  </a:lnTo>
                  <a:lnTo>
                    <a:pt x="0" y="151477"/>
                  </a:lnTo>
                  <a:lnTo>
                    <a:pt x="0" y="0"/>
                  </a:lnTo>
                  <a:lnTo>
                    <a:pt x="34171" y="0"/>
                  </a:lnTo>
                  <a:lnTo>
                    <a:pt x="84438" y="63611"/>
                  </a:lnTo>
                  <a:lnTo>
                    <a:pt x="132971" y="0"/>
                  </a:lnTo>
                  <a:lnTo>
                    <a:pt x="166152" y="0"/>
                  </a:lnTo>
                  <a:lnTo>
                    <a:pt x="166152" y="151477"/>
                  </a:lnTo>
                  <a:lnTo>
                    <a:pt x="127029" y="151477"/>
                  </a:lnTo>
                  <a:lnTo>
                    <a:pt x="127029" y="66086"/>
                  </a:lnTo>
                  <a:lnTo>
                    <a:pt x="87657" y="116826"/>
                  </a:lnTo>
                  <a:cubicBezTo>
                    <a:pt x="86171" y="118806"/>
                    <a:pt x="85181" y="119301"/>
                    <a:pt x="83695" y="119301"/>
                  </a:cubicBezTo>
                  <a:cubicBezTo>
                    <a:pt x="82210" y="119301"/>
                    <a:pt x="81714" y="118806"/>
                    <a:pt x="80229" y="116578"/>
                  </a:cubicBezTo>
                  <a:lnTo>
                    <a:pt x="80229" y="11657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3" name="Freihandform 42">
              <a:extLst>
                <a:ext uri="{FF2B5EF4-FFF2-40B4-BE49-F238E27FC236}">
                  <a16:creationId xmlns:a16="http://schemas.microsoft.com/office/drawing/2014/main" id="{7E8F5124-E21E-C91B-A780-62E58DCA66CB}"/>
                </a:ext>
              </a:extLst>
            </p:cNvPr>
            <p:cNvSpPr/>
            <p:nvPr/>
          </p:nvSpPr>
          <p:spPr>
            <a:xfrm>
              <a:off x="1298971" y="603354"/>
              <a:ext cx="120342" cy="123261"/>
            </a:xfrm>
            <a:custGeom>
              <a:avLst/>
              <a:gdLst>
                <a:gd name="connsiteX0" fmla="*/ 64381 w 120342"/>
                <a:gd name="connsiteY0" fmla="*/ 123261 h 123261"/>
                <a:gd name="connsiteX1" fmla="*/ 0 w 120342"/>
                <a:gd name="connsiteY1" fmla="*/ 61631 h 123261"/>
                <a:gd name="connsiteX2" fmla="*/ 61409 w 120342"/>
                <a:gd name="connsiteY2" fmla="*/ 0 h 123261"/>
                <a:gd name="connsiteX3" fmla="*/ 120343 w 120342"/>
                <a:gd name="connsiteY3" fmla="*/ 61631 h 123261"/>
                <a:gd name="connsiteX4" fmla="*/ 120343 w 120342"/>
                <a:gd name="connsiteY4" fmla="*/ 71284 h 123261"/>
                <a:gd name="connsiteX5" fmla="*/ 39124 w 120342"/>
                <a:gd name="connsiteY5" fmla="*/ 71284 h 123261"/>
                <a:gd name="connsiteX6" fmla="*/ 64133 w 120342"/>
                <a:gd name="connsiteY6" fmla="*/ 89847 h 123261"/>
                <a:gd name="connsiteX7" fmla="*/ 87905 w 120342"/>
                <a:gd name="connsiteY7" fmla="*/ 77966 h 123261"/>
                <a:gd name="connsiteX8" fmla="*/ 116133 w 120342"/>
                <a:gd name="connsiteY8" fmla="*/ 98757 h 123261"/>
                <a:gd name="connsiteX9" fmla="*/ 64381 w 120342"/>
                <a:gd name="connsiteY9" fmla="*/ 123261 h 123261"/>
                <a:gd name="connsiteX10" fmla="*/ 64381 w 120342"/>
                <a:gd name="connsiteY10" fmla="*/ 123261 h 123261"/>
                <a:gd name="connsiteX11" fmla="*/ 81219 w 120342"/>
                <a:gd name="connsiteY11" fmla="*/ 46285 h 123261"/>
                <a:gd name="connsiteX12" fmla="*/ 60914 w 120342"/>
                <a:gd name="connsiteY12" fmla="*/ 31434 h 123261"/>
                <a:gd name="connsiteX13" fmla="*/ 39867 w 120342"/>
                <a:gd name="connsiteY13" fmla="*/ 46285 h 123261"/>
                <a:gd name="connsiteX14" fmla="*/ 81219 w 120342"/>
                <a:gd name="connsiteY14" fmla="*/ 4628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0342" h="123261">
                  <a:moveTo>
                    <a:pt x="64381" y="123261"/>
                  </a:moveTo>
                  <a:cubicBezTo>
                    <a:pt x="23771" y="123261"/>
                    <a:pt x="0" y="97272"/>
                    <a:pt x="0" y="61631"/>
                  </a:cubicBezTo>
                  <a:cubicBezTo>
                    <a:pt x="0" y="25989"/>
                    <a:pt x="25752" y="0"/>
                    <a:pt x="61409" y="0"/>
                  </a:cubicBezTo>
                  <a:cubicBezTo>
                    <a:pt x="97067" y="0"/>
                    <a:pt x="120343" y="25494"/>
                    <a:pt x="120343" y="61631"/>
                  </a:cubicBezTo>
                  <a:lnTo>
                    <a:pt x="120343" y="71284"/>
                  </a:lnTo>
                  <a:lnTo>
                    <a:pt x="39124" y="71284"/>
                  </a:lnTo>
                  <a:cubicBezTo>
                    <a:pt x="41352" y="84154"/>
                    <a:pt x="51752" y="89847"/>
                    <a:pt x="64133" y="89847"/>
                  </a:cubicBezTo>
                  <a:cubicBezTo>
                    <a:pt x="75276" y="89847"/>
                    <a:pt x="81467" y="85639"/>
                    <a:pt x="87905" y="77966"/>
                  </a:cubicBezTo>
                  <a:lnTo>
                    <a:pt x="116133" y="98757"/>
                  </a:lnTo>
                  <a:cubicBezTo>
                    <a:pt x="104743" y="114351"/>
                    <a:pt x="86171" y="123261"/>
                    <a:pt x="64381" y="123261"/>
                  </a:cubicBezTo>
                  <a:lnTo>
                    <a:pt x="64381" y="123261"/>
                  </a:lnTo>
                  <a:close/>
                  <a:moveTo>
                    <a:pt x="81219" y="46285"/>
                  </a:moveTo>
                  <a:cubicBezTo>
                    <a:pt x="78495" y="36879"/>
                    <a:pt x="71314" y="31434"/>
                    <a:pt x="60914" y="31434"/>
                  </a:cubicBezTo>
                  <a:cubicBezTo>
                    <a:pt x="50267" y="31434"/>
                    <a:pt x="42590" y="36879"/>
                    <a:pt x="39867" y="46285"/>
                  </a:cubicBezTo>
                  <a:lnTo>
                    <a:pt x="81219" y="4628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 44">
              <a:extLst>
                <a:ext uri="{FF2B5EF4-FFF2-40B4-BE49-F238E27FC236}">
                  <a16:creationId xmlns:a16="http://schemas.microsoft.com/office/drawing/2014/main" id="{3A14D243-0F6C-AE8C-53EF-E843BDD02A54}"/>
                </a:ext>
              </a:extLst>
            </p:cNvPr>
            <p:cNvSpPr/>
            <p:nvPr/>
          </p:nvSpPr>
          <p:spPr>
            <a:xfrm>
              <a:off x="1432190" y="563505"/>
              <a:ext cx="126780" cy="163605"/>
            </a:xfrm>
            <a:custGeom>
              <a:avLst/>
              <a:gdLst>
                <a:gd name="connsiteX0" fmla="*/ 86419 w 126780"/>
                <a:gd name="connsiteY0" fmla="*/ 153705 h 163605"/>
                <a:gd name="connsiteX1" fmla="*/ 84686 w 126780"/>
                <a:gd name="connsiteY1" fmla="*/ 151725 h 163605"/>
                <a:gd name="connsiteX2" fmla="*/ 79981 w 126780"/>
                <a:gd name="connsiteY2" fmla="*/ 154448 h 163605"/>
                <a:gd name="connsiteX3" fmla="*/ 52990 w 126780"/>
                <a:gd name="connsiteY3" fmla="*/ 163606 h 163605"/>
                <a:gd name="connsiteX4" fmla="*/ 0 w 126780"/>
                <a:gd name="connsiteY4" fmla="*/ 101975 h 163605"/>
                <a:gd name="connsiteX5" fmla="*/ 52990 w 126780"/>
                <a:gd name="connsiteY5" fmla="*/ 40344 h 163605"/>
                <a:gd name="connsiteX6" fmla="*/ 79981 w 126780"/>
                <a:gd name="connsiteY6" fmla="*/ 49502 h 163605"/>
                <a:gd name="connsiteX7" fmla="*/ 84686 w 126780"/>
                <a:gd name="connsiteY7" fmla="*/ 52225 h 163605"/>
                <a:gd name="connsiteX8" fmla="*/ 86419 w 126780"/>
                <a:gd name="connsiteY8" fmla="*/ 50245 h 163605"/>
                <a:gd name="connsiteX9" fmla="*/ 86419 w 126780"/>
                <a:gd name="connsiteY9" fmla="*/ 0 h 163605"/>
                <a:gd name="connsiteX10" fmla="*/ 126781 w 126780"/>
                <a:gd name="connsiteY10" fmla="*/ 0 h 163605"/>
                <a:gd name="connsiteX11" fmla="*/ 126781 w 126780"/>
                <a:gd name="connsiteY11" fmla="*/ 160635 h 163605"/>
                <a:gd name="connsiteX12" fmla="*/ 86419 w 126780"/>
                <a:gd name="connsiteY12" fmla="*/ 160635 h 163605"/>
                <a:gd name="connsiteX13" fmla="*/ 86419 w 126780"/>
                <a:gd name="connsiteY13" fmla="*/ 153705 h 163605"/>
                <a:gd name="connsiteX14" fmla="*/ 86419 w 126780"/>
                <a:gd name="connsiteY14" fmla="*/ 153705 h 163605"/>
                <a:gd name="connsiteX15" fmla="*/ 64876 w 126780"/>
                <a:gd name="connsiteY15" fmla="*/ 127964 h 163605"/>
                <a:gd name="connsiteX16" fmla="*/ 88400 w 126780"/>
                <a:gd name="connsiteY16" fmla="*/ 101728 h 163605"/>
                <a:gd name="connsiteX17" fmla="*/ 64876 w 126780"/>
                <a:gd name="connsiteY17" fmla="*/ 75491 h 163605"/>
                <a:gd name="connsiteX18" fmla="*/ 40857 w 126780"/>
                <a:gd name="connsiteY18" fmla="*/ 101728 h 163605"/>
                <a:gd name="connsiteX19" fmla="*/ 64876 w 126780"/>
                <a:gd name="connsiteY19" fmla="*/ 127964 h 16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780" h="163605">
                  <a:moveTo>
                    <a:pt x="86419" y="153705"/>
                  </a:moveTo>
                  <a:cubicBezTo>
                    <a:pt x="86419" y="152220"/>
                    <a:pt x="85676" y="151725"/>
                    <a:pt x="84686" y="151725"/>
                  </a:cubicBezTo>
                  <a:cubicBezTo>
                    <a:pt x="83200" y="151725"/>
                    <a:pt x="82210" y="152715"/>
                    <a:pt x="79981" y="154448"/>
                  </a:cubicBezTo>
                  <a:cubicBezTo>
                    <a:pt x="75029" y="158655"/>
                    <a:pt x="66114" y="163606"/>
                    <a:pt x="52990" y="163606"/>
                  </a:cubicBezTo>
                  <a:cubicBezTo>
                    <a:pt x="22038" y="163606"/>
                    <a:pt x="0" y="138359"/>
                    <a:pt x="0" y="101975"/>
                  </a:cubicBezTo>
                  <a:cubicBezTo>
                    <a:pt x="0" y="65591"/>
                    <a:pt x="22038" y="40344"/>
                    <a:pt x="52990" y="40344"/>
                  </a:cubicBezTo>
                  <a:cubicBezTo>
                    <a:pt x="66114" y="40344"/>
                    <a:pt x="74781" y="45295"/>
                    <a:pt x="79981" y="49502"/>
                  </a:cubicBezTo>
                  <a:cubicBezTo>
                    <a:pt x="82210" y="51235"/>
                    <a:pt x="83448" y="52225"/>
                    <a:pt x="84686" y="52225"/>
                  </a:cubicBezTo>
                  <a:cubicBezTo>
                    <a:pt x="85924" y="52225"/>
                    <a:pt x="86419" y="51483"/>
                    <a:pt x="86419" y="50245"/>
                  </a:cubicBezTo>
                  <a:lnTo>
                    <a:pt x="86419" y="0"/>
                  </a:lnTo>
                  <a:lnTo>
                    <a:pt x="126781" y="0"/>
                  </a:lnTo>
                  <a:lnTo>
                    <a:pt x="126781" y="160635"/>
                  </a:lnTo>
                  <a:lnTo>
                    <a:pt x="86419" y="160635"/>
                  </a:lnTo>
                  <a:lnTo>
                    <a:pt x="86419" y="153705"/>
                  </a:lnTo>
                  <a:lnTo>
                    <a:pt x="86419" y="153705"/>
                  </a:lnTo>
                  <a:close/>
                  <a:moveTo>
                    <a:pt x="64876" y="127964"/>
                  </a:moveTo>
                  <a:cubicBezTo>
                    <a:pt x="79238" y="127964"/>
                    <a:pt x="88400" y="117321"/>
                    <a:pt x="88400" y="101728"/>
                  </a:cubicBezTo>
                  <a:cubicBezTo>
                    <a:pt x="88400" y="86134"/>
                    <a:pt x="79486" y="75491"/>
                    <a:pt x="64876" y="75491"/>
                  </a:cubicBezTo>
                  <a:cubicBezTo>
                    <a:pt x="50267" y="75491"/>
                    <a:pt x="40857" y="86134"/>
                    <a:pt x="40857" y="101728"/>
                  </a:cubicBezTo>
                  <a:cubicBezTo>
                    <a:pt x="40610" y="117321"/>
                    <a:pt x="49771" y="127964"/>
                    <a:pt x="64876" y="127964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6" name="Freihandform 45">
              <a:extLst>
                <a:ext uri="{FF2B5EF4-FFF2-40B4-BE49-F238E27FC236}">
                  <a16:creationId xmlns:a16="http://schemas.microsoft.com/office/drawing/2014/main" id="{B489C379-3503-C096-88A6-338434E8BF4F}"/>
                </a:ext>
              </a:extLst>
            </p:cNvPr>
            <p:cNvSpPr/>
            <p:nvPr/>
          </p:nvSpPr>
          <p:spPr>
            <a:xfrm>
              <a:off x="1580266" y="555832"/>
              <a:ext cx="46552" cy="167813"/>
            </a:xfrm>
            <a:custGeom>
              <a:avLst/>
              <a:gdLst>
                <a:gd name="connsiteX0" fmla="*/ 23276 w 46552"/>
                <a:gd name="connsiteY0" fmla="*/ 0 h 167813"/>
                <a:gd name="connsiteX1" fmla="*/ 46552 w 46552"/>
                <a:gd name="connsiteY1" fmla="*/ 20544 h 167813"/>
                <a:gd name="connsiteX2" fmla="*/ 23276 w 46552"/>
                <a:gd name="connsiteY2" fmla="*/ 41087 h 167813"/>
                <a:gd name="connsiteX3" fmla="*/ 0 w 46552"/>
                <a:gd name="connsiteY3" fmla="*/ 20544 h 167813"/>
                <a:gd name="connsiteX4" fmla="*/ 23276 w 46552"/>
                <a:gd name="connsiteY4" fmla="*/ 0 h 167813"/>
                <a:gd name="connsiteX5" fmla="*/ 43333 w 46552"/>
                <a:gd name="connsiteY5" fmla="*/ 50740 h 167813"/>
                <a:gd name="connsiteX6" fmla="*/ 43333 w 46552"/>
                <a:gd name="connsiteY6" fmla="*/ 167813 h 167813"/>
                <a:gd name="connsiteX7" fmla="*/ 2971 w 46552"/>
                <a:gd name="connsiteY7" fmla="*/ 167813 h 167813"/>
                <a:gd name="connsiteX8" fmla="*/ 2971 w 46552"/>
                <a:gd name="connsiteY8" fmla="*/ 50740 h 167813"/>
                <a:gd name="connsiteX9" fmla="*/ 43333 w 46552"/>
                <a:gd name="connsiteY9" fmla="*/ 50740 h 16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552" h="167813">
                  <a:moveTo>
                    <a:pt x="23276" y="0"/>
                  </a:moveTo>
                  <a:cubicBezTo>
                    <a:pt x="36895" y="0"/>
                    <a:pt x="46552" y="8168"/>
                    <a:pt x="46552" y="20544"/>
                  </a:cubicBezTo>
                  <a:cubicBezTo>
                    <a:pt x="46552" y="32919"/>
                    <a:pt x="36895" y="41087"/>
                    <a:pt x="23276" y="41087"/>
                  </a:cubicBezTo>
                  <a:cubicBezTo>
                    <a:pt x="9657" y="41087"/>
                    <a:pt x="0" y="33167"/>
                    <a:pt x="0" y="20544"/>
                  </a:cubicBezTo>
                  <a:cubicBezTo>
                    <a:pt x="0" y="7920"/>
                    <a:pt x="9657" y="0"/>
                    <a:pt x="23276" y="0"/>
                  </a:cubicBezTo>
                  <a:close/>
                  <a:moveTo>
                    <a:pt x="43333" y="50740"/>
                  </a:moveTo>
                  <a:lnTo>
                    <a:pt x="43333" y="167813"/>
                  </a:lnTo>
                  <a:lnTo>
                    <a:pt x="2971" y="167813"/>
                  </a:lnTo>
                  <a:lnTo>
                    <a:pt x="2971" y="50740"/>
                  </a:lnTo>
                  <a:lnTo>
                    <a:pt x="43333" y="50740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7" name="Freihandform 46">
              <a:extLst>
                <a:ext uri="{FF2B5EF4-FFF2-40B4-BE49-F238E27FC236}">
                  <a16:creationId xmlns:a16="http://schemas.microsoft.com/office/drawing/2014/main" id="{B16EBF65-D2B3-890E-EDB9-B3CD86A0C17B}"/>
                </a:ext>
              </a:extLst>
            </p:cNvPr>
            <p:cNvSpPr/>
            <p:nvPr/>
          </p:nvSpPr>
          <p:spPr>
            <a:xfrm>
              <a:off x="1641923" y="602859"/>
              <a:ext cx="120342" cy="123261"/>
            </a:xfrm>
            <a:custGeom>
              <a:avLst/>
              <a:gdLst>
                <a:gd name="connsiteX0" fmla="*/ 0 w 120342"/>
                <a:gd name="connsiteY0" fmla="*/ 90589 h 123261"/>
                <a:gd name="connsiteX1" fmla="*/ 36400 w 120342"/>
                <a:gd name="connsiteY1" fmla="*/ 54453 h 123261"/>
                <a:gd name="connsiteX2" fmla="*/ 65124 w 120342"/>
                <a:gd name="connsiteY2" fmla="*/ 47770 h 123261"/>
                <a:gd name="connsiteX3" fmla="*/ 72057 w 120342"/>
                <a:gd name="connsiteY3" fmla="*/ 40840 h 123261"/>
                <a:gd name="connsiteX4" fmla="*/ 57943 w 120342"/>
                <a:gd name="connsiteY4" fmla="*/ 32177 h 123261"/>
                <a:gd name="connsiteX5" fmla="*/ 29467 w 120342"/>
                <a:gd name="connsiteY5" fmla="*/ 49007 h 123261"/>
                <a:gd name="connsiteX6" fmla="*/ 495 w 120342"/>
                <a:gd name="connsiteY6" fmla="*/ 31682 h 123261"/>
                <a:gd name="connsiteX7" fmla="*/ 59429 w 120342"/>
                <a:gd name="connsiteY7" fmla="*/ 0 h 123261"/>
                <a:gd name="connsiteX8" fmla="*/ 109695 w 120342"/>
                <a:gd name="connsiteY8" fmla="*/ 49007 h 123261"/>
                <a:gd name="connsiteX9" fmla="*/ 109695 w 120342"/>
                <a:gd name="connsiteY9" fmla="*/ 84649 h 123261"/>
                <a:gd name="connsiteX10" fmla="*/ 116381 w 120342"/>
                <a:gd name="connsiteY10" fmla="*/ 90589 h 123261"/>
                <a:gd name="connsiteX11" fmla="*/ 120343 w 120342"/>
                <a:gd name="connsiteY11" fmla="*/ 90589 h 123261"/>
                <a:gd name="connsiteX12" fmla="*/ 120343 w 120342"/>
                <a:gd name="connsiteY12" fmla="*/ 120538 h 123261"/>
                <a:gd name="connsiteX13" fmla="*/ 103257 w 120342"/>
                <a:gd name="connsiteY13" fmla="*/ 122519 h 123261"/>
                <a:gd name="connsiteX14" fmla="*/ 77752 w 120342"/>
                <a:gd name="connsiteY14" fmla="*/ 108658 h 123261"/>
                <a:gd name="connsiteX15" fmla="*/ 74781 w 120342"/>
                <a:gd name="connsiteY15" fmla="*/ 105935 h 123261"/>
                <a:gd name="connsiteX16" fmla="*/ 71067 w 120342"/>
                <a:gd name="connsiteY16" fmla="*/ 109153 h 123261"/>
                <a:gd name="connsiteX17" fmla="*/ 39371 w 120342"/>
                <a:gd name="connsiteY17" fmla="*/ 123261 h 123261"/>
                <a:gd name="connsiteX18" fmla="*/ 0 w 120342"/>
                <a:gd name="connsiteY18" fmla="*/ 90589 h 123261"/>
                <a:gd name="connsiteX19" fmla="*/ 0 w 120342"/>
                <a:gd name="connsiteY19" fmla="*/ 90589 h 123261"/>
                <a:gd name="connsiteX20" fmla="*/ 50762 w 120342"/>
                <a:gd name="connsiteY20" fmla="*/ 95045 h 123261"/>
                <a:gd name="connsiteX21" fmla="*/ 72057 w 120342"/>
                <a:gd name="connsiteY21" fmla="*/ 70788 h 123261"/>
                <a:gd name="connsiteX22" fmla="*/ 72057 w 120342"/>
                <a:gd name="connsiteY22" fmla="*/ 68561 h 123261"/>
                <a:gd name="connsiteX23" fmla="*/ 64133 w 120342"/>
                <a:gd name="connsiteY23" fmla="*/ 72769 h 123261"/>
                <a:gd name="connsiteX24" fmla="*/ 49524 w 120342"/>
                <a:gd name="connsiteY24" fmla="*/ 75986 h 123261"/>
                <a:gd name="connsiteX25" fmla="*/ 38629 w 120342"/>
                <a:gd name="connsiteY25" fmla="*/ 85887 h 123261"/>
                <a:gd name="connsiteX26" fmla="*/ 50762 w 120342"/>
                <a:gd name="connsiteY26" fmla="*/ 95045 h 123261"/>
                <a:gd name="connsiteX27" fmla="*/ 50762 w 120342"/>
                <a:gd name="connsiteY27" fmla="*/ 9504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0342" h="123261">
                  <a:moveTo>
                    <a:pt x="0" y="90589"/>
                  </a:moveTo>
                  <a:cubicBezTo>
                    <a:pt x="0" y="72521"/>
                    <a:pt x="11390" y="60393"/>
                    <a:pt x="36400" y="54453"/>
                  </a:cubicBezTo>
                  <a:lnTo>
                    <a:pt x="65124" y="47770"/>
                  </a:lnTo>
                  <a:cubicBezTo>
                    <a:pt x="70076" y="46532"/>
                    <a:pt x="72057" y="44305"/>
                    <a:pt x="72057" y="40840"/>
                  </a:cubicBezTo>
                  <a:cubicBezTo>
                    <a:pt x="72057" y="35394"/>
                    <a:pt x="67600" y="32177"/>
                    <a:pt x="57943" y="32177"/>
                  </a:cubicBezTo>
                  <a:cubicBezTo>
                    <a:pt x="46800" y="32177"/>
                    <a:pt x="35162" y="38612"/>
                    <a:pt x="29467" y="49007"/>
                  </a:cubicBezTo>
                  <a:lnTo>
                    <a:pt x="495" y="31682"/>
                  </a:lnTo>
                  <a:cubicBezTo>
                    <a:pt x="9905" y="14356"/>
                    <a:pt x="30705" y="0"/>
                    <a:pt x="59429" y="0"/>
                  </a:cubicBezTo>
                  <a:cubicBezTo>
                    <a:pt x="94343" y="0"/>
                    <a:pt x="109695" y="17326"/>
                    <a:pt x="109695" y="49007"/>
                  </a:cubicBezTo>
                  <a:lnTo>
                    <a:pt x="109695" y="84649"/>
                  </a:lnTo>
                  <a:cubicBezTo>
                    <a:pt x="109695" y="89104"/>
                    <a:pt x="111676" y="90589"/>
                    <a:pt x="116381" y="90589"/>
                  </a:cubicBezTo>
                  <a:lnTo>
                    <a:pt x="120343" y="90589"/>
                  </a:lnTo>
                  <a:lnTo>
                    <a:pt x="120343" y="120538"/>
                  </a:lnTo>
                  <a:cubicBezTo>
                    <a:pt x="115886" y="121776"/>
                    <a:pt x="109448" y="122519"/>
                    <a:pt x="103257" y="122519"/>
                  </a:cubicBezTo>
                  <a:cubicBezTo>
                    <a:pt x="88400" y="122519"/>
                    <a:pt x="81962" y="117568"/>
                    <a:pt x="77752" y="108658"/>
                  </a:cubicBezTo>
                  <a:cubicBezTo>
                    <a:pt x="76762" y="106925"/>
                    <a:pt x="76267" y="105935"/>
                    <a:pt x="74781" y="105935"/>
                  </a:cubicBezTo>
                  <a:cubicBezTo>
                    <a:pt x="73295" y="105935"/>
                    <a:pt x="72800" y="106925"/>
                    <a:pt x="71067" y="109153"/>
                  </a:cubicBezTo>
                  <a:cubicBezTo>
                    <a:pt x="64629" y="117816"/>
                    <a:pt x="53981" y="123261"/>
                    <a:pt x="39371" y="123261"/>
                  </a:cubicBezTo>
                  <a:cubicBezTo>
                    <a:pt x="14609" y="123261"/>
                    <a:pt x="0" y="109153"/>
                    <a:pt x="0" y="90589"/>
                  </a:cubicBezTo>
                  <a:lnTo>
                    <a:pt x="0" y="90589"/>
                  </a:lnTo>
                  <a:close/>
                  <a:moveTo>
                    <a:pt x="50762" y="95045"/>
                  </a:moveTo>
                  <a:cubicBezTo>
                    <a:pt x="62400" y="95045"/>
                    <a:pt x="72057" y="87867"/>
                    <a:pt x="72057" y="70788"/>
                  </a:cubicBezTo>
                  <a:lnTo>
                    <a:pt x="72057" y="68561"/>
                  </a:lnTo>
                  <a:cubicBezTo>
                    <a:pt x="70571" y="70541"/>
                    <a:pt x="68343" y="71779"/>
                    <a:pt x="64133" y="72769"/>
                  </a:cubicBezTo>
                  <a:lnTo>
                    <a:pt x="49524" y="75986"/>
                  </a:lnTo>
                  <a:cubicBezTo>
                    <a:pt x="42591" y="77471"/>
                    <a:pt x="38629" y="80689"/>
                    <a:pt x="38629" y="85887"/>
                  </a:cubicBezTo>
                  <a:cubicBezTo>
                    <a:pt x="38629" y="90837"/>
                    <a:pt x="43086" y="95045"/>
                    <a:pt x="50762" y="95045"/>
                  </a:cubicBezTo>
                  <a:lnTo>
                    <a:pt x="50762" y="9504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9" name="Freihandform 48">
              <a:extLst>
                <a:ext uri="{FF2B5EF4-FFF2-40B4-BE49-F238E27FC236}">
                  <a16:creationId xmlns:a16="http://schemas.microsoft.com/office/drawing/2014/main" id="{65C146E6-FA63-FCE2-8F3E-55F7A83A7660}"/>
                </a:ext>
              </a:extLst>
            </p:cNvPr>
            <p:cNvSpPr/>
            <p:nvPr/>
          </p:nvSpPr>
          <p:spPr>
            <a:xfrm>
              <a:off x="1108552" y="779088"/>
              <a:ext cx="162438" cy="158413"/>
            </a:xfrm>
            <a:custGeom>
              <a:avLst/>
              <a:gdLst>
                <a:gd name="connsiteX0" fmla="*/ 0 w 162438"/>
                <a:gd name="connsiteY0" fmla="*/ 79451 h 158413"/>
                <a:gd name="connsiteX1" fmla="*/ 82705 w 162438"/>
                <a:gd name="connsiteY1" fmla="*/ 0 h 158413"/>
                <a:gd name="connsiteX2" fmla="*/ 153029 w 162438"/>
                <a:gd name="connsiteY2" fmla="*/ 37622 h 158413"/>
                <a:gd name="connsiteX3" fmla="*/ 117124 w 162438"/>
                <a:gd name="connsiteY3" fmla="*/ 57423 h 158413"/>
                <a:gd name="connsiteX4" fmla="*/ 82705 w 162438"/>
                <a:gd name="connsiteY4" fmla="*/ 37869 h 158413"/>
                <a:gd name="connsiteX5" fmla="*/ 43086 w 162438"/>
                <a:gd name="connsiteY5" fmla="*/ 79451 h 158413"/>
                <a:gd name="connsiteX6" fmla="*/ 82705 w 162438"/>
                <a:gd name="connsiteY6" fmla="*/ 120538 h 158413"/>
                <a:gd name="connsiteX7" fmla="*/ 116876 w 162438"/>
                <a:gd name="connsiteY7" fmla="*/ 100737 h 158413"/>
                <a:gd name="connsiteX8" fmla="*/ 92610 w 162438"/>
                <a:gd name="connsiteY8" fmla="*/ 77719 h 158413"/>
                <a:gd name="connsiteX9" fmla="*/ 89886 w 162438"/>
                <a:gd name="connsiteY9" fmla="*/ 73016 h 158413"/>
                <a:gd name="connsiteX10" fmla="*/ 94591 w 162438"/>
                <a:gd name="connsiteY10" fmla="*/ 69303 h 158413"/>
                <a:gd name="connsiteX11" fmla="*/ 162438 w 162438"/>
                <a:gd name="connsiteY11" fmla="*/ 69303 h 158413"/>
                <a:gd name="connsiteX12" fmla="*/ 162438 w 162438"/>
                <a:gd name="connsiteY12" fmla="*/ 74254 h 158413"/>
                <a:gd name="connsiteX13" fmla="*/ 82952 w 162438"/>
                <a:gd name="connsiteY13" fmla="*/ 158408 h 158413"/>
                <a:gd name="connsiteX14" fmla="*/ 0 w 162438"/>
                <a:gd name="connsiteY14" fmla="*/ 79451 h 158413"/>
                <a:gd name="connsiteX15" fmla="*/ 0 w 162438"/>
                <a:gd name="connsiteY15" fmla="*/ 79451 h 15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2438" h="158413">
                  <a:moveTo>
                    <a:pt x="0" y="79451"/>
                  </a:moveTo>
                  <a:cubicBezTo>
                    <a:pt x="0" y="34652"/>
                    <a:pt x="32190" y="0"/>
                    <a:pt x="82705" y="0"/>
                  </a:cubicBezTo>
                  <a:cubicBezTo>
                    <a:pt x="114895" y="0"/>
                    <a:pt x="137924" y="14356"/>
                    <a:pt x="153029" y="37622"/>
                  </a:cubicBezTo>
                  <a:lnTo>
                    <a:pt x="117124" y="57423"/>
                  </a:lnTo>
                  <a:cubicBezTo>
                    <a:pt x="110933" y="45790"/>
                    <a:pt x="99791" y="37869"/>
                    <a:pt x="82705" y="37869"/>
                  </a:cubicBezTo>
                  <a:cubicBezTo>
                    <a:pt x="58686" y="37869"/>
                    <a:pt x="43086" y="54700"/>
                    <a:pt x="43086" y="79451"/>
                  </a:cubicBezTo>
                  <a:cubicBezTo>
                    <a:pt x="43086" y="104203"/>
                    <a:pt x="58438" y="120538"/>
                    <a:pt x="82705" y="120538"/>
                  </a:cubicBezTo>
                  <a:cubicBezTo>
                    <a:pt x="98800" y="120538"/>
                    <a:pt x="111429" y="112866"/>
                    <a:pt x="116876" y="100737"/>
                  </a:cubicBezTo>
                  <a:lnTo>
                    <a:pt x="92610" y="77719"/>
                  </a:lnTo>
                  <a:cubicBezTo>
                    <a:pt x="90629" y="75986"/>
                    <a:pt x="89886" y="74254"/>
                    <a:pt x="89886" y="73016"/>
                  </a:cubicBezTo>
                  <a:cubicBezTo>
                    <a:pt x="89886" y="71036"/>
                    <a:pt x="91371" y="69303"/>
                    <a:pt x="94591" y="69303"/>
                  </a:cubicBezTo>
                  <a:lnTo>
                    <a:pt x="162438" y="69303"/>
                  </a:lnTo>
                  <a:lnTo>
                    <a:pt x="162438" y="74254"/>
                  </a:lnTo>
                  <a:cubicBezTo>
                    <a:pt x="162438" y="138359"/>
                    <a:pt x="120095" y="158408"/>
                    <a:pt x="82952" y="158408"/>
                  </a:cubicBezTo>
                  <a:cubicBezTo>
                    <a:pt x="32190" y="158903"/>
                    <a:pt x="0" y="124251"/>
                    <a:pt x="0" y="79451"/>
                  </a:cubicBezTo>
                  <a:lnTo>
                    <a:pt x="0" y="79451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1" name="Freihandform 50">
              <a:extLst>
                <a:ext uri="{FF2B5EF4-FFF2-40B4-BE49-F238E27FC236}">
                  <a16:creationId xmlns:a16="http://schemas.microsoft.com/office/drawing/2014/main" id="{DA4ADB55-733D-0E4F-E951-58227D50A096}"/>
                </a:ext>
              </a:extLst>
            </p:cNvPr>
            <p:cNvSpPr/>
            <p:nvPr/>
          </p:nvSpPr>
          <p:spPr>
            <a:xfrm>
              <a:off x="1285599" y="814977"/>
              <a:ext cx="73295" cy="119053"/>
            </a:xfrm>
            <a:custGeom>
              <a:avLst/>
              <a:gdLst>
                <a:gd name="connsiteX0" fmla="*/ 0 w 73295"/>
                <a:gd name="connsiteY0" fmla="*/ 2228 h 119053"/>
                <a:gd name="connsiteX1" fmla="*/ 40362 w 73295"/>
                <a:gd name="connsiteY1" fmla="*/ 2228 h 119053"/>
                <a:gd name="connsiteX2" fmla="*/ 40362 w 73295"/>
                <a:gd name="connsiteY2" fmla="*/ 17078 h 119053"/>
                <a:gd name="connsiteX3" fmla="*/ 41848 w 73295"/>
                <a:gd name="connsiteY3" fmla="*/ 19058 h 119053"/>
                <a:gd name="connsiteX4" fmla="*/ 46057 w 73295"/>
                <a:gd name="connsiteY4" fmla="*/ 14603 h 119053"/>
                <a:gd name="connsiteX5" fmla="*/ 72057 w 73295"/>
                <a:gd name="connsiteY5" fmla="*/ 0 h 119053"/>
                <a:gd name="connsiteX6" fmla="*/ 72800 w 73295"/>
                <a:gd name="connsiteY6" fmla="*/ 0 h 119053"/>
                <a:gd name="connsiteX7" fmla="*/ 73295 w 73295"/>
                <a:gd name="connsiteY7" fmla="*/ 40840 h 119053"/>
                <a:gd name="connsiteX8" fmla="*/ 64629 w 73295"/>
                <a:gd name="connsiteY8" fmla="*/ 40840 h 119053"/>
                <a:gd name="connsiteX9" fmla="*/ 40610 w 73295"/>
                <a:gd name="connsiteY9" fmla="*/ 65838 h 119053"/>
                <a:gd name="connsiteX10" fmla="*/ 40610 w 73295"/>
                <a:gd name="connsiteY10" fmla="*/ 119053 h 119053"/>
                <a:gd name="connsiteX11" fmla="*/ 248 w 73295"/>
                <a:gd name="connsiteY11" fmla="*/ 119053 h 119053"/>
                <a:gd name="connsiteX12" fmla="*/ 248 w 73295"/>
                <a:gd name="connsiteY12" fmla="*/ 2228 h 119053"/>
                <a:gd name="connsiteX13" fmla="*/ 0 w 73295"/>
                <a:gd name="connsiteY13" fmla="*/ 2228 h 119053"/>
                <a:gd name="connsiteX14" fmla="*/ 0 w 73295"/>
                <a:gd name="connsiteY14" fmla="*/ 2228 h 11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295" h="119053">
                  <a:moveTo>
                    <a:pt x="0" y="2228"/>
                  </a:moveTo>
                  <a:lnTo>
                    <a:pt x="40362" y="2228"/>
                  </a:lnTo>
                  <a:lnTo>
                    <a:pt x="40362" y="17078"/>
                  </a:lnTo>
                  <a:cubicBezTo>
                    <a:pt x="40362" y="18563"/>
                    <a:pt x="40857" y="19058"/>
                    <a:pt x="41848" y="19058"/>
                  </a:cubicBezTo>
                  <a:cubicBezTo>
                    <a:pt x="42838" y="19058"/>
                    <a:pt x="43581" y="18316"/>
                    <a:pt x="46057" y="14603"/>
                  </a:cubicBezTo>
                  <a:cubicBezTo>
                    <a:pt x="52248" y="4455"/>
                    <a:pt x="60914" y="0"/>
                    <a:pt x="72057" y="0"/>
                  </a:cubicBezTo>
                  <a:lnTo>
                    <a:pt x="72800" y="0"/>
                  </a:lnTo>
                  <a:lnTo>
                    <a:pt x="73295" y="40840"/>
                  </a:lnTo>
                  <a:lnTo>
                    <a:pt x="64629" y="40840"/>
                  </a:lnTo>
                  <a:cubicBezTo>
                    <a:pt x="48286" y="40840"/>
                    <a:pt x="40610" y="48512"/>
                    <a:pt x="40610" y="65838"/>
                  </a:cubicBezTo>
                  <a:lnTo>
                    <a:pt x="40610" y="119053"/>
                  </a:lnTo>
                  <a:lnTo>
                    <a:pt x="248" y="119053"/>
                  </a:lnTo>
                  <a:lnTo>
                    <a:pt x="248" y="2228"/>
                  </a:lnTo>
                  <a:lnTo>
                    <a:pt x="0" y="2228"/>
                  </a:lnTo>
                  <a:lnTo>
                    <a:pt x="0" y="222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3" name="Freihandform 52">
              <a:extLst>
                <a:ext uri="{FF2B5EF4-FFF2-40B4-BE49-F238E27FC236}">
                  <a16:creationId xmlns:a16="http://schemas.microsoft.com/office/drawing/2014/main" id="{A11F2E51-A121-2FEF-5FA1-FE399551CFD2}"/>
                </a:ext>
              </a:extLst>
            </p:cNvPr>
            <p:cNvSpPr/>
            <p:nvPr/>
          </p:nvSpPr>
          <p:spPr>
            <a:xfrm>
              <a:off x="1364095" y="814235"/>
              <a:ext cx="129504" cy="123261"/>
            </a:xfrm>
            <a:custGeom>
              <a:avLst/>
              <a:gdLst>
                <a:gd name="connsiteX0" fmla="*/ 0 w 129504"/>
                <a:gd name="connsiteY0" fmla="*/ 61631 h 123261"/>
                <a:gd name="connsiteX1" fmla="*/ 64876 w 129504"/>
                <a:gd name="connsiteY1" fmla="*/ 0 h 123261"/>
                <a:gd name="connsiteX2" fmla="*/ 129505 w 129504"/>
                <a:gd name="connsiteY2" fmla="*/ 61631 h 123261"/>
                <a:gd name="connsiteX3" fmla="*/ 64876 w 129504"/>
                <a:gd name="connsiteY3" fmla="*/ 123261 h 123261"/>
                <a:gd name="connsiteX4" fmla="*/ 0 w 129504"/>
                <a:gd name="connsiteY4" fmla="*/ 61631 h 123261"/>
                <a:gd name="connsiteX5" fmla="*/ 0 w 129504"/>
                <a:gd name="connsiteY5" fmla="*/ 61631 h 123261"/>
                <a:gd name="connsiteX6" fmla="*/ 64876 w 129504"/>
                <a:gd name="connsiteY6" fmla="*/ 87619 h 123261"/>
                <a:gd name="connsiteX7" fmla="*/ 89143 w 129504"/>
                <a:gd name="connsiteY7" fmla="*/ 61631 h 123261"/>
                <a:gd name="connsiteX8" fmla="*/ 64876 w 129504"/>
                <a:gd name="connsiteY8" fmla="*/ 35642 h 123261"/>
                <a:gd name="connsiteX9" fmla="*/ 40362 w 129504"/>
                <a:gd name="connsiteY9" fmla="*/ 61631 h 123261"/>
                <a:gd name="connsiteX10" fmla="*/ 64876 w 129504"/>
                <a:gd name="connsiteY10" fmla="*/ 87619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9504" h="123261">
                  <a:moveTo>
                    <a:pt x="0" y="61631"/>
                  </a:moveTo>
                  <a:cubicBezTo>
                    <a:pt x="0" y="25494"/>
                    <a:pt x="27238" y="0"/>
                    <a:pt x="64876" y="0"/>
                  </a:cubicBezTo>
                  <a:cubicBezTo>
                    <a:pt x="102514" y="0"/>
                    <a:pt x="129505" y="25246"/>
                    <a:pt x="129505" y="61631"/>
                  </a:cubicBezTo>
                  <a:cubicBezTo>
                    <a:pt x="129505" y="98015"/>
                    <a:pt x="102019" y="123261"/>
                    <a:pt x="64876" y="123261"/>
                  </a:cubicBezTo>
                  <a:cubicBezTo>
                    <a:pt x="27733" y="123261"/>
                    <a:pt x="0" y="98015"/>
                    <a:pt x="0" y="61631"/>
                  </a:cubicBezTo>
                  <a:lnTo>
                    <a:pt x="0" y="61631"/>
                  </a:lnTo>
                  <a:close/>
                  <a:moveTo>
                    <a:pt x="64876" y="87619"/>
                  </a:moveTo>
                  <a:cubicBezTo>
                    <a:pt x="79733" y="87619"/>
                    <a:pt x="89143" y="76976"/>
                    <a:pt x="89143" y="61631"/>
                  </a:cubicBezTo>
                  <a:cubicBezTo>
                    <a:pt x="89143" y="46285"/>
                    <a:pt x="79733" y="35642"/>
                    <a:pt x="64876" y="35642"/>
                  </a:cubicBezTo>
                  <a:cubicBezTo>
                    <a:pt x="50019" y="35642"/>
                    <a:pt x="40362" y="46285"/>
                    <a:pt x="40362" y="61631"/>
                  </a:cubicBezTo>
                  <a:cubicBezTo>
                    <a:pt x="40362" y="76976"/>
                    <a:pt x="49771" y="87619"/>
                    <a:pt x="64876" y="87619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5" name="Freihandform 54">
              <a:extLst>
                <a:ext uri="{FF2B5EF4-FFF2-40B4-BE49-F238E27FC236}">
                  <a16:creationId xmlns:a16="http://schemas.microsoft.com/office/drawing/2014/main" id="{DDA85D1F-3B2C-007D-FF41-560ECE58543D}"/>
                </a:ext>
              </a:extLst>
            </p:cNvPr>
            <p:cNvSpPr/>
            <p:nvPr/>
          </p:nvSpPr>
          <p:spPr>
            <a:xfrm>
              <a:off x="1505238" y="817452"/>
              <a:ext cx="113409" cy="120538"/>
            </a:xfrm>
            <a:custGeom>
              <a:avLst/>
              <a:gdLst>
                <a:gd name="connsiteX0" fmla="*/ 56705 w 113409"/>
                <a:gd name="connsiteY0" fmla="*/ 120538 h 120538"/>
                <a:gd name="connsiteX1" fmla="*/ 0 w 113409"/>
                <a:gd name="connsiteY1" fmla="*/ 70293 h 120538"/>
                <a:gd name="connsiteX2" fmla="*/ 0 w 113409"/>
                <a:gd name="connsiteY2" fmla="*/ 0 h 120538"/>
                <a:gd name="connsiteX3" fmla="*/ 40610 w 113409"/>
                <a:gd name="connsiteY3" fmla="*/ 0 h 120538"/>
                <a:gd name="connsiteX4" fmla="*/ 40610 w 113409"/>
                <a:gd name="connsiteY4" fmla="*/ 67571 h 120538"/>
                <a:gd name="connsiteX5" fmla="*/ 56705 w 113409"/>
                <a:gd name="connsiteY5" fmla="*/ 85639 h 120538"/>
                <a:gd name="connsiteX6" fmla="*/ 72800 w 113409"/>
                <a:gd name="connsiteY6" fmla="*/ 67571 h 120538"/>
                <a:gd name="connsiteX7" fmla="*/ 72800 w 113409"/>
                <a:gd name="connsiteY7" fmla="*/ 0 h 120538"/>
                <a:gd name="connsiteX8" fmla="*/ 113409 w 113409"/>
                <a:gd name="connsiteY8" fmla="*/ 0 h 120538"/>
                <a:gd name="connsiteX9" fmla="*/ 113409 w 113409"/>
                <a:gd name="connsiteY9" fmla="*/ 70541 h 120538"/>
                <a:gd name="connsiteX10" fmla="*/ 56705 w 113409"/>
                <a:gd name="connsiteY10" fmla="*/ 120538 h 120538"/>
                <a:gd name="connsiteX11" fmla="*/ 56705 w 113409"/>
                <a:gd name="connsiteY11" fmla="*/ 120538 h 12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409" h="120538">
                  <a:moveTo>
                    <a:pt x="56705" y="120538"/>
                  </a:moveTo>
                  <a:cubicBezTo>
                    <a:pt x="19810" y="120538"/>
                    <a:pt x="0" y="101975"/>
                    <a:pt x="0" y="70293"/>
                  </a:cubicBezTo>
                  <a:lnTo>
                    <a:pt x="0" y="0"/>
                  </a:lnTo>
                  <a:lnTo>
                    <a:pt x="40610" y="0"/>
                  </a:lnTo>
                  <a:lnTo>
                    <a:pt x="40610" y="67571"/>
                  </a:lnTo>
                  <a:cubicBezTo>
                    <a:pt x="40610" y="79204"/>
                    <a:pt x="46552" y="85639"/>
                    <a:pt x="56705" y="85639"/>
                  </a:cubicBezTo>
                  <a:cubicBezTo>
                    <a:pt x="66857" y="85639"/>
                    <a:pt x="72800" y="79204"/>
                    <a:pt x="72800" y="67571"/>
                  </a:cubicBezTo>
                  <a:lnTo>
                    <a:pt x="72800" y="0"/>
                  </a:lnTo>
                  <a:lnTo>
                    <a:pt x="113409" y="0"/>
                  </a:lnTo>
                  <a:lnTo>
                    <a:pt x="113409" y="70541"/>
                  </a:lnTo>
                  <a:cubicBezTo>
                    <a:pt x="113409" y="101975"/>
                    <a:pt x="93600" y="120538"/>
                    <a:pt x="56705" y="120538"/>
                  </a:cubicBezTo>
                  <a:lnTo>
                    <a:pt x="56705" y="12053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6" name="Freihandform 55">
              <a:extLst>
                <a:ext uri="{FF2B5EF4-FFF2-40B4-BE49-F238E27FC236}">
                  <a16:creationId xmlns:a16="http://schemas.microsoft.com/office/drawing/2014/main" id="{05AD5BAB-4206-A3DC-91F9-F99931A24E98}"/>
                </a:ext>
              </a:extLst>
            </p:cNvPr>
            <p:cNvSpPr/>
            <p:nvPr/>
          </p:nvSpPr>
          <p:spPr>
            <a:xfrm>
              <a:off x="1636723" y="813987"/>
              <a:ext cx="127028" cy="165833"/>
            </a:xfrm>
            <a:custGeom>
              <a:avLst/>
              <a:gdLst>
                <a:gd name="connsiteX0" fmla="*/ 0 w 127028"/>
                <a:gd name="connsiteY0" fmla="*/ 3218 h 165833"/>
                <a:gd name="connsiteX1" fmla="*/ 40610 w 127028"/>
                <a:gd name="connsiteY1" fmla="*/ 3218 h 165833"/>
                <a:gd name="connsiteX2" fmla="*/ 40610 w 127028"/>
                <a:gd name="connsiteY2" fmla="*/ 9900 h 165833"/>
                <a:gd name="connsiteX3" fmla="*/ 42343 w 127028"/>
                <a:gd name="connsiteY3" fmla="*/ 11881 h 165833"/>
                <a:gd name="connsiteX4" fmla="*/ 47048 w 127028"/>
                <a:gd name="connsiteY4" fmla="*/ 9158 h 165833"/>
                <a:gd name="connsiteX5" fmla="*/ 74038 w 127028"/>
                <a:gd name="connsiteY5" fmla="*/ 0 h 165833"/>
                <a:gd name="connsiteX6" fmla="*/ 127029 w 127028"/>
                <a:gd name="connsiteY6" fmla="*/ 61631 h 165833"/>
                <a:gd name="connsiteX7" fmla="*/ 74038 w 127028"/>
                <a:gd name="connsiteY7" fmla="*/ 123261 h 165833"/>
                <a:gd name="connsiteX8" fmla="*/ 47048 w 127028"/>
                <a:gd name="connsiteY8" fmla="*/ 114103 h 165833"/>
                <a:gd name="connsiteX9" fmla="*/ 42343 w 127028"/>
                <a:gd name="connsiteY9" fmla="*/ 111381 h 165833"/>
                <a:gd name="connsiteX10" fmla="*/ 40610 w 127028"/>
                <a:gd name="connsiteY10" fmla="*/ 113361 h 165833"/>
                <a:gd name="connsiteX11" fmla="*/ 40610 w 127028"/>
                <a:gd name="connsiteY11" fmla="*/ 165833 h 165833"/>
                <a:gd name="connsiteX12" fmla="*/ 248 w 127028"/>
                <a:gd name="connsiteY12" fmla="*/ 165833 h 165833"/>
                <a:gd name="connsiteX13" fmla="*/ 248 w 127028"/>
                <a:gd name="connsiteY13" fmla="*/ 3218 h 165833"/>
                <a:gd name="connsiteX14" fmla="*/ 0 w 127028"/>
                <a:gd name="connsiteY14" fmla="*/ 3218 h 165833"/>
                <a:gd name="connsiteX15" fmla="*/ 0 w 127028"/>
                <a:gd name="connsiteY15" fmla="*/ 3218 h 165833"/>
                <a:gd name="connsiteX16" fmla="*/ 62152 w 127028"/>
                <a:gd name="connsiteY16" fmla="*/ 88114 h 165833"/>
                <a:gd name="connsiteX17" fmla="*/ 86172 w 127028"/>
                <a:gd name="connsiteY17" fmla="*/ 61878 h 165833"/>
                <a:gd name="connsiteX18" fmla="*/ 62152 w 127028"/>
                <a:gd name="connsiteY18" fmla="*/ 35642 h 165833"/>
                <a:gd name="connsiteX19" fmla="*/ 38629 w 127028"/>
                <a:gd name="connsiteY19" fmla="*/ 61878 h 165833"/>
                <a:gd name="connsiteX20" fmla="*/ 62152 w 127028"/>
                <a:gd name="connsiteY20" fmla="*/ 88114 h 16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7028" h="165833">
                  <a:moveTo>
                    <a:pt x="0" y="3218"/>
                  </a:moveTo>
                  <a:lnTo>
                    <a:pt x="40610" y="3218"/>
                  </a:lnTo>
                  <a:lnTo>
                    <a:pt x="40610" y="9900"/>
                  </a:lnTo>
                  <a:cubicBezTo>
                    <a:pt x="40610" y="11386"/>
                    <a:pt x="41352" y="11881"/>
                    <a:pt x="42343" y="11881"/>
                  </a:cubicBezTo>
                  <a:cubicBezTo>
                    <a:pt x="43829" y="11881"/>
                    <a:pt x="44819" y="10891"/>
                    <a:pt x="47048" y="9158"/>
                  </a:cubicBezTo>
                  <a:cubicBezTo>
                    <a:pt x="52000" y="4950"/>
                    <a:pt x="60914" y="0"/>
                    <a:pt x="74038" y="0"/>
                  </a:cubicBezTo>
                  <a:cubicBezTo>
                    <a:pt x="104991" y="0"/>
                    <a:pt x="127029" y="25246"/>
                    <a:pt x="127029" y="61631"/>
                  </a:cubicBezTo>
                  <a:cubicBezTo>
                    <a:pt x="127029" y="98015"/>
                    <a:pt x="104991" y="123261"/>
                    <a:pt x="74038" y="123261"/>
                  </a:cubicBezTo>
                  <a:cubicBezTo>
                    <a:pt x="60914" y="123261"/>
                    <a:pt x="52248" y="118311"/>
                    <a:pt x="47048" y="114103"/>
                  </a:cubicBezTo>
                  <a:cubicBezTo>
                    <a:pt x="44819" y="112371"/>
                    <a:pt x="43581" y="111381"/>
                    <a:pt x="42343" y="111381"/>
                  </a:cubicBezTo>
                  <a:cubicBezTo>
                    <a:pt x="41105" y="111381"/>
                    <a:pt x="40610" y="112123"/>
                    <a:pt x="40610" y="113361"/>
                  </a:cubicBezTo>
                  <a:lnTo>
                    <a:pt x="40610" y="165833"/>
                  </a:lnTo>
                  <a:lnTo>
                    <a:pt x="248" y="165833"/>
                  </a:lnTo>
                  <a:lnTo>
                    <a:pt x="248" y="3218"/>
                  </a:lnTo>
                  <a:lnTo>
                    <a:pt x="0" y="3218"/>
                  </a:lnTo>
                  <a:lnTo>
                    <a:pt x="0" y="3218"/>
                  </a:lnTo>
                  <a:close/>
                  <a:moveTo>
                    <a:pt x="62152" y="88114"/>
                  </a:moveTo>
                  <a:cubicBezTo>
                    <a:pt x="77010" y="88114"/>
                    <a:pt x="86172" y="77471"/>
                    <a:pt x="86172" y="61878"/>
                  </a:cubicBezTo>
                  <a:cubicBezTo>
                    <a:pt x="86172" y="46285"/>
                    <a:pt x="77010" y="35642"/>
                    <a:pt x="62152" y="35642"/>
                  </a:cubicBezTo>
                  <a:cubicBezTo>
                    <a:pt x="47295" y="35642"/>
                    <a:pt x="38629" y="46285"/>
                    <a:pt x="38629" y="61878"/>
                  </a:cubicBezTo>
                  <a:cubicBezTo>
                    <a:pt x="38629" y="77471"/>
                    <a:pt x="47543" y="88114"/>
                    <a:pt x="62152" y="88114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7" name="Freihandform 56">
              <a:extLst>
                <a:ext uri="{FF2B5EF4-FFF2-40B4-BE49-F238E27FC236}">
                  <a16:creationId xmlns:a16="http://schemas.microsoft.com/office/drawing/2014/main" id="{1BE11542-22A7-E31F-144E-9ADEA6283EE2}"/>
                </a:ext>
              </a:extLst>
            </p:cNvPr>
            <p:cNvSpPr/>
            <p:nvPr/>
          </p:nvSpPr>
          <p:spPr>
            <a:xfrm>
              <a:off x="360000" y="359802"/>
              <a:ext cx="548723" cy="574475"/>
            </a:xfrm>
            <a:custGeom>
              <a:avLst/>
              <a:gdLst>
                <a:gd name="connsiteX0" fmla="*/ 454133 w 548723"/>
                <a:gd name="connsiteY0" fmla="*/ 254690 h 574475"/>
                <a:gd name="connsiteX1" fmla="*/ 496476 w 548723"/>
                <a:gd name="connsiteY1" fmla="*/ 143805 h 574475"/>
                <a:gd name="connsiteX2" fmla="*/ 494248 w 548723"/>
                <a:gd name="connsiteY2" fmla="*/ 118806 h 574475"/>
                <a:gd name="connsiteX3" fmla="*/ 335276 w 548723"/>
                <a:gd name="connsiteY3" fmla="*/ 0 h 574475"/>
                <a:gd name="connsiteX4" fmla="*/ 137181 w 548723"/>
                <a:gd name="connsiteY4" fmla="*/ 0 h 574475"/>
                <a:gd name="connsiteX5" fmla="*/ 104248 w 548723"/>
                <a:gd name="connsiteY5" fmla="*/ 34652 h 574475"/>
                <a:gd name="connsiteX6" fmla="*/ 104248 w 548723"/>
                <a:gd name="connsiteY6" fmla="*/ 111628 h 574475"/>
                <a:gd name="connsiteX7" fmla="*/ 58933 w 548723"/>
                <a:gd name="connsiteY7" fmla="*/ 85887 h 574475"/>
                <a:gd name="connsiteX8" fmla="*/ 0 w 548723"/>
                <a:gd name="connsiteY8" fmla="*/ 114846 h 574475"/>
                <a:gd name="connsiteX9" fmla="*/ 0 w 548723"/>
                <a:gd name="connsiteY9" fmla="*/ 417306 h 574475"/>
                <a:gd name="connsiteX10" fmla="*/ 26000 w 548723"/>
                <a:gd name="connsiteY10" fmla="*/ 444037 h 574475"/>
                <a:gd name="connsiteX11" fmla="*/ 52000 w 548723"/>
                <a:gd name="connsiteY11" fmla="*/ 417306 h 574475"/>
                <a:gd name="connsiteX12" fmla="*/ 52000 w 548723"/>
                <a:gd name="connsiteY12" fmla="*/ 141577 h 574475"/>
                <a:gd name="connsiteX13" fmla="*/ 104743 w 548723"/>
                <a:gd name="connsiteY13" fmla="*/ 171526 h 574475"/>
                <a:gd name="connsiteX14" fmla="*/ 104743 w 548723"/>
                <a:gd name="connsiteY14" fmla="*/ 365576 h 574475"/>
                <a:gd name="connsiteX15" fmla="*/ 151048 w 548723"/>
                <a:gd name="connsiteY15" fmla="*/ 384387 h 574475"/>
                <a:gd name="connsiteX16" fmla="*/ 319924 w 548723"/>
                <a:gd name="connsiteY16" fmla="*/ 286867 h 574475"/>
                <a:gd name="connsiteX17" fmla="*/ 337257 w 548723"/>
                <a:gd name="connsiteY17" fmla="*/ 260878 h 574475"/>
                <a:gd name="connsiteX18" fmla="*/ 319924 w 548723"/>
                <a:gd name="connsiteY18" fmla="*/ 234889 h 574475"/>
                <a:gd name="connsiteX19" fmla="*/ 156495 w 548723"/>
                <a:gd name="connsiteY19" fmla="*/ 141329 h 574475"/>
                <a:gd name="connsiteX20" fmla="*/ 156495 w 548723"/>
                <a:gd name="connsiteY20" fmla="*/ 51978 h 574475"/>
                <a:gd name="connsiteX21" fmla="*/ 330076 w 548723"/>
                <a:gd name="connsiteY21" fmla="*/ 51978 h 574475"/>
                <a:gd name="connsiteX22" fmla="*/ 443981 w 548723"/>
                <a:gd name="connsiteY22" fmla="*/ 148507 h 574475"/>
                <a:gd name="connsiteX23" fmla="*/ 407086 w 548723"/>
                <a:gd name="connsiteY23" fmla="*/ 233404 h 574475"/>
                <a:gd name="connsiteX24" fmla="*/ 392229 w 548723"/>
                <a:gd name="connsiteY24" fmla="*/ 261620 h 574475"/>
                <a:gd name="connsiteX25" fmla="*/ 416495 w 548723"/>
                <a:gd name="connsiteY25" fmla="*/ 290579 h 574475"/>
                <a:gd name="connsiteX26" fmla="*/ 495981 w 548723"/>
                <a:gd name="connsiteY26" fmla="*/ 406168 h 574475"/>
                <a:gd name="connsiteX27" fmla="*/ 363257 w 548723"/>
                <a:gd name="connsiteY27" fmla="*/ 522498 h 574475"/>
                <a:gd name="connsiteX28" fmla="*/ 135448 w 548723"/>
                <a:gd name="connsiteY28" fmla="*/ 522498 h 574475"/>
                <a:gd name="connsiteX29" fmla="*/ 104743 w 548723"/>
                <a:gd name="connsiteY29" fmla="*/ 548487 h 574475"/>
                <a:gd name="connsiteX30" fmla="*/ 135448 w 548723"/>
                <a:gd name="connsiteY30" fmla="*/ 574476 h 574475"/>
                <a:gd name="connsiteX31" fmla="*/ 363257 w 548723"/>
                <a:gd name="connsiteY31" fmla="*/ 574476 h 574475"/>
                <a:gd name="connsiteX32" fmla="*/ 542038 w 548723"/>
                <a:gd name="connsiteY32" fmla="*/ 454680 h 574475"/>
                <a:gd name="connsiteX33" fmla="*/ 548724 w 548723"/>
                <a:gd name="connsiteY33" fmla="*/ 407900 h 574475"/>
                <a:gd name="connsiteX34" fmla="*/ 454133 w 548723"/>
                <a:gd name="connsiteY34" fmla="*/ 254690 h 574475"/>
                <a:gd name="connsiteX35" fmla="*/ 454133 w 548723"/>
                <a:gd name="connsiteY35" fmla="*/ 254690 h 574475"/>
                <a:gd name="connsiteX36" fmla="*/ 263962 w 548723"/>
                <a:gd name="connsiteY36" fmla="*/ 261125 h 574475"/>
                <a:gd name="connsiteX37" fmla="*/ 156248 w 548723"/>
                <a:gd name="connsiteY37" fmla="*/ 322508 h 574475"/>
                <a:gd name="connsiteX38" fmla="*/ 156248 w 548723"/>
                <a:gd name="connsiteY38" fmla="*/ 201475 h 574475"/>
                <a:gd name="connsiteX39" fmla="*/ 263962 w 548723"/>
                <a:gd name="connsiteY39" fmla="*/ 261125 h 57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48723" h="574475">
                  <a:moveTo>
                    <a:pt x="454133" y="254690"/>
                  </a:moveTo>
                  <a:cubicBezTo>
                    <a:pt x="484095" y="222514"/>
                    <a:pt x="496476" y="185634"/>
                    <a:pt x="496476" y="143805"/>
                  </a:cubicBezTo>
                  <a:cubicBezTo>
                    <a:pt x="496476" y="135389"/>
                    <a:pt x="495733" y="126974"/>
                    <a:pt x="494248" y="118806"/>
                  </a:cubicBezTo>
                  <a:cubicBezTo>
                    <a:pt x="482857" y="52473"/>
                    <a:pt x="426400" y="0"/>
                    <a:pt x="335276" y="0"/>
                  </a:cubicBezTo>
                  <a:lnTo>
                    <a:pt x="137181" y="0"/>
                  </a:lnTo>
                  <a:cubicBezTo>
                    <a:pt x="115886" y="0"/>
                    <a:pt x="104248" y="12623"/>
                    <a:pt x="104248" y="34652"/>
                  </a:cubicBezTo>
                  <a:lnTo>
                    <a:pt x="104248" y="111628"/>
                  </a:lnTo>
                  <a:lnTo>
                    <a:pt x="58933" y="85887"/>
                  </a:lnTo>
                  <a:cubicBezTo>
                    <a:pt x="28229" y="68561"/>
                    <a:pt x="0" y="83412"/>
                    <a:pt x="0" y="114846"/>
                  </a:cubicBezTo>
                  <a:lnTo>
                    <a:pt x="0" y="417306"/>
                  </a:lnTo>
                  <a:cubicBezTo>
                    <a:pt x="0" y="433889"/>
                    <a:pt x="10152" y="444037"/>
                    <a:pt x="26000" y="444037"/>
                  </a:cubicBezTo>
                  <a:cubicBezTo>
                    <a:pt x="41848" y="444037"/>
                    <a:pt x="52000" y="433889"/>
                    <a:pt x="52000" y="417306"/>
                  </a:cubicBezTo>
                  <a:lnTo>
                    <a:pt x="52000" y="141577"/>
                  </a:lnTo>
                  <a:lnTo>
                    <a:pt x="104743" y="171526"/>
                  </a:lnTo>
                  <a:lnTo>
                    <a:pt x="104743" y="365576"/>
                  </a:lnTo>
                  <a:cubicBezTo>
                    <a:pt x="104743" y="388347"/>
                    <a:pt x="128267" y="397752"/>
                    <a:pt x="151048" y="384387"/>
                  </a:cubicBezTo>
                  <a:lnTo>
                    <a:pt x="319924" y="286867"/>
                  </a:lnTo>
                  <a:cubicBezTo>
                    <a:pt x="332552" y="279689"/>
                    <a:pt x="337257" y="270283"/>
                    <a:pt x="337257" y="260878"/>
                  </a:cubicBezTo>
                  <a:cubicBezTo>
                    <a:pt x="337257" y="252215"/>
                    <a:pt x="332552" y="242067"/>
                    <a:pt x="319924" y="234889"/>
                  </a:cubicBezTo>
                  <a:lnTo>
                    <a:pt x="156495" y="141329"/>
                  </a:lnTo>
                  <a:lnTo>
                    <a:pt x="156495" y="51978"/>
                  </a:lnTo>
                  <a:lnTo>
                    <a:pt x="330076" y="51978"/>
                  </a:lnTo>
                  <a:cubicBezTo>
                    <a:pt x="406343" y="51978"/>
                    <a:pt x="443981" y="92817"/>
                    <a:pt x="443981" y="148507"/>
                  </a:cubicBezTo>
                  <a:cubicBezTo>
                    <a:pt x="443981" y="184644"/>
                    <a:pt x="426648" y="213603"/>
                    <a:pt x="407086" y="233404"/>
                  </a:cubicBezTo>
                  <a:cubicBezTo>
                    <a:pt x="395200" y="245285"/>
                    <a:pt x="392229" y="252958"/>
                    <a:pt x="392229" y="261620"/>
                  </a:cubicBezTo>
                  <a:cubicBezTo>
                    <a:pt x="392229" y="271768"/>
                    <a:pt x="396933" y="280431"/>
                    <a:pt x="416495" y="290579"/>
                  </a:cubicBezTo>
                  <a:cubicBezTo>
                    <a:pt x="462800" y="314093"/>
                    <a:pt x="495981" y="354933"/>
                    <a:pt x="495981" y="406168"/>
                  </a:cubicBezTo>
                  <a:cubicBezTo>
                    <a:pt x="495981" y="473738"/>
                    <a:pt x="446457" y="522498"/>
                    <a:pt x="363257" y="522498"/>
                  </a:cubicBezTo>
                  <a:lnTo>
                    <a:pt x="135448" y="522498"/>
                  </a:lnTo>
                  <a:cubicBezTo>
                    <a:pt x="115143" y="522498"/>
                    <a:pt x="104743" y="532646"/>
                    <a:pt x="104743" y="548487"/>
                  </a:cubicBezTo>
                  <a:cubicBezTo>
                    <a:pt x="104743" y="564328"/>
                    <a:pt x="114895" y="574476"/>
                    <a:pt x="135448" y="574476"/>
                  </a:cubicBezTo>
                  <a:lnTo>
                    <a:pt x="363257" y="574476"/>
                  </a:lnTo>
                  <a:cubicBezTo>
                    <a:pt x="460324" y="574476"/>
                    <a:pt x="522476" y="522003"/>
                    <a:pt x="542038" y="454680"/>
                  </a:cubicBezTo>
                  <a:cubicBezTo>
                    <a:pt x="546495" y="439582"/>
                    <a:pt x="548724" y="423988"/>
                    <a:pt x="548724" y="407900"/>
                  </a:cubicBezTo>
                  <a:cubicBezTo>
                    <a:pt x="548476" y="341814"/>
                    <a:pt x="510095" y="286867"/>
                    <a:pt x="454133" y="254690"/>
                  </a:cubicBezTo>
                  <a:lnTo>
                    <a:pt x="454133" y="254690"/>
                  </a:lnTo>
                  <a:close/>
                  <a:moveTo>
                    <a:pt x="263962" y="261125"/>
                  </a:moveTo>
                  <a:lnTo>
                    <a:pt x="156248" y="322508"/>
                  </a:lnTo>
                  <a:lnTo>
                    <a:pt x="156248" y="201475"/>
                  </a:lnTo>
                  <a:lnTo>
                    <a:pt x="263962" y="26112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116383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plain / Triangle 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ihandform 27">
            <a:extLst>
              <a:ext uri="{FF2B5EF4-FFF2-40B4-BE49-F238E27FC236}">
                <a16:creationId xmlns:a16="http://schemas.microsoft.com/office/drawing/2014/main" id="{3E8F9CBC-2DE0-6EC6-C81E-A1F893548AB8}"/>
              </a:ext>
            </a:extLst>
          </p:cNvPr>
          <p:cNvSpPr/>
          <p:nvPr/>
        </p:nvSpPr>
        <p:spPr>
          <a:xfrm>
            <a:off x="7093698" y="670644"/>
            <a:ext cx="2087876" cy="2318556"/>
          </a:xfrm>
          <a:custGeom>
            <a:avLst/>
            <a:gdLst>
              <a:gd name="connsiteX0" fmla="*/ 2087876 w 2087876"/>
              <a:gd name="connsiteY0" fmla="*/ 1159803 h 2318556"/>
              <a:gd name="connsiteX1" fmla="*/ 1975323 w 2087876"/>
              <a:gd name="connsiteY1" fmla="*/ 965610 h 2318556"/>
              <a:gd name="connsiteX2" fmla="*/ 332743 w 2087876"/>
              <a:gd name="connsiteY2" fmla="*/ 29636 h 2318556"/>
              <a:gd name="connsiteX3" fmla="*/ 110587 w 2087876"/>
              <a:gd name="connsiteY3" fmla="*/ 30622 h 2318556"/>
              <a:gd name="connsiteX4" fmla="*/ 0 w 2087876"/>
              <a:gd name="connsiteY4" fmla="*/ 223830 h 2318556"/>
              <a:gd name="connsiteX5" fmla="*/ 0 w 2087876"/>
              <a:gd name="connsiteY5" fmla="*/ 2094791 h 2318556"/>
              <a:gd name="connsiteX6" fmla="*/ 110587 w 2087876"/>
              <a:gd name="connsiteY6" fmla="*/ 2287999 h 2318556"/>
              <a:gd name="connsiteX7" fmla="*/ 222648 w 2087876"/>
              <a:gd name="connsiteY7" fmla="*/ 2318557 h 2318556"/>
              <a:gd name="connsiteX8" fmla="*/ 332743 w 2087876"/>
              <a:gd name="connsiteY8" fmla="*/ 2288985 h 2318556"/>
              <a:gd name="connsiteX9" fmla="*/ 1975323 w 2087876"/>
              <a:gd name="connsiteY9" fmla="*/ 1353011 h 2318556"/>
              <a:gd name="connsiteX10" fmla="*/ 2087876 w 2087876"/>
              <a:gd name="connsiteY10" fmla="*/ 1158818 h 231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87876" h="2318556">
                <a:moveTo>
                  <a:pt x="2087876" y="1159803"/>
                </a:moveTo>
                <a:cubicBezTo>
                  <a:pt x="2087876" y="1078479"/>
                  <a:pt x="2045607" y="1006026"/>
                  <a:pt x="1975323" y="965610"/>
                </a:cubicBezTo>
                <a:lnTo>
                  <a:pt x="332743" y="29636"/>
                </a:lnTo>
                <a:cubicBezTo>
                  <a:pt x="262950" y="-10286"/>
                  <a:pt x="179888" y="-9793"/>
                  <a:pt x="110587" y="30622"/>
                </a:cubicBezTo>
                <a:cubicBezTo>
                  <a:pt x="41286" y="71039"/>
                  <a:pt x="0" y="143492"/>
                  <a:pt x="0" y="223830"/>
                </a:cubicBezTo>
                <a:lnTo>
                  <a:pt x="0" y="2094791"/>
                </a:lnTo>
                <a:cubicBezTo>
                  <a:pt x="0" y="2175130"/>
                  <a:pt x="41286" y="2247582"/>
                  <a:pt x="110587" y="2287999"/>
                </a:cubicBezTo>
                <a:cubicBezTo>
                  <a:pt x="145483" y="2308207"/>
                  <a:pt x="184311" y="2318557"/>
                  <a:pt x="222648" y="2318557"/>
                </a:cubicBezTo>
                <a:cubicBezTo>
                  <a:pt x="260985" y="2318557"/>
                  <a:pt x="298338" y="2308699"/>
                  <a:pt x="332743" y="2288985"/>
                </a:cubicBezTo>
                <a:lnTo>
                  <a:pt x="1975323" y="1353011"/>
                </a:lnTo>
                <a:cubicBezTo>
                  <a:pt x="2046099" y="1312596"/>
                  <a:pt x="2087876" y="1240143"/>
                  <a:pt x="2087876" y="1158818"/>
                </a:cubicBezTo>
                <a:close/>
              </a:path>
            </a:pathLst>
          </a:custGeom>
          <a:solidFill>
            <a:schemeClr val="accent3"/>
          </a:solidFill>
          <a:ln w="4914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45" name="Freihandform 44">
            <a:extLst>
              <a:ext uri="{FF2B5EF4-FFF2-40B4-BE49-F238E27FC236}">
                <a16:creationId xmlns:a16="http://schemas.microsoft.com/office/drawing/2014/main" id="{76174A9D-FE51-20DC-CF76-4551BFAE4250}"/>
              </a:ext>
            </a:extLst>
          </p:cNvPr>
          <p:cNvSpPr/>
          <p:nvPr/>
        </p:nvSpPr>
        <p:spPr>
          <a:xfrm>
            <a:off x="8346030" y="0"/>
            <a:ext cx="1477754" cy="779142"/>
          </a:xfrm>
          <a:custGeom>
            <a:avLst/>
            <a:gdLst>
              <a:gd name="connsiteX0" fmla="*/ 0 w 1477754"/>
              <a:gd name="connsiteY0" fmla="*/ 0 h 779142"/>
              <a:gd name="connsiteX1" fmla="*/ 1477754 w 1477754"/>
              <a:gd name="connsiteY1" fmla="*/ 0 h 779142"/>
              <a:gd name="connsiteX2" fmla="*/ 1469205 w 1477754"/>
              <a:gd name="connsiteY2" fmla="*/ 31941 h 779142"/>
              <a:gd name="connsiteX3" fmla="*/ 1410103 w 1477754"/>
              <a:gd name="connsiteY3" fmla="*/ 90101 h 779142"/>
              <a:gd name="connsiteX4" fmla="*/ 237884 w 1477754"/>
              <a:gd name="connsiteY4" fmla="*/ 757949 h 779142"/>
              <a:gd name="connsiteX5" fmla="*/ 159245 w 1477754"/>
              <a:gd name="connsiteY5" fmla="*/ 779142 h 779142"/>
              <a:gd name="connsiteX6" fmla="*/ 79131 w 1477754"/>
              <a:gd name="connsiteY6" fmla="*/ 757456 h 779142"/>
              <a:gd name="connsiteX7" fmla="*/ 0 w 1477754"/>
              <a:gd name="connsiteY7" fmla="*/ 619450 h 779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77754" h="779142">
                <a:moveTo>
                  <a:pt x="0" y="0"/>
                </a:moveTo>
                <a:lnTo>
                  <a:pt x="1477754" y="0"/>
                </a:lnTo>
                <a:lnTo>
                  <a:pt x="1469205" y="31941"/>
                </a:lnTo>
                <a:cubicBezTo>
                  <a:pt x="1455320" y="55723"/>
                  <a:pt x="1435169" y="75808"/>
                  <a:pt x="1410103" y="90101"/>
                </a:cubicBezTo>
                <a:lnTo>
                  <a:pt x="237884" y="757949"/>
                </a:lnTo>
                <a:cubicBezTo>
                  <a:pt x="213309" y="772242"/>
                  <a:pt x="186769" y="779142"/>
                  <a:pt x="159245" y="779142"/>
                </a:cubicBezTo>
                <a:cubicBezTo>
                  <a:pt x="131721" y="779142"/>
                  <a:pt x="104197" y="772242"/>
                  <a:pt x="79131" y="757456"/>
                </a:cubicBezTo>
                <a:cubicBezTo>
                  <a:pt x="29490" y="728376"/>
                  <a:pt x="0" y="677117"/>
                  <a:pt x="0" y="619450"/>
                </a:cubicBezTo>
                <a:close/>
              </a:path>
            </a:pathLst>
          </a:custGeom>
          <a:solidFill>
            <a:schemeClr val="accent3"/>
          </a:solidFill>
          <a:ln w="4914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3" name="Freihandform 32">
            <a:extLst>
              <a:ext uri="{FF2B5EF4-FFF2-40B4-BE49-F238E27FC236}">
                <a16:creationId xmlns:a16="http://schemas.microsoft.com/office/drawing/2014/main" id="{64314F37-22F1-B82F-D482-A7F5B75DD376}"/>
              </a:ext>
            </a:extLst>
          </p:cNvPr>
          <p:cNvSpPr/>
          <p:nvPr/>
        </p:nvSpPr>
        <p:spPr>
          <a:xfrm>
            <a:off x="9598854" y="1135980"/>
            <a:ext cx="2506630" cy="2782785"/>
          </a:xfrm>
          <a:custGeom>
            <a:avLst/>
            <a:gdLst>
              <a:gd name="connsiteX0" fmla="*/ 2371470 w 2506630"/>
              <a:gd name="connsiteY0" fmla="*/ 1158757 h 2782785"/>
              <a:gd name="connsiteX1" fmla="*/ 400078 w 2506630"/>
              <a:gd name="connsiteY1" fmla="*/ 35491 h 2782785"/>
              <a:gd name="connsiteX2" fmla="*/ 133195 w 2506630"/>
              <a:gd name="connsiteY2" fmla="*/ 36970 h 2782785"/>
              <a:gd name="connsiteX3" fmla="*/ 0 w 2506630"/>
              <a:gd name="connsiteY3" fmla="*/ 269114 h 2782785"/>
              <a:gd name="connsiteX4" fmla="*/ 0 w 2506630"/>
              <a:gd name="connsiteY4" fmla="*/ 2514168 h 2782785"/>
              <a:gd name="connsiteX5" fmla="*/ 133195 w 2506630"/>
              <a:gd name="connsiteY5" fmla="*/ 2745820 h 2782785"/>
              <a:gd name="connsiteX6" fmla="*/ 267865 w 2506630"/>
              <a:gd name="connsiteY6" fmla="*/ 2782786 h 2782785"/>
              <a:gd name="connsiteX7" fmla="*/ 400078 w 2506630"/>
              <a:gd name="connsiteY7" fmla="*/ 2747299 h 2782785"/>
              <a:gd name="connsiteX8" fmla="*/ 2371470 w 2506630"/>
              <a:gd name="connsiteY8" fmla="*/ 1624033 h 2782785"/>
              <a:gd name="connsiteX9" fmla="*/ 2506631 w 2506630"/>
              <a:gd name="connsiteY9" fmla="*/ 1390902 h 2782785"/>
              <a:gd name="connsiteX10" fmla="*/ 2371470 w 2506630"/>
              <a:gd name="connsiteY10" fmla="*/ 1157771 h 2782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06630" h="2782785">
                <a:moveTo>
                  <a:pt x="2371470" y="1158757"/>
                </a:moveTo>
                <a:lnTo>
                  <a:pt x="400078" y="35491"/>
                </a:lnTo>
                <a:cubicBezTo>
                  <a:pt x="316524" y="-12318"/>
                  <a:pt x="216750" y="-11825"/>
                  <a:pt x="133195" y="36970"/>
                </a:cubicBezTo>
                <a:cubicBezTo>
                  <a:pt x="50133" y="85764"/>
                  <a:pt x="0" y="172017"/>
                  <a:pt x="0" y="269114"/>
                </a:cubicBezTo>
                <a:lnTo>
                  <a:pt x="0" y="2514168"/>
                </a:lnTo>
                <a:cubicBezTo>
                  <a:pt x="0" y="2610773"/>
                  <a:pt x="49641" y="2697519"/>
                  <a:pt x="133195" y="2745820"/>
                </a:cubicBezTo>
                <a:cubicBezTo>
                  <a:pt x="175464" y="2770464"/>
                  <a:pt x="221665" y="2782786"/>
                  <a:pt x="267865" y="2782786"/>
                </a:cubicBezTo>
                <a:cubicBezTo>
                  <a:pt x="314066" y="2782786"/>
                  <a:pt x="358792" y="2770958"/>
                  <a:pt x="400078" y="2747299"/>
                </a:cubicBezTo>
                <a:lnTo>
                  <a:pt x="2371470" y="1624033"/>
                </a:lnTo>
                <a:cubicBezTo>
                  <a:pt x="2456007" y="1575731"/>
                  <a:pt x="2506631" y="1488984"/>
                  <a:pt x="2506631" y="1390902"/>
                </a:cubicBezTo>
                <a:cubicBezTo>
                  <a:pt x="2506631" y="1292820"/>
                  <a:pt x="2456007" y="1206074"/>
                  <a:pt x="2371470" y="1157771"/>
                </a:cubicBezTo>
                <a:close/>
              </a:path>
            </a:pathLst>
          </a:custGeom>
          <a:solidFill>
            <a:schemeClr val="accent3"/>
          </a:solidFill>
          <a:ln w="4914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47" name="Freihandform 46">
            <a:extLst>
              <a:ext uri="{FF2B5EF4-FFF2-40B4-BE49-F238E27FC236}">
                <a16:creationId xmlns:a16="http://schemas.microsoft.com/office/drawing/2014/main" id="{2E8D3098-BF37-AAA7-F0A8-79F495AB354C}"/>
              </a:ext>
            </a:extLst>
          </p:cNvPr>
          <p:cNvSpPr/>
          <p:nvPr/>
        </p:nvSpPr>
        <p:spPr>
          <a:xfrm>
            <a:off x="10852661" y="0"/>
            <a:ext cx="976603" cy="954114"/>
          </a:xfrm>
          <a:custGeom>
            <a:avLst/>
            <a:gdLst>
              <a:gd name="connsiteX0" fmla="*/ 0 w 976603"/>
              <a:gd name="connsiteY0" fmla="*/ 0 h 954114"/>
              <a:gd name="connsiteX1" fmla="*/ 358780 w 976603"/>
              <a:gd name="connsiteY1" fmla="*/ 0 h 954114"/>
              <a:gd name="connsiteX2" fmla="*/ 923521 w 976603"/>
              <a:gd name="connsiteY2" fmla="*/ 321753 h 954114"/>
              <a:gd name="connsiteX3" fmla="*/ 924013 w 976603"/>
              <a:gd name="connsiteY3" fmla="*/ 321260 h 954114"/>
              <a:gd name="connsiteX4" fmla="*/ 976603 w 976603"/>
              <a:gd name="connsiteY4" fmla="*/ 411949 h 954114"/>
              <a:gd name="connsiteX5" fmla="*/ 924013 w 976603"/>
              <a:gd name="connsiteY5" fmla="*/ 502638 h 954114"/>
              <a:gd name="connsiteX6" fmla="*/ 155805 w 976603"/>
              <a:gd name="connsiteY6" fmla="*/ 940313 h 954114"/>
              <a:gd name="connsiteX7" fmla="*/ 104197 w 976603"/>
              <a:gd name="connsiteY7" fmla="*/ 954114 h 954114"/>
              <a:gd name="connsiteX8" fmla="*/ 51607 w 976603"/>
              <a:gd name="connsiteY8" fmla="*/ 939820 h 954114"/>
              <a:gd name="connsiteX9" fmla="*/ 0 w 976603"/>
              <a:gd name="connsiteY9" fmla="*/ 849624 h 95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6603" h="954114">
                <a:moveTo>
                  <a:pt x="0" y="0"/>
                </a:moveTo>
                <a:lnTo>
                  <a:pt x="358780" y="0"/>
                </a:lnTo>
                <a:lnTo>
                  <a:pt x="923521" y="321753"/>
                </a:lnTo>
                <a:lnTo>
                  <a:pt x="924013" y="321260"/>
                </a:lnTo>
                <a:cubicBezTo>
                  <a:pt x="956943" y="339989"/>
                  <a:pt x="976603" y="373997"/>
                  <a:pt x="976603" y="411949"/>
                </a:cubicBezTo>
                <a:cubicBezTo>
                  <a:pt x="976603" y="449901"/>
                  <a:pt x="956943" y="483909"/>
                  <a:pt x="924013" y="502638"/>
                </a:cubicBezTo>
                <a:lnTo>
                  <a:pt x="155805" y="940313"/>
                </a:lnTo>
                <a:cubicBezTo>
                  <a:pt x="139585" y="949678"/>
                  <a:pt x="122383" y="954114"/>
                  <a:pt x="104197" y="954114"/>
                </a:cubicBezTo>
                <a:cubicBezTo>
                  <a:pt x="86012" y="954114"/>
                  <a:pt x="67827" y="949185"/>
                  <a:pt x="51607" y="939820"/>
                </a:cubicBezTo>
                <a:cubicBezTo>
                  <a:pt x="19168" y="921091"/>
                  <a:pt x="0" y="887082"/>
                  <a:pt x="0" y="849624"/>
                </a:cubicBezTo>
                <a:close/>
              </a:path>
            </a:pathLst>
          </a:custGeom>
          <a:solidFill>
            <a:schemeClr val="accent3"/>
          </a:solidFill>
          <a:ln w="4914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42" name="Freihandform 41">
            <a:extLst>
              <a:ext uri="{FF2B5EF4-FFF2-40B4-BE49-F238E27FC236}">
                <a16:creationId xmlns:a16="http://schemas.microsoft.com/office/drawing/2014/main" id="{BD18E0D1-F075-9347-C130-3AAF9C6AE939}"/>
              </a:ext>
            </a:extLst>
          </p:cNvPr>
          <p:cNvSpPr/>
          <p:nvPr/>
        </p:nvSpPr>
        <p:spPr>
          <a:xfrm>
            <a:off x="7929242" y="3223379"/>
            <a:ext cx="1252823" cy="1390837"/>
          </a:xfrm>
          <a:custGeom>
            <a:avLst/>
            <a:gdLst>
              <a:gd name="connsiteX0" fmla="*/ 1184997 w 1252823"/>
              <a:gd name="connsiteY0" fmla="*/ 579069 h 1390837"/>
              <a:gd name="connsiteX1" fmla="*/ 199547 w 1252823"/>
              <a:gd name="connsiteY1" fmla="*/ 17682 h 1390837"/>
              <a:gd name="connsiteX2" fmla="*/ 66352 w 1252823"/>
              <a:gd name="connsiteY2" fmla="*/ 18176 h 1390837"/>
              <a:gd name="connsiteX3" fmla="*/ 0 w 1252823"/>
              <a:gd name="connsiteY3" fmla="*/ 134001 h 1390837"/>
              <a:gd name="connsiteX4" fmla="*/ 0 w 1252823"/>
              <a:gd name="connsiteY4" fmla="*/ 1256775 h 1390837"/>
              <a:gd name="connsiteX5" fmla="*/ 66352 w 1252823"/>
              <a:gd name="connsiteY5" fmla="*/ 1372601 h 1390837"/>
              <a:gd name="connsiteX6" fmla="*/ 133687 w 1252823"/>
              <a:gd name="connsiteY6" fmla="*/ 1390837 h 1390837"/>
              <a:gd name="connsiteX7" fmla="*/ 199547 w 1252823"/>
              <a:gd name="connsiteY7" fmla="*/ 1373094 h 1390837"/>
              <a:gd name="connsiteX8" fmla="*/ 1184997 w 1252823"/>
              <a:gd name="connsiteY8" fmla="*/ 811707 h 1390837"/>
              <a:gd name="connsiteX9" fmla="*/ 1252824 w 1252823"/>
              <a:gd name="connsiteY9" fmla="*/ 695388 h 1390837"/>
              <a:gd name="connsiteX10" fmla="*/ 1184997 w 1252823"/>
              <a:gd name="connsiteY10" fmla="*/ 579069 h 139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2823" h="1390837">
                <a:moveTo>
                  <a:pt x="1184997" y="579069"/>
                </a:moveTo>
                <a:lnTo>
                  <a:pt x="199547" y="17682"/>
                </a:lnTo>
                <a:cubicBezTo>
                  <a:pt x="157770" y="-5976"/>
                  <a:pt x="107638" y="-5976"/>
                  <a:pt x="66352" y="18176"/>
                </a:cubicBezTo>
                <a:cubicBezTo>
                  <a:pt x="24575" y="42326"/>
                  <a:pt x="0" y="85699"/>
                  <a:pt x="0" y="134001"/>
                </a:cubicBezTo>
                <a:lnTo>
                  <a:pt x="0" y="1256775"/>
                </a:lnTo>
                <a:cubicBezTo>
                  <a:pt x="0" y="1305077"/>
                  <a:pt x="25066" y="1348450"/>
                  <a:pt x="66352" y="1372601"/>
                </a:cubicBezTo>
                <a:cubicBezTo>
                  <a:pt x="87486" y="1384923"/>
                  <a:pt x="110587" y="1390837"/>
                  <a:pt x="133687" y="1390837"/>
                </a:cubicBezTo>
                <a:cubicBezTo>
                  <a:pt x="156787" y="1390837"/>
                  <a:pt x="178905" y="1384923"/>
                  <a:pt x="199547" y="1373094"/>
                </a:cubicBezTo>
                <a:lnTo>
                  <a:pt x="1184997" y="811707"/>
                </a:lnTo>
                <a:cubicBezTo>
                  <a:pt x="1227266" y="787556"/>
                  <a:pt x="1252824" y="744183"/>
                  <a:pt x="1252824" y="695388"/>
                </a:cubicBezTo>
                <a:cubicBezTo>
                  <a:pt x="1252824" y="646594"/>
                  <a:pt x="1227758" y="603220"/>
                  <a:pt x="1184997" y="579069"/>
                </a:cubicBezTo>
                <a:close/>
              </a:path>
            </a:pathLst>
          </a:custGeom>
          <a:solidFill>
            <a:schemeClr val="accent3"/>
          </a:solidFill>
          <a:ln w="4914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9A7304-2E4A-8BB6-D9A5-60DB2D416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052000"/>
            <a:ext cx="11092692" cy="2340000"/>
          </a:xfrm>
        </p:spPr>
        <p:txBody>
          <a:bodyPr anchor="t" anchorCtr="0"/>
          <a:lstStyle>
            <a:lvl1pPr>
              <a:lnSpc>
                <a:spcPct val="840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de-DE"/>
              <a:t>Chapter </a:t>
            </a:r>
            <a:r>
              <a:rPr lang="de-DE" err="1"/>
              <a:t>Bold</a:t>
            </a:r>
            <a:r>
              <a:rPr lang="de-DE"/>
              <a:t> 60pt</a:t>
            </a:r>
            <a:br>
              <a:rPr lang="de-DE"/>
            </a:br>
            <a:r>
              <a:rPr lang="de-DE" err="1"/>
              <a:t>Subline</a:t>
            </a:r>
            <a:r>
              <a:rPr lang="de-DE"/>
              <a:t> </a:t>
            </a:r>
            <a:r>
              <a:rPr lang="de-DE" err="1"/>
              <a:t>manually</a:t>
            </a:r>
            <a:r>
              <a:rPr lang="de-DE"/>
              <a:t> Regular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B9E76-4435-1188-2C8F-4D4AB1844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 | Date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EDBCEC-6AF4-1866-DE4E-8C94323C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33750-B9DF-4859-8502-A236C27DE94C}" type="slidenum">
              <a:rPr lang="de-DE" smtClean="0"/>
              <a:t>‹#›</a:t>
            </a:fld>
            <a:endParaRPr lang="de-DE"/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87E35307-E92B-4ABF-DA3B-836F053AE248}"/>
              </a:ext>
            </a:extLst>
          </p:cNvPr>
          <p:cNvGrpSpPr/>
          <p:nvPr userDrawn="1"/>
        </p:nvGrpSpPr>
        <p:grpSpPr>
          <a:xfrm>
            <a:off x="360000" y="359802"/>
            <a:ext cx="1403751" cy="620018"/>
            <a:chOff x="360000" y="359802"/>
            <a:chExt cx="1403751" cy="620018"/>
          </a:xfrm>
        </p:grpSpPr>
        <p:sp>
          <p:nvSpPr>
            <p:cNvPr id="30" name="Freihandform 29">
              <a:extLst>
                <a:ext uri="{FF2B5EF4-FFF2-40B4-BE49-F238E27FC236}">
                  <a16:creationId xmlns:a16="http://schemas.microsoft.com/office/drawing/2014/main" id="{7C2CDB94-AA8E-E972-BBB9-E10F2AE97E47}"/>
                </a:ext>
              </a:extLst>
            </p:cNvPr>
            <p:cNvSpPr/>
            <p:nvPr/>
          </p:nvSpPr>
          <p:spPr>
            <a:xfrm>
              <a:off x="1118209" y="360050"/>
              <a:ext cx="135199" cy="151477"/>
            </a:xfrm>
            <a:custGeom>
              <a:avLst/>
              <a:gdLst>
                <a:gd name="connsiteX0" fmla="*/ 248 w 135199"/>
                <a:gd name="connsiteY0" fmla="*/ 0 h 151477"/>
                <a:gd name="connsiteX1" fmla="*/ 72800 w 135199"/>
                <a:gd name="connsiteY1" fmla="*/ 0 h 151477"/>
                <a:gd name="connsiteX2" fmla="*/ 125295 w 135199"/>
                <a:gd name="connsiteY2" fmla="*/ 40592 h 151477"/>
                <a:gd name="connsiteX3" fmla="*/ 106724 w 135199"/>
                <a:gd name="connsiteY3" fmla="*/ 71531 h 151477"/>
                <a:gd name="connsiteX4" fmla="*/ 135200 w 135199"/>
                <a:gd name="connsiteY4" fmla="*/ 108658 h 151477"/>
                <a:gd name="connsiteX5" fmla="*/ 76514 w 135199"/>
                <a:gd name="connsiteY5" fmla="*/ 151477 h 151477"/>
                <a:gd name="connsiteX6" fmla="*/ 0 w 135199"/>
                <a:gd name="connsiteY6" fmla="*/ 151477 h 151477"/>
                <a:gd name="connsiteX7" fmla="*/ 248 w 135199"/>
                <a:gd name="connsiteY7" fmla="*/ 0 h 151477"/>
                <a:gd name="connsiteX8" fmla="*/ 248 w 135199"/>
                <a:gd name="connsiteY8" fmla="*/ 0 h 151477"/>
                <a:gd name="connsiteX9" fmla="*/ 66114 w 135199"/>
                <a:gd name="connsiteY9" fmla="*/ 59403 h 151477"/>
                <a:gd name="connsiteX10" fmla="*/ 82457 w 135199"/>
                <a:gd name="connsiteY10" fmla="*/ 46037 h 151477"/>
                <a:gd name="connsiteX11" fmla="*/ 66114 w 135199"/>
                <a:gd name="connsiteY11" fmla="*/ 32672 h 151477"/>
                <a:gd name="connsiteX12" fmla="*/ 42590 w 135199"/>
                <a:gd name="connsiteY12" fmla="*/ 32672 h 151477"/>
                <a:gd name="connsiteX13" fmla="*/ 42590 w 135199"/>
                <a:gd name="connsiteY13" fmla="*/ 59403 h 151477"/>
                <a:gd name="connsiteX14" fmla="*/ 66114 w 135199"/>
                <a:gd name="connsiteY14" fmla="*/ 59403 h 151477"/>
                <a:gd name="connsiteX15" fmla="*/ 66114 w 135199"/>
                <a:gd name="connsiteY15" fmla="*/ 59403 h 151477"/>
                <a:gd name="connsiteX16" fmla="*/ 74781 w 135199"/>
                <a:gd name="connsiteY16" fmla="*/ 118558 h 151477"/>
                <a:gd name="connsiteX17" fmla="*/ 92114 w 135199"/>
                <a:gd name="connsiteY17" fmla="*/ 104203 h 151477"/>
                <a:gd name="connsiteX18" fmla="*/ 74781 w 135199"/>
                <a:gd name="connsiteY18" fmla="*/ 89847 h 151477"/>
                <a:gd name="connsiteX19" fmla="*/ 42590 w 135199"/>
                <a:gd name="connsiteY19" fmla="*/ 89847 h 151477"/>
                <a:gd name="connsiteX20" fmla="*/ 42590 w 135199"/>
                <a:gd name="connsiteY20" fmla="*/ 118311 h 151477"/>
                <a:gd name="connsiteX21" fmla="*/ 74781 w 135199"/>
                <a:gd name="connsiteY21" fmla="*/ 118558 h 151477"/>
                <a:gd name="connsiteX22" fmla="*/ 74781 w 135199"/>
                <a:gd name="connsiteY22" fmla="*/ 118558 h 15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5199" h="151477">
                  <a:moveTo>
                    <a:pt x="248" y="0"/>
                  </a:moveTo>
                  <a:lnTo>
                    <a:pt x="72800" y="0"/>
                  </a:lnTo>
                  <a:cubicBezTo>
                    <a:pt x="106971" y="0"/>
                    <a:pt x="125295" y="14108"/>
                    <a:pt x="125295" y="40592"/>
                  </a:cubicBezTo>
                  <a:cubicBezTo>
                    <a:pt x="125295" y="54700"/>
                    <a:pt x="118114" y="65096"/>
                    <a:pt x="106724" y="71531"/>
                  </a:cubicBezTo>
                  <a:cubicBezTo>
                    <a:pt x="123562" y="76976"/>
                    <a:pt x="135200" y="88857"/>
                    <a:pt x="135200" y="108658"/>
                  </a:cubicBezTo>
                  <a:cubicBezTo>
                    <a:pt x="135200" y="136627"/>
                    <a:pt x="111429" y="151477"/>
                    <a:pt x="76514" y="151477"/>
                  </a:cubicBezTo>
                  <a:lnTo>
                    <a:pt x="0" y="151477"/>
                  </a:lnTo>
                  <a:lnTo>
                    <a:pt x="248" y="0"/>
                  </a:lnTo>
                  <a:lnTo>
                    <a:pt x="248" y="0"/>
                  </a:lnTo>
                  <a:close/>
                  <a:moveTo>
                    <a:pt x="66114" y="59403"/>
                  </a:moveTo>
                  <a:cubicBezTo>
                    <a:pt x="77009" y="59403"/>
                    <a:pt x="82457" y="54453"/>
                    <a:pt x="82457" y="46037"/>
                  </a:cubicBezTo>
                  <a:cubicBezTo>
                    <a:pt x="82457" y="37622"/>
                    <a:pt x="76762" y="32672"/>
                    <a:pt x="66114" y="32672"/>
                  </a:cubicBezTo>
                  <a:lnTo>
                    <a:pt x="42590" y="32672"/>
                  </a:lnTo>
                  <a:lnTo>
                    <a:pt x="42590" y="59403"/>
                  </a:lnTo>
                  <a:lnTo>
                    <a:pt x="66114" y="59403"/>
                  </a:lnTo>
                  <a:lnTo>
                    <a:pt x="66114" y="59403"/>
                  </a:lnTo>
                  <a:close/>
                  <a:moveTo>
                    <a:pt x="74781" y="118558"/>
                  </a:moveTo>
                  <a:cubicBezTo>
                    <a:pt x="85676" y="118558"/>
                    <a:pt x="92114" y="113361"/>
                    <a:pt x="92114" y="104203"/>
                  </a:cubicBezTo>
                  <a:cubicBezTo>
                    <a:pt x="92114" y="95292"/>
                    <a:pt x="85676" y="89847"/>
                    <a:pt x="74781" y="89847"/>
                  </a:cubicBezTo>
                  <a:lnTo>
                    <a:pt x="42590" y="89847"/>
                  </a:lnTo>
                  <a:lnTo>
                    <a:pt x="42590" y="118311"/>
                  </a:lnTo>
                  <a:lnTo>
                    <a:pt x="74781" y="118558"/>
                  </a:lnTo>
                  <a:lnTo>
                    <a:pt x="74781" y="11855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" name="Freihandform 30">
              <a:extLst>
                <a:ext uri="{FF2B5EF4-FFF2-40B4-BE49-F238E27FC236}">
                  <a16:creationId xmlns:a16="http://schemas.microsoft.com/office/drawing/2014/main" id="{7D7FA25C-7857-3EDE-1208-F464B1F4AFEC}"/>
                </a:ext>
              </a:extLst>
            </p:cNvPr>
            <p:cNvSpPr/>
            <p:nvPr/>
          </p:nvSpPr>
          <p:spPr>
            <a:xfrm>
              <a:off x="1264304" y="390741"/>
              <a:ext cx="120342" cy="123261"/>
            </a:xfrm>
            <a:custGeom>
              <a:avLst/>
              <a:gdLst>
                <a:gd name="connsiteX0" fmla="*/ 0 w 120342"/>
                <a:gd name="connsiteY0" fmla="*/ 90589 h 123261"/>
                <a:gd name="connsiteX1" fmla="*/ 36400 w 120342"/>
                <a:gd name="connsiteY1" fmla="*/ 54453 h 123261"/>
                <a:gd name="connsiteX2" fmla="*/ 65124 w 120342"/>
                <a:gd name="connsiteY2" fmla="*/ 47770 h 123261"/>
                <a:gd name="connsiteX3" fmla="*/ 72057 w 120342"/>
                <a:gd name="connsiteY3" fmla="*/ 40840 h 123261"/>
                <a:gd name="connsiteX4" fmla="*/ 57943 w 120342"/>
                <a:gd name="connsiteY4" fmla="*/ 32177 h 123261"/>
                <a:gd name="connsiteX5" fmla="*/ 29467 w 120342"/>
                <a:gd name="connsiteY5" fmla="*/ 49007 h 123261"/>
                <a:gd name="connsiteX6" fmla="*/ 495 w 120342"/>
                <a:gd name="connsiteY6" fmla="*/ 31682 h 123261"/>
                <a:gd name="connsiteX7" fmla="*/ 59429 w 120342"/>
                <a:gd name="connsiteY7" fmla="*/ 0 h 123261"/>
                <a:gd name="connsiteX8" fmla="*/ 109695 w 120342"/>
                <a:gd name="connsiteY8" fmla="*/ 49007 h 123261"/>
                <a:gd name="connsiteX9" fmla="*/ 109695 w 120342"/>
                <a:gd name="connsiteY9" fmla="*/ 84649 h 123261"/>
                <a:gd name="connsiteX10" fmla="*/ 116381 w 120342"/>
                <a:gd name="connsiteY10" fmla="*/ 90589 h 123261"/>
                <a:gd name="connsiteX11" fmla="*/ 120343 w 120342"/>
                <a:gd name="connsiteY11" fmla="*/ 90589 h 123261"/>
                <a:gd name="connsiteX12" fmla="*/ 120343 w 120342"/>
                <a:gd name="connsiteY12" fmla="*/ 120538 h 123261"/>
                <a:gd name="connsiteX13" fmla="*/ 103257 w 120342"/>
                <a:gd name="connsiteY13" fmla="*/ 122519 h 123261"/>
                <a:gd name="connsiteX14" fmla="*/ 77752 w 120342"/>
                <a:gd name="connsiteY14" fmla="*/ 108658 h 123261"/>
                <a:gd name="connsiteX15" fmla="*/ 74781 w 120342"/>
                <a:gd name="connsiteY15" fmla="*/ 105935 h 123261"/>
                <a:gd name="connsiteX16" fmla="*/ 71067 w 120342"/>
                <a:gd name="connsiteY16" fmla="*/ 109153 h 123261"/>
                <a:gd name="connsiteX17" fmla="*/ 39371 w 120342"/>
                <a:gd name="connsiteY17" fmla="*/ 123261 h 123261"/>
                <a:gd name="connsiteX18" fmla="*/ 0 w 120342"/>
                <a:gd name="connsiteY18" fmla="*/ 90589 h 123261"/>
                <a:gd name="connsiteX19" fmla="*/ 0 w 120342"/>
                <a:gd name="connsiteY19" fmla="*/ 90589 h 123261"/>
                <a:gd name="connsiteX20" fmla="*/ 50762 w 120342"/>
                <a:gd name="connsiteY20" fmla="*/ 94797 h 123261"/>
                <a:gd name="connsiteX21" fmla="*/ 72057 w 120342"/>
                <a:gd name="connsiteY21" fmla="*/ 70541 h 123261"/>
                <a:gd name="connsiteX22" fmla="*/ 72057 w 120342"/>
                <a:gd name="connsiteY22" fmla="*/ 68561 h 123261"/>
                <a:gd name="connsiteX23" fmla="*/ 64133 w 120342"/>
                <a:gd name="connsiteY23" fmla="*/ 72769 h 123261"/>
                <a:gd name="connsiteX24" fmla="*/ 49524 w 120342"/>
                <a:gd name="connsiteY24" fmla="*/ 75986 h 123261"/>
                <a:gd name="connsiteX25" fmla="*/ 38629 w 120342"/>
                <a:gd name="connsiteY25" fmla="*/ 85887 h 123261"/>
                <a:gd name="connsiteX26" fmla="*/ 50762 w 120342"/>
                <a:gd name="connsiteY26" fmla="*/ 94797 h 123261"/>
                <a:gd name="connsiteX27" fmla="*/ 50762 w 120342"/>
                <a:gd name="connsiteY27" fmla="*/ 94797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0342" h="123261">
                  <a:moveTo>
                    <a:pt x="0" y="90589"/>
                  </a:moveTo>
                  <a:cubicBezTo>
                    <a:pt x="0" y="72521"/>
                    <a:pt x="11390" y="60393"/>
                    <a:pt x="36400" y="54453"/>
                  </a:cubicBezTo>
                  <a:lnTo>
                    <a:pt x="65124" y="47770"/>
                  </a:lnTo>
                  <a:cubicBezTo>
                    <a:pt x="70076" y="46532"/>
                    <a:pt x="72057" y="44305"/>
                    <a:pt x="72057" y="40840"/>
                  </a:cubicBezTo>
                  <a:cubicBezTo>
                    <a:pt x="72057" y="35394"/>
                    <a:pt x="67600" y="32177"/>
                    <a:pt x="57943" y="32177"/>
                  </a:cubicBezTo>
                  <a:cubicBezTo>
                    <a:pt x="46800" y="32177"/>
                    <a:pt x="35162" y="38612"/>
                    <a:pt x="29467" y="49007"/>
                  </a:cubicBezTo>
                  <a:lnTo>
                    <a:pt x="495" y="31682"/>
                  </a:lnTo>
                  <a:cubicBezTo>
                    <a:pt x="9905" y="14356"/>
                    <a:pt x="30705" y="0"/>
                    <a:pt x="59429" y="0"/>
                  </a:cubicBezTo>
                  <a:cubicBezTo>
                    <a:pt x="94343" y="0"/>
                    <a:pt x="109695" y="17326"/>
                    <a:pt x="109695" y="49007"/>
                  </a:cubicBezTo>
                  <a:lnTo>
                    <a:pt x="109695" y="84649"/>
                  </a:lnTo>
                  <a:cubicBezTo>
                    <a:pt x="109695" y="89104"/>
                    <a:pt x="111676" y="90589"/>
                    <a:pt x="116381" y="90589"/>
                  </a:cubicBezTo>
                  <a:lnTo>
                    <a:pt x="120343" y="90589"/>
                  </a:lnTo>
                  <a:lnTo>
                    <a:pt x="120343" y="120538"/>
                  </a:lnTo>
                  <a:cubicBezTo>
                    <a:pt x="115886" y="121776"/>
                    <a:pt x="109448" y="122519"/>
                    <a:pt x="103257" y="122519"/>
                  </a:cubicBezTo>
                  <a:cubicBezTo>
                    <a:pt x="88400" y="122519"/>
                    <a:pt x="81962" y="117568"/>
                    <a:pt x="77752" y="108658"/>
                  </a:cubicBezTo>
                  <a:cubicBezTo>
                    <a:pt x="76762" y="106925"/>
                    <a:pt x="76267" y="105935"/>
                    <a:pt x="74781" y="105935"/>
                  </a:cubicBezTo>
                  <a:cubicBezTo>
                    <a:pt x="73295" y="105935"/>
                    <a:pt x="72800" y="106925"/>
                    <a:pt x="71067" y="109153"/>
                  </a:cubicBezTo>
                  <a:cubicBezTo>
                    <a:pt x="64629" y="117816"/>
                    <a:pt x="53981" y="123261"/>
                    <a:pt x="39371" y="123261"/>
                  </a:cubicBezTo>
                  <a:cubicBezTo>
                    <a:pt x="14610" y="123261"/>
                    <a:pt x="0" y="108905"/>
                    <a:pt x="0" y="90589"/>
                  </a:cubicBezTo>
                  <a:lnTo>
                    <a:pt x="0" y="90589"/>
                  </a:lnTo>
                  <a:close/>
                  <a:moveTo>
                    <a:pt x="50762" y="94797"/>
                  </a:moveTo>
                  <a:cubicBezTo>
                    <a:pt x="62400" y="94797"/>
                    <a:pt x="72057" y="87619"/>
                    <a:pt x="72057" y="70541"/>
                  </a:cubicBezTo>
                  <a:lnTo>
                    <a:pt x="72057" y="68561"/>
                  </a:lnTo>
                  <a:cubicBezTo>
                    <a:pt x="70571" y="70541"/>
                    <a:pt x="68343" y="71779"/>
                    <a:pt x="64133" y="72769"/>
                  </a:cubicBezTo>
                  <a:lnTo>
                    <a:pt x="49524" y="75986"/>
                  </a:lnTo>
                  <a:cubicBezTo>
                    <a:pt x="42590" y="77471"/>
                    <a:pt x="38629" y="80689"/>
                    <a:pt x="38629" y="85887"/>
                  </a:cubicBezTo>
                  <a:cubicBezTo>
                    <a:pt x="38629" y="90837"/>
                    <a:pt x="43086" y="94797"/>
                    <a:pt x="50762" y="94797"/>
                  </a:cubicBezTo>
                  <a:lnTo>
                    <a:pt x="50762" y="94797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" name="Freihandform 31">
              <a:extLst>
                <a:ext uri="{FF2B5EF4-FFF2-40B4-BE49-F238E27FC236}">
                  <a16:creationId xmlns:a16="http://schemas.microsoft.com/office/drawing/2014/main" id="{0F11CA1A-1F6C-8462-6FB7-9155EE61CB2B}"/>
                </a:ext>
              </a:extLst>
            </p:cNvPr>
            <p:cNvSpPr/>
            <p:nvPr/>
          </p:nvSpPr>
          <p:spPr>
            <a:xfrm>
              <a:off x="1397028" y="394454"/>
              <a:ext cx="113409" cy="120785"/>
            </a:xfrm>
            <a:custGeom>
              <a:avLst/>
              <a:gdLst>
                <a:gd name="connsiteX0" fmla="*/ 56705 w 113409"/>
                <a:gd name="connsiteY0" fmla="*/ 120786 h 120785"/>
                <a:gd name="connsiteX1" fmla="*/ 0 w 113409"/>
                <a:gd name="connsiteY1" fmla="*/ 70541 h 120785"/>
                <a:gd name="connsiteX2" fmla="*/ 0 w 113409"/>
                <a:gd name="connsiteY2" fmla="*/ 0 h 120785"/>
                <a:gd name="connsiteX3" fmla="*/ 40610 w 113409"/>
                <a:gd name="connsiteY3" fmla="*/ 0 h 120785"/>
                <a:gd name="connsiteX4" fmla="*/ 40610 w 113409"/>
                <a:gd name="connsiteY4" fmla="*/ 67571 h 120785"/>
                <a:gd name="connsiteX5" fmla="*/ 56705 w 113409"/>
                <a:gd name="connsiteY5" fmla="*/ 85639 h 120785"/>
                <a:gd name="connsiteX6" fmla="*/ 72800 w 113409"/>
                <a:gd name="connsiteY6" fmla="*/ 67571 h 120785"/>
                <a:gd name="connsiteX7" fmla="*/ 72800 w 113409"/>
                <a:gd name="connsiteY7" fmla="*/ 0 h 120785"/>
                <a:gd name="connsiteX8" fmla="*/ 113410 w 113409"/>
                <a:gd name="connsiteY8" fmla="*/ 0 h 120785"/>
                <a:gd name="connsiteX9" fmla="*/ 113410 w 113409"/>
                <a:gd name="connsiteY9" fmla="*/ 70541 h 120785"/>
                <a:gd name="connsiteX10" fmla="*/ 56705 w 113409"/>
                <a:gd name="connsiteY10" fmla="*/ 120786 h 120785"/>
                <a:gd name="connsiteX11" fmla="*/ 56705 w 113409"/>
                <a:gd name="connsiteY11" fmla="*/ 120786 h 12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409" h="120785">
                  <a:moveTo>
                    <a:pt x="56705" y="120786"/>
                  </a:moveTo>
                  <a:cubicBezTo>
                    <a:pt x="19810" y="120786"/>
                    <a:pt x="0" y="102223"/>
                    <a:pt x="0" y="70541"/>
                  </a:cubicBezTo>
                  <a:lnTo>
                    <a:pt x="0" y="0"/>
                  </a:lnTo>
                  <a:lnTo>
                    <a:pt x="40610" y="0"/>
                  </a:lnTo>
                  <a:lnTo>
                    <a:pt x="40610" y="67571"/>
                  </a:lnTo>
                  <a:cubicBezTo>
                    <a:pt x="40610" y="79204"/>
                    <a:pt x="46552" y="85639"/>
                    <a:pt x="56705" y="85639"/>
                  </a:cubicBezTo>
                  <a:cubicBezTo>
                    <a:pt x="66857" y="85639"/>
                    <a:pt x="72800" y="79204"/>
                    <a:pt x="72800" y="67571"/>
                  </a:cubicBezTo>
                  <a:lnTo>
                    <a:pt x="72800" y="0"/>
                  </a:lnTo>
                  <a:lnTo>
                    <a:pt x="113410" y="0"/>
                  </a:lnTo>
                  <a:lnTo>
                    <a:pt x="113410" y="70541"/>
                  </a:lnTo>
                  <a:cubicBezTo>
                    <a:pt x="113410" y="102223"/>
                    <a:pt x="93600" y="120786"/>
                    <a:pt x="56705" y="120786"/>
                  </a:cubicBezTo>
                  <a:lnTo>
                    <a:pt x="56705" y="120786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" name="Freihandform 33">
              <a:extLst>
                <a:ext uri="{FF2B5EF4-FFF2-40B4-BE49-F238E27FC236}">
                  <a16:creationId xmlns:a16="http://schemas.microsoft.com/office/drawing/2014/main" id="{9DE11D04-CF72-96EC-E238-D92DC217A5DC}"/>
                </a:ext>
              </a:extLst>
            </p:cNvPr>
            <p:cNvSpPr/>
            <p:nvPr/>
          </p:nvSpPr>
          <p:spPr>
            <a:xfrm>
              <a:off x="1524552" y="391236"/>
              <a:ext cx="120342" cy="123261"/>
            </a:xfrm>
            <a:custGeom>
              <a:avLst/>
              <a:gdLst>
                <a:gd name="connsiteX0" fmla="*/ 64381 w 120342"/>
                <a:gd name="connsiteY0" fmla="*/ 123261 h 123261"/>
                <a:gd name="connsiteX1" fmla="*/ 0 w 120342"/>
                <a:gd name="connsiteY1" fmla="*/ 61631 h 123261"/>
                <a:gd name="connsiteX2" fmla="*/ 61410 w 120342"/>
                <a:gd name="connsiteY2" fmla="*/ 0 h 123261"/>
                <a:gd name="connsiteX3" fmla="*/ 120343 w 120342"/>
                <a:gd name="connsiteY3" fmla="*/ 61631 h 123261"/>
                <a:gd name="connsiteX4" fmla="*/ 120343 w 120342"/>
                <a:gd name="connsiteY4" fmla="*/ 71284 h 123261"/>
                <a:gd name="connsiteX5" fmla="*/ 39124 w 120342"/>
                <a:gd name="connsiteY5" fmla="*/ 71284 h 123261"/>
                <a:gd name="connsiteX6" fmla="*/ 64133 w 120342"/>
                <a:gd name="connsiteY6" fmla="*/ 89847 h 123261"/>
                <a:gd name="connsiteX7" fmla="*/ 87905 w 120342"/>
                <a:gd name="connsiteY7" fmla="*/ 77966 h 123261"/>
                <a:gd name="connsiteX8" fmla="*/ 116133 w 120342"/>
                <a:gd name="connsiteY8" fmla="*/ 98757 h 123261"/>
                <a:gd name="connsiteX9" fmla="*/ 64381 w 120342"/>
                <a:gd name="connsiteY9" fmla="*/ 123261 h 123261"/>
                <a:gd name="connsiteX10" fmla="*/ 64381 w 120342"/>
                <a:gd name="connsiteY10" fmla="*/ 123261 h 123261"/>
                <a:gd name="connsiteX11" fmla="*/ 81467 w 120342"/>
                <a:gd name="connsiteY11" fmla="*/ 46285 h 123261"/>
                <a:gd name="connsiteX12" fmla="*/ 61162 w 120342"/>
                <a:gd name="connsiteY12" fmla="*/ 31434 h 123261"/>
                <a:gd name="connsiteX13" fmla="*/ 40114 w 120342"/>
                <a:gd name="connsiteY13" fmla="*/ 46285 h 123261"/>
                <a:gd name="connsiteX14" fmla="*/ 81467 w 120342"/>
                <a:gd name="connsiteY14" fmla="*/ 4628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0342" h="123261">
                  <a:moveTo>
                    <a:pt x="64381" y="123261"/>
                  </a:moveTo>
                  <a:cubicBezTo>
                    <a:pt x="23771" y="123261"/>
                    <a:pt x="0" y="97272"/>
                    <a:pt x="0" y="61631"/>
                  </a:cubicBezTo>
                  <a:cubicBezTo>
                    <a:pt x="0" y="25989"/>
                    <a:pt x="25752" y="0"/>
                    <a:pt x="61410" y="0"/>
                  </a:cubicBezTo>
                  <a:cubicBezTo>
                    <a:pt x="97067" y="0"/>
                    <a:pt x="120343" y="25494"/>
                    <a:pt x="120343" y="61631"/>
                  </a:cubicBezTo>
                  <a:lnTo>
                    <a:pt x="120343" y="71284"/>
                  </a:lnTo>
                  <a:lnTo>
                    <a:pt x="39124" y="71284"/>
                  </a:lnTo>
                  <a:cubicBezTo>
                    <a:pt x="41352" y="84154"/>
                    <a:pt x="51752" y="89847"/>
                    <a:pt x="64133" y="89847"/>
                  </a:cubicBezTo>
                  <a:cubicBezTo>
                    <a:pt x="75276" y="89847"/>
                    <a:pt x="81467" y="85639"/>
                    <a:pt x="87905" y="77966"/>
                  </a:cubicBezTo>
                  <a:lnTo>
                    <a:pt x="116133" y="98757"/>
                  </a:lnTo>
                  <a:cubicBezTo>
                    <a:pt x="104991" y="114351"/>
                    <a:pt x="86419" y="123261"/>
                    <a:pt x="64381" y="123261"/>
                  </a:cubicBezTo>
                  <a:lnTo>
                    <a:pt x="64381" y="123261"/>
                  </a:lnTo>
                  <a:close/>
                  <a:moveTo>
                    <a:pt x="81467" y="46285"/>
                  </a:moveTo>
                  <a:cubicBezTo>
                    <a:pt x="78743" y="36879"/>
                    <a:pt x="71562" y="31434"/>
                    <a:pt x="61162" y="31434"/>
                  </a:cubicBezTo>
                  <a:cubicBezTo>
                    <a:pt x="50514" y="31434"/>
                    <a:pt x="42838" y="36879"/>
                    <a:pt x="40114" y="46285"/>
                  </a:cubicBezTo>
                  <a:lnTo>
                    <a:pt x="81467" y="4628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" name="Freihandform 34">
              <a:extLst>
                <a:ext uri="{FF2B5EF4-FFF2-40B4-BE49-F238E27FC236}">
                  <a16:creationId xmlns:a16="http://schemas.microsoft.com/office/drawing/2014/main" id="{D13F1D00-5A74-1EC9-0652-CC6E4B2C9833}"/>
                </a:ext>
              </a:extLst>
            </p:cNvPr>
            <p:cNvSpPr/>
            <p:nvPr/>
          </p:nvSpPr>
          <p:spPr>
            <a:xfrm>
              <a:off x="1660247" y="392226"/>
              <a:ext cx="73295" cy="119053"/>
            </a:xfrm>
            <a:custGeom>
              <a:avLst/>
              <a:gdLst>
                <a:gd name="connsiteX0" fmla="*/ 0 w 73295"/>
                <a:gd name="connsiteY0" fmla="*/ 2228 h 119053"/>
                <a:gd name="connsiteX1" fmla="*/ 40362 w 73295"/>
                <a:gd name="connsiteY1" fmla="*/ 2228 h 119053"/>
                <a:gd name="connsiteX2" fmla="*/ 40362 w 73295"/>
                <a:gd name="connsiteY2" fmla="*/ 17078 h 119053"/>
                <a:gd name="connsiteX3" fmla="*/ 41848 w 73295"/>
                <a:gd name="connsiteY3" fmla="*/ 19058 h 119053"/>
                <a:gd name="connsiteX4" fmla="*/ 46057 w 73295"/>
                <a:gd name="connsiteY4" fmla="*/ 14603 h 119053"/>
                <a:gd name="connsiteX5" fmla="*/ 72057 w 73295"/>
                <a:gd name="connsiteY5" fmla="*/ 0 h 119053"/>
                <a:gd name="connsiteX6" fmla="*/ 72800 w 73295"/>
                <a:gd name="connsiteY6" fmla="*/ 0 h 119053"/>
                <a:gd name="connsiteX7" fmla="*/ 73295 w 73295"/>
                <a:gd name="connsiteY7" fmla="*/ 40840 h 119053"/>
                <a:gd name="connsiteX8" fmla="*/ 64629 w 73295"/>
                <a:gd name="connsiteY8" fmla="*/ 40840 h 119053"/>
                <a:gd name="connsiteX9" fmla="*/ 40610 w 73295"/>
                <a:gd name="connsiteY9" fmla="*/ 65838 h 119053"/>
                <a:gd name="connsiteX10" fmla="*/ 40610 w 73295"/>
                <a:gd name="connsiteY10" fmla="*/ 119053 h 119053"/>
                <a:gd name="connsiteX11" fmla="*/ 248 w 73295"/>
                <a:gd name="connsiteY11" fmla="*/ 119053 h 119053"/>
                <a:gd name="connsiteX12" fmla="*/ 0 w 73295"/>
                <a:gd name="connsiteY12" fmla="*/ 2228 h 119053"/>
                <a:gd name="connsiteX13" fmla="*/ 0 w 73295"/>
                <a:gd name="connsiteY13" fmla="*/ 2228 h 11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295" h="119053">
                  <a:moveTo>
                    <a:pt x="0" y="2228"/>
                  </a:moveTo>
                  <a:lnTo>
                    <a:pt x="40362" y="2228"/>
                  </a:lnTo>
                  <a:lnTo>
                    <a:pt x="40362" y="17078"/>
                  </a:lnTo>
                  <a:cubicBezTo>
                    <a:pt x="40362" y="18563"/>
                    <a:pt x="40857" y="19058"/>
                    <a:pt x="41848" y="19058"/>
                  </a:cubicBezTo>
                  <a:cubicBezTo>
                    <a:pt x="43086" y="19058"/>
                    <a:pt x="43581" y="18316"/>
                    <a:pt x="46057" y="14603"/>
                  </a:cubicBezTo>
                  <a:cubicBezTo>
                    <a:pt x="52248" y="4455"/>
                    <a:pt x="60914" y="0"/>
                    <a:pt x="72057" y="0"/>
                  </a:cubicBezTo>
                  <a:lnTo>
                    <a:pt x="72800" y="0"/>
                  </a:lnTo>
                  <a:lnTo>
                    <a:pt x="73295" y="40840"/>
                  </a:lnTo>
                  <a:lnTo>
                    <a:pt x="64629" y="40840"/>
                  </a:lnTo>
                  <a:cubicBezTo>
                    <a:pt x="48286" y="40840"/>
                    <a:pt x="40610" y="48512"/>
                    <a:pt x="40610" y="65838"/>
                  </a:cubicBezTo>
                  <a:lnTo>
                    <a:pt x="40610" y="119053"/>
                  </a:lnTo>
                  <a:lnTo>
                    <a:pt x="248" y="119053"/>
                  </a:lnTo>
                  <a:lnTo>
                    <a:pt x="0" y="2228"/>
                  </a:lnTo>
                  <a:lnTo>
                    <a:pt x="0" y="222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6" name="Freihandform 35">
              <a:extLst>
                <a:ext uri="{FF2B5EF4-FFF2-40B4-BE49-F238E27FC236}">
                  <a16:creationId xmlns:a16="http://schemas.microsoft.com/office/drawing/2014/main" id="{D16823A8-7187-38CC-A3D7-9FCBF705B1AE}"/>
                </a:ext>
              </a:extLst>
            </p:cNvPr>
            <p:cNvSpPr/>
            <p:nvPr/>
          </p:nvSpPr>
          <p:spPr>
            <a:xfrm>
              <a:off x="1118457" y="572415"/>
              <a:ext cx="166152" cy="151477"/>
            </a:xfrm>
            <a:custGeom>
              <a:avLst/>
              <a:gdLst>
                <a:gd name="connsiteX0" fmla="*/ 80229 w 166152"/>
                <a:gd name="connsiteY0" fmla="*/ 116578 h 151477"/>
                <a:gd name="connsiteX1" fmla="*/ 38876 w 166152"/>
                <a:gd name="connsiteY1" fmla="*/ 64601 h 151477"/>
                <a:gd name="connsiteX2" fmla="*/ 38876 w 166152"/>
                <a:gd name="connsiteY2" fmla="*/ 151477 h 151477"/>
                <a:gd name="connsiteX3" fmla="*/ 0 w 166152"/>
                <a:gd name="connsiteY3" fmla="*/ 151477 h 151477"/>
                <a:gd name="connsiteX4" fmla="*/ 0 w 166152"/>
                <a:gd name="connsiteY4" fmla="*/ 0 h 151477"/>
                <a:gd name="connsiteX5" fmla="*/ 34171 w 166152"/>
                <a:gd name="connsiteY5" fmla="*/ 0 h 151477"/>
                <a:gd name="connsiteX6" fmla="*/ 84438 w 166152"/>
                <a:gd name="connsiteY6" fmla="*/ 63611 h 151477"/>
                <a:gd name="connsiteX7" fmla="*/ 132971 w 166152"/>
                <a:gd name="connsiteY7" fmla="*/ 0 h 151477"/>
                <a:gd name="connsiteX8" fmla="*/ 166152 w 166152"/>
                <a:gd name="connsiteY8" fmla="*/ 0 h 151477"/>
                <a:gd name="connsiteX9" fmla="*/ 166152 w 166152"/>
                <a:gd name="connsiteY9" fmla="*/ 151477 h 151477"/>
                <a:gd name="connsiteX10" fmla="*/ 127029 w 166152"/>
                <a:gd name="connsiteY10" fmla="*/ 151477 h 151477"/>
                <a:gd name="connsiteX11" fmla="*/ 127029 w 166152"/>
                <a:gd name="connsiteY11" fmla="*/ 66086 h 151477"/>
                <a:gd name="connsiteX12" fmla="*/ 87657 w 166152"/>
                <a:gd name="connsiteY12" fmla="*/ 116826 h 151477"/>
                <a:gd name="connsiteX13" fmla="*/ 83695 w 166152"/>
                <a:gd name="connsiteY13" fmla="*/ 119301 h 151477"/>
                <a:gd name="connsiteX14" fmla="*/ 80229 w 166152"/>
                <a:gd name="connsiteY14" fmla="*/ 116578 h 151477"/>
                <a:gd name="connsiteX15" fmla="*/ 80229 w 166152"/>
                <a:gd name="connsiteY15" fmla="*/ 116578 h 15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6152" h="151477">
                  <a:moveTo>
                    <a:pt x="80229" y="116578"/>
                  </a:moveTo>
                  <a:lnTo>
                    <a:pt x="38876" y="64601"/>
                  </a:lnTo>
                  <a:lnTo>
                    <a:pt x="38876" y="151477"/>
                  </a:lnTo>
                  <a:lnTo>
                    <a:pt x="0" y="151477"/>
                  </a:lnTo>
                  <a:lnTo>
                    <a:pt x="0" y="0"/>
                  </a:lnTo>
                  <a:lnTo>
                    <a:pt x="34171" y="0"/>
                  </a:lnTo>
                  <a:lnTo>
                    <a:pt x="84438" y="63611"/>
                  </a:lnTo>
                  <a:lnTo>
                    <a:pt x="132971" y="0"/>
                  </a:lnTo>
                  <a:lnTo>
                    <a:pt x="166152" y="0"/>
                  </a:lnTo>
                  <a:lnTo>
                    <a:pt x="166152" y="151477"/>
                  </a:lnTo>
                  <a:lnTo>
                    <a:pt x="127029" y="151477"/>
                  </a:lnTo>
                  <a:lnTo>
                    <a:pt x="127029" y="66086"/>
                  </a:lnTo>
                  <a:lnTo>
                    <a:pt x="87657" y="116826"/>
                  </a:lnTo>
                  <a:cubicBezTo>
                    <a:pt x="86171" y="118806"/>
                    <a:pt x="85181" y="119301"/>
                    <a:pt x="83695" y="119301"/>
                  </a:cubicBezTo>
                  <a:cubicBezTo>
                    <a:pt x="82210" y="119301"/>
                    <a:pt x="81714" y="118806"/>
                    <a:pt x="80229" y="116578"/>
                  </a:cubicBezTo>
                  <a:lnTo>
                    <a:pt x="80229" y="11657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" name="Freihandform 36">
              <a:extLst>
                <a:ext uri="{FF2B5EF4-FFF2-40B4-BE49-F238E27FC236}">
                  <a16:creationId xmlns:a16="http://schemas.microsoft.com/office/drawing/2014/main" id="{0FF8FD3D-809E-2E7C-CABC-AA9E29F201F7}"/>
                </a:ext>
              </a:extLst>
            </p:cNvPr>
            <p:cNvSpPr/>
            <p:nvPr/>
          </p:nvSpPr>
          <p:spPr>
            <a:xfrm>
              <a:off x="1298971" y="603354"/>
              <a:ext cx="120342" cy="123261"/>
            </a:xfrm>
            <a:custGeom>
              <a:avLst/>
              <a:gdLst>
                <a:gd name="connsiteX0" fmla="*/ 64381 w 120342"/>
                <a:gd name="connsiteY0" fmla="*/ 123261 h 123261"/>
                <a:gd name="connsiteX1" fmla="*/ 0 w 120342"/>
                <a:gd name="connsiteY1" fmla="*/ 61631 h 123261"/>
                <a:gd name="connsiteX2" fmla="*/ 61409 w 120342"/>
                <a:gd name="connsiteY2" fmla="*/ 0 h 123261"/>
                <a:gd name="connsiteX3" fmla="*/ 120343 w 120342"/>
                <a:gd name="connsiteY3" fmla="*/ 61631 h 123261"/>
                <a:gd name="connsiteX4" fmla="*/ 120343 w 120342"/>
                <a:gd name="connsiteY4" fmla="*/ 71284 h 123261"/>
                <a:gd name="connsiteX5" fmla="*/ 39124 w 120342"/>
                <a:gd name="connsiteY5" fmla="*/ 71284 h 123261"/>
                <a:gd name="connsiteX6" fmla="*/ 64133 w 120342"/>
                <a:gd name="connsiteY6" fmla="*/ 89847 h 123261"/>
                <a:gd name="connsiteX7" fmla="*/ 87905 w 120342"/>
                <a:gd name="connsiteY7" fmla="*/ 77966 h 123261"/>
                <a:gd name="connsiteX8" fmla="*/ 116133 w 120342"/>
                <a:gd name="connsiteY8" fmla="*/ 98757 h 123261"/>
                <a:gd name="connsiteX9" fmla="*/ 64381 w 120342"/>
                <a:gd name="connsiteY9" fmla="*/ 123261 h 123261"/>
                <a:gd name="connsiteX10" fmla="*/ 64381 w 120342"/>
                <a:gd name="connsiteY10" fmla="*/ 123261 h 123261"/>
                <a:gd name="connsiteX11" fmla="*/ 81219 w 120342"/>
                <a:gd name="connsiteY11" fmla="*/ 46285 h 123261"/>
                <a:gd name="connsiteX12" fmla="*/ 60914 w 120342"/>
                <a:gd name="connsiteY12" fmla="*/ 31434 h 123261"/>
                <a:gd name="connsiteX13" fmla="*/ 39867 w 120342"/>
                <a:gd name="connsiteY13" fmla="*/ 46285 h 123261"/>
                <a:gd name="connsiteX14" fmla="*/ 81219 w 120342"/>
                <a:gd name="connsiteY14" fmla="*/ 4628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0342" h="123261">
                  <a:moveTo>
                    <a:pt x="64381" y="123261"/>
                  </a:moveTo>
                  <a:cubicBezTo>
                    <a:pt x="23771" y="123261"/>
                    <a:pt x="0" y="97272"/>
                    <a:pt x="0" y="61631"/>
                  </a:cubicBezTo>
                  <a:cubicBezTo>
                    <a:pt x="0" y="25989"/>
                    <a:pt x="25752" y="0"/>
                    <a:pt x="61409" y="0"/>
                  </a:cubicBezTo>
                  <a:cubicBezTo>
                    <a:pt x="97067" y="0"/>
                    <a:pt x="120343" y="25494"/>
                    <a:pt x="120343" y="61631"/>
                  </a:cubicBezTo>
                  <a:lnTo>
                    <a:pt x="120343" y="71284"/>
                  </a:lnTo>
                  <a:lnTo>
                    <a:pt x="39124" y="71284"/>
                  </a:lnTo>
                  <a:cubicBezTo>
                    <a:pt x="41352" y="84154"/>
                    <a:pt x="51752" y="89847"/>
                    <a:pt x="64133" y="89847"/>
                  </a:cubicBezTo>
                  <a:cubicBezTo>
                    <a:pt x="75276" y="89847"/>
                    <a:pt x="81467" y="85639"/>
                    <a:pt x="87905" y="77966"/>
                  </a:cubicBezTo>
                  <a:lnTo>
                    <a:pt x="116133" y="98757"/>
                  </a:lnTo>
                  <a:cubicBezTo>
                    <a:pt x="104743" y="114351"/>
                    <a:pt x="86171" y="123261"/>
                    <a:pt x="64381" y="123261"/>
                  </a:cubicBezTo>
                  <a:lnTo>
                    <a:pt x="64381" y="123261"/>
                  </a:lnTo>
                  <a:close/>
                  <a:moveTo>
                    <a:pt x="81219" y="46285"/>
                  </a:moveTo>
                  <a:cubicBezTo>
                    <a:pt x="78495" y="36879"/>
                    <a:pt x="71314" y="31434"/>
                    <a:pt x="60914" y="31434"/>
                  </a:cubicBezTo>
                  <a:cubicBezTo>
                    <a:pt x="50267" y="31434"/>
                    <a:pt x="42590" y="36879"/>
                    <a:pt x="39867" y="46285"/>
                  </a:cubicBezTo>
                  <a:lnTo>
                    <a:pt x="81219" y="4628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" name="Freihandform 37">
              <a:extLst>
                <a:ext uri="{FF2B5EF4-FFF2-40B4-BE49-F238E27FC236}">
                  <a16:creationId xmlns:a16="http://schemas.microsoft.com/office/drawing/2014/main" id="{3F397916-8999-611B-B9D8-0A50913E02F4}"/>
                </a:ext>
              </a:extLst>
            </p:cNvPr>
            <p:cNvSpPr/>
            <p:nvPr/>
          </p:nvSpPr>
          <p:spPr>
            <a:xfrm>
              <a:off x="1432190" y="563505"/>
              <a:ext cx="126780" cy="163605"/>
            </a:xfrm>
            <a:custGeom>
              <a:avLst/>
              <a:gdLst>
                <a:gd name="connsiteX0" fmla="*/ 86419 w 126780"/>
                <a:gd name="connsiteY0" fmla="*/ 153705 h 163605"/>
                <a:gd name="connsiteX1" fmla="*/ 84686 w 126780"/>
                <a:gd name="connsiteY1" fmla="*/ 151725 h 163605"/>
                <a:gd name="connsiteX2" fmla="*/ 79981 w 126780"/>
                <a:gd name="connsiteY2" fmla="*/ 154448 h 163605"/>
                <a:gd name="connsiteX3" fmla="*/ 52990 w 126780"/>
                <a:gd name="connsiteY3" fmla="*/ 163606 h 163605"/>
                <a:gd name="connsiteX4" fmla="*/ 0 w 126780"/>
                <a:gd name="connsiteY4" fmla="*/ 101975 h 163605"/>
                <a:gd name="connsiteX5" fmla="*/ 52990 w 126780"/>
                <a:gd name="connsiteY5" fmla="*/ 40344 h 163605"/>
                <a:gd name="connsiteX6" fmla="*/ 79981 w 126780"/>
                <a:gd name="connsiteY6" fmla="*/ 49502 h 163605"/>
                <a:gd name="connsiteX7" fmla="*/ 84686 w 126780"/>
                <a:gd name="connsiteY7" fmla="*/ 52225 h 163605"/>
                <a:gd name="connsiteX8" fmla="*/ 86419 w 126780"/>
                <a:gd name="connsiteY8" fmla="*/ 50245 h 163605"/>
                <a:gd name="connsiteX9" fmla="*/ 86419 w 126780"/>
                <a:gd name="connsiteY9" fmla="*/ 0 h 163605"/>
                <a:gd name="connsiteX10" fmla="*/ 126781 w 126780"/>
                <a:gd name="connsiteY10" fmla="*/ 0 h 163605"/>
                <a:gd name="connsiteX11" fmla="*/ 126781 w 126780"/>
                <a:gd name="connsiteY11" fmla="*/ 160635 h 163605"/>
                <a:gd name="connsiteX12" fmla="*/ 86419 w 126780"/>
                <a:gd name="connsiteY12" fmla="*/ 160635 h 163605"/>
                <a:gd name="connsiteX13" fmla="*/ 86419 w 126780"/>
                <a:gd name="connsiteY13" fmla="*/ 153705 h 163605"/>
                <a:gd name="connsiteX14" fmla="*/ 86419 w 126780"/>
                <a:gd name="connsiteY14" fmla="*/ 153705 h 163605"/>
                <a:gd name="connsiteX15" fmla="*/ 64876 w 126780"/>
                <a:gd name="connsiteY15" fmla="*/ 127964 h 163605"/>
                <a:gd name="connsiteX16" fmla="*/ 88400 w 126780"/>
                <a:gd name="connsiteY16" fmla="*/ 101728 h 163605"/>
                <a:gd name="connsiteX17" fmla="*/ 64876 w 126780"/>
                <a:gd name="connsiteY17" fmla="*/ 75491 h 163605"/>
                <a:gd name="connsiteX18" fmla="*/ 40857 w 126780"/>
                <a:gd name="connsiteY18" fmla="*/ 101728 h 163605"/>
                <a:gd name="connsiteX19" fmla="*/ 64876 w 126780"/>
                <a:gd name="connsiteY19" fmla="*/ 127964 h 16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780" h="163605">
                  <a:moveTo>
                    <a:pt x="86419" y="153705"/>
                  </a:moveTo>
                  <a:cubicBezTo>
                    <a:pt x="86419" y="152220"/>
                    <a:pt x="85676" y="151725"/>
                    <a:pt x="84686" y="151725"/>
                  </a:cubicBezTo>
                  <a:cubicBezTo>
                    <a:pt x="83200" y="151725"/>
                    <a:pt x="82210" y="152715"/>
                    <a:pt x="79981" y="154448"/>
                  </a:cubicBezTo>
                  <a:cubicBezTo>
                    <a:pt x="75029" y="158655"/>
                    <a:pt x="66114" y="163606"/>
                    <a:pt x="52990" y="163606"/>
                  </a:cubicBezTo>
                  <a:cubicBezTo>
                    <a:pt x="22038" y="163606"/>
                    <a:pt x="0" y="138359"/>
                    <a:pt x="0" y="101975"/>
                  </a:cubicBezTo>
                  <a:cubicBezTo>
                    <a:pt x="0" y="65591"/>
                    <a:pt x="22038" y="40344"/>
                    <a:pt x="52990" y="40344"/>
                  </a:cubicBezTo>
                  <a:cubicBezTo>
                    <a:pt x="66114" y="40344"/>
                    <a:pt x="74781" y="45295"/>
                    <a:pt x="79981" y="49502"/>
                  </a:cubicBezTo>
                  <a:cubicBezTo>
                    <a:pt x="82210" y="51235"/>
                    <a:pt x="83448" y="52225"/>
                    <a:pt x="84686" y="52225"/>
                  </a:cubicBezTo>
                  <a:cubicBezTo>
                    <a:pt x="85924" y="52225"/>
                    <a:pt x="86419" y="51483"/>
                    <a:pt x="86419" y="50245"/>
                  </a:cubicBezTo>
                  <a:lnTo>
                    <a:pt x="86419" y="0"/>
                  </a:lnTo>
                  <a:lnTo>
                    <a:pt x="126781" y="0"/>
                  </a:lnTo>
                  <a:lnTo>
                    <a:pt x="126781" y="160635"/>
                  </a:lnTo>
                  <a:lnTo>
                    <a:pt x="86419" y="160635"/>
                  </a:lnTo>
                  <a:lnTo>
                    <a:pt x="86419" y="153705"/>
                  </a:lnTo>
                  <a:lnTo>
                    <a:pt x="86419" y="153705"/>
                  </a:lnTo>
                  <a:close/>
                  <a:moveTo>
                    <a:pt x="64876" y="127964"/>
                  </a:moveTo>
                  <a:cubicBezTo>
                    <a:pt x="79238" y="127964"/>
                    <a:pt x="88400" y="117321"/>
                    <a:pt x="88400" y="101728"/>
                  </a:cubicBezTo>
                  <a:cubicBezTo>
                    <a:pt x="88400" y="86134"/>
                    <a:pt x="79486" y="75491"/>
                    <a:pt x="64876" y="75491"/>
                  </a:cubicBezTo>
                  <a:cubicBezTo>
                    <a:pt x="50267" y="75491"/>
                    <a:pt x="40857" y="86134"/>
                    <a:pt x="40857" y="101728"/>
                  </a:cubicBezTo>
                  <a:cubicBezTo>
                    <a:pt x="40610" y="117321"/>
                    <a:pt x="49771" y="127964"/>
                    <a:pt x="64876" y="127964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9" name="Freihandform 38">
              <a:extLst>
                <a:ext uri="{FF2B5EF4-FFF2-40B4-BE49-F238E27FC236}">
                  <a16:creationId xmlns:a16="http://schemas.microsoft.com/office/drawing/2014/main" id="{6F5F7D91-A422-343A-0263-A12F8E64C3C5}"/>
                </a:ext>
              </a:extLst>
            </p:cNvPr>
            <p:cNvSpPr/>
            <p:nvPr/>
          </p:nvSpPr>
          <p:spPr>
            <a:xfrm>
              <a:off x="1580266" y="555832"/>
              <a:ext cx="46552" cy="167813"/>
            </a:xfrm>
            <a:custGeom>
              <a:avLst/>
              <a:gdLst>
                <a:gd name="connsiteX0" fmla="*/ 23276 w 46552"/>
                <a:gd name="connsiteY0" fmla="*/ 0 h 167813"/>
                <a:gd name="connsiteX1" fmla="*/ 46552 w 46552"/>
                <a:gd name="connsiteY1" fmla="*/ 20544 h 167813"/>
                <a:gd name="connsiteX2" fmla="*/ 23276 w 46552"/>
                <a:gd name="connsiteY2" fmla="*/ 41087 h 167813"/>
                <a:gd name="connsiteX3" fmla="*/ 0 w 46552"/>
                <a:gd name="connsiteY3" fmla="*/ 20544 h 167813"/>
                <a:gd name="connsiteX4" fmla="*/ 23276 w 46552"/>
                <a:gd name="connsiteY4" fmla="*/ 0 h 167813"/>
                <a:gd name="connsiteX5" fmla="*/ 43333 w 46552"/>
                <a:gd name="connsiteY5" fmla="*/ 50740 h 167813"/>
                <a:gd name="connsiteX6" fmla="*/ 43333 w 46552"/>
                <a:gd name="connsiteY6" fmla="*/ 167813 h 167813"/>
                <a:gd name="connsiteX7" fmla="*/ 2971 w 46552"/>
                <a:gd name="connsiteY7" fmla="*/ 167813 h 167813"/>
                <a:gd name="connsiteX8" fmla="*/ 2971 w 46552"/>
                <a:gd name="connsiteY8" fmla="*/ 50740 h 167813"/>
                <a:gd name="connsiteX9" fmla="*/ 43333 w 46552"/>
                <a:gd name="connsiteY9" fmla="*/ 50740 h 16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552" h="167813">
                  <a:moveTo>
                    <a:pt x="23276" y="0"/>
                  </a:moveTo>
                  <a:cubicBezTo>
                    <a:pt x="36895" y="0"/>
                    <a:pt x="46552" y="8168"/>
                    <a:pt x="46552" y="20544"/>
                  </a:cubicBezTo>
                  <a:cubicBezTo>
                    <a:pt x="46552" y="32919"/>
                    <a:pt x="36895" y="41087"/>
                    <a:pt x="23276" y="41087"/>
                  </a:cubicBezTo>
                  <a:cubicBezTo>
                    <a:pt x="9657" y="41087"/>
                    <a:pt x="0" y="33167"/>
                    <a:pt x="0" y="20544"/>
                  </a:cubicBezTo>
                  <a:cubicBezTo>
                    <a:pt x="0" y="7920"/>
                    <a:pt x="9657" y="0"/>
                    <a:pt x="23276" y="0"/>
                  </a:cubicBezTo>
                  <a:close/>
                  <a:moveTo>
                    <a:pt x="43333" y="50740"/>
                  </a:moveTo>
                  <a:lnTo>
                    <a:pt x="43333" y="167813"/>
                  </a:lnTo>
                  <a:lnTo>
                    <a:pt x="2971" y="167813"/>
                  </a:lnTo>
                  <a:lnTo>
                    <a:pt x="2971" y="50740"/>
                  </a:lnTo>
                  <a:lnTo>
                    <a:pt x="43333" y="50740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0" name="Freihandform 39">
              <a:extLst>
                <a:ext uri="{FF2B5EF4-FFF2-40B4-BE49-F238E27FC236}">
                  <a16:creationId xmlns:a16="http://schemas.microsoft.com/office/drawing/2014/main" id="{1E942524-5E98-7190-C006-5972CBD623E3}"/>
                </a:ext>
              </a:extLst>
            </p:cNvPr>
            <p:cNvSpPr/>
            <p:nvPr/>
          </p:nvSpPr>
          <p:spPr>
            <a:xfrm>
              <a:off x="1641923" y="602859"/>
              <a:ext cx="120342" cy="123261"/>
            </a:xfrm>
            <a:custGeom>
              <a:avLst/>
              <a:gdLst>
                <a:gd name="connsiteX0" fmla="*/ 0 w 120342"/>
                <a:gd name="connsiteY0" fmla="*/ 90589 h 123261"/>
                <a:gd name="connsiteX1" fmla="*/ 36400 w 120342"/>
                <a:gd name="connsiteY1" fmla="*/ 54453 h 123261"/>
                <a:gd name="connsiteX2" fmla="*/ 65124 w 120342"/>
                <a:gd name="connsiteY2" fmla="*/ 47770 h 123261"/>
                <a:gd name="connsiteX3" fmla="*/ 72057 w 120342"/>
                <a:gd name="connsiteY3" fmla="*/ 40840 h 123261"/>
                <a:gd name="connsiteX4" fmla="*/ 57943 w 120342"/>
                <a:gd name="connsiteY4" fmla="*/ 32177 h 123261"/>
                <a:gd name="connsiteX5" fmla="*/ 29467 w 120342"/>
                <a:gd name="connsiteY5" fmla="*/ 49007 h 123261"/>
                <a:gd name="connsiteX6" fmla="*/ 495 w 120342"/>
                <a:gd name="connsiteY6" fmla="*/ 31682 h 123261"/>
                <a:gd name="connsiteX7" fmla="*/ 59429 w 120342"/>
                <a:gd name="connsiteY7" fmla="*/ 0 h 123261"/>
                <a:gd name="connsiteX8" fmla="*/ 109695 w 120342"/>
                <a:gd name="connsiteY8" fmla="*/ 49007 h 123261"/>
                <a:gd name="connsiteX9" fmla="*/ 109695 w 120342"/>
                <a:gd name="connsiteY9" fmla="*/ 84649 h 123261"/>
                <a:gd name="connsiteX10" fmla="*/ 116381 w 120342"/>
                <a:gd name="connsiteY10" fmla="*/ 90589 h 123261"/>
                <a:gd name="connsiteX11" fmla="*/ 120343 w 120342"/>
                <a:gd name="connsiteY11" fmla="*/ 90589 h 123261"/>
                <a:gd name="connsiteX12" fmla="*/ 120343 w 120342"/>
                <a:gd name="connsiteY12" fmla="*/ 120538 h 123261"/>
                <a:gd name="connsiteX13" fmla="*/ 103257 w 120342"/>
                <a:gd name="connsiteY13" fmla="*/ 122519 h 123261"/>
                <a:gd name="connsiteX14" fmla="*/ 77752 w 120342"/>
                <a:gd name="connsiteY14" fmla="*/ 108658 h 123261"/>
                <a:gd name="connsiteX15" fmla="*/ 74781 w 120342"/>
                <a:gd name="connsiteY15" fmla="*/ 105935 h 123261"/>
                <a:gd name="connsiteX16" fmla="*/ 71067 w 120342"/>
                <a:gd name="connsiteY16" fmla="*/ 109153 h 123261"/>
                <a:gd name="connsiteX17" fmla="*/ 39371 w 120342"/>
                <a:gd name="connsiteY17" fmla="*/ 123261 h 123261"/>
                <a:gd name="connsiteX18" fmla="*/ 0 w 120342"/>
                <a:gd name="connsiteY18" fmla="*/ 90589 h 123261"/>
                <a:gd name="connsiteX19" fmla="*/ 0 w 120342"/>
                <a:gd name="connsiteY19" fmla="*/ 90589 h 123261"/>
                <a:gd name="connsiteX20" fmla="*/ 50762 w 120342"/>
                <a:gd name="connsiteY20" fmla="*/ 95045 h 123261"/>
                <a:gd name="connsiteX21" fmla="*/ 72057 w 120342"/>
                <a:gd name="connsiteY21" fmla="*/ 70788 h 123261"/>
                <a:gd name="connsiteX22" fmla="*/ 72057 w 120342"/>
                <a:gd name="connsiteY22" fmla="*/ 68561 h 123261"/>
                <a:gd name="connsiteX23" fmla="*/ 64133 w 120342"/>
                <a:gd name="connsiteY23" fmla="*/ 72769 h 123261"/>
                <a:gd name="connsiteX24" fmla="*/ 49524 w 120342"/>
                <a:gd name="connsiteY24" fmla="*/ 75986 h 123261"/>
                <a:gd name="connsiteX25" fmla="*/ 38629 w 120342"/>
                <a:gd name="connsiteY25" fmla="*/ 85887 h 123261"/>
                <a:gd name="connsiteX26" fmla="*/ 50762 w 120342"/>
                <a:gd name="connsiteY26" fmla="*/ 95045 h 123261"/>
                <a:gd name="connsiteX27" fmla="*/ 50762 w 120342"/>
                <a:gd name="connsiteY27" fmla="*/ 9504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0342" h="123261">
                  <a:moveTo>
                    <a:pt x="0" y="90589"/>
                  </a:moveTo>
                  <a:cubicBezTo>
                    <a:pt x="0" y="72521"/>
                    <a:pt x="11390" y="60393"/>
                    <a:pt x="36400" y="54453"/>
                  </a:cubicBezTo>
                  <a:lnTo>
                    <a:pt x="65124" y="47770"/>
                  </a:lnTo>
                  <a:cubicBezTo>
                    <a:pt x="70076" y="46532"/>
                    <a:pt x="72057" y="44305"/>
                    <a:pt x="72057" y="40840"/>
                  </a:cubicBezTo>
                  <a:cubicBezTo>
                    <a:pt x="72057" y="35394"/>
                    <a:pt x="67600" y="32177"/>
                    <a:pt x="57943" y="32177"/>
                  </a:cubicBezTo>
                  <a:cubicBezTo>
                    <a:pt x="46800" y="32177"/>
                    <a:pt x="35162" y="38612"/>
                    <a:pt x="29467" y="49007"/>
                  </a:cubicBezTo>
                  <a:lnTo>
                    <a:pt x="495" y="31682"/>
                  </a:lnTo>
                  <a:cubicBezTo>
                    <a:pt x="9905" y="14356"/>
                    <a:pt x="30705" y="0"/>
                    <a:pt x="59429" y="0"/>
                  </a:cubicBezTo>
                  <a:cubicBezTo>
                    <a:pt x="94343" y="0"/>
                    <a:pt x="109695" y="17326"/>
                    <a:pt x="109695" y="49007"/>
                  </a:cubicBezTo>
                  <a:lnTo>
                    <a:pt x="109695" y="84649"/>
                  </a:lnTo>
                  <a:cubicBezTo>
                    <a:pt x="109695" y="89104"/>
                    <a:pt x="111676" y="90589"/>
                    <a:pt x="116381" y="90589"/>
                  </a:cubicBezTo>
                  <a:lnTo>
                    <a:pt x="120343" y="90589"/>
                  </a:lnTo>
                  <a:lnTo>
                    <a:pt x="120343" y="120538"/>
                  </a:lnTo>
                  <a:cubicBezTo>
                    <a:pt x="115886" y="121776"/>
                    <a:pt x="109448" y="122519"/>
                    <a:pt x="103257" y="122519"/>
                  </a:cubicBezTo>
                  <a:cubicBezTo>
                    <a:pt x="88400" y="122519"/>
                    <a:pt x="81962" y="117568"/>
                    <a:pt x="77752" y="108658"/>
                  </a:cubicBezTo>
                  <a:cubicBezTo>
                    <a:pt x="76762" y="106925"/>
                    <a:pt x="76267" y="105935"/>
                    <a:pt x="74781" y="105935"/>
                  </a:cubicBezTo>
                  <a:cubicBezTo>
                    <a:pt x="73295" y="105935"/>
                    <a:pt x="72800" y="106925"/>
                    <a:pt x="71067" y="109153"/>
                  </a:cubicBezTo>
                  <a:cubicBezTo>
                    <a:pt x="64629" y="117816"/>
                    <a:pt x="53981" y="123261"/>
                    <a:pt x="39371" y="123261"/>
                  </a:cubicBezTo>
                  <a:cubicBezTo>
                    <a:pt x="14609" y="123261"/>
                    <a:pt x="0" y="109153"/>
                    <a:pt x="0" y="90589"/>
                  </a:cubicBezTo>
                  <a:lnTo>
                    <a:pt x="0" y="90589"/>
                  </a:lnTo>
                  <a:close/>
                  <a:moveTo>
                    <a:pt x="50762" y="95045"/>
                  </a:moveTo>
                  <a:cubicBezTo>
                    <a:pt x="62400" y="95045"/>
                    <a:pt x="72057" y="87867"/>
                    <a:pt x="72057" y="70788"/>
                  </a:cubicBezTo>
                  <a:lnTo>
                    <a:pt x="72057" y="68561"/>
                  </a:lnTo>
                  <a:cubicBezTo>
                    <a:pt x="70571" y="70541"/>
                    <a:pt x="68343" y="71779"/>
                    <a:pt x="64133" y="72769"/>
                  </a:cubicBezTo>
                  <a:lnTo>
                    <a:pt x="49524" y="75986"/>
                  </a:lnTo>
                  <a:cubicBezTo>
                    <a:pt x="42591" y="77471"/>
                    <a:pt x="38629" y="80689"/>
                    <a:pt x="38629" y="85887"/>
                  </a:cubicBezTo>
                  <a:cubicBezTo>
                    <a:pt x="38629" y="90837"/>
                    <a:pt x="43086" y="95045"/>
                    <a:pt x="50762" y="95045"/>
                  </a:cubicBezTo>
                  <a:lnTo>
                    <a:pt x="50762" y="9504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1" name="Freihandform 40">
              <a:extLst>
                <a:ext uri="{FF2B5EF4-FFF2-40B4-BE49-F238E27FC236}">
                  <a16:creationId xmlns:a16="http://schemas.microsoft.com/office/drawing/2014/main" id="{5BC1164F-CF21-6FBB-4B55-955B16B11052}"/>
                </a:ext>
              </a:extLst>
            </p:cNvPr>
            <p:cNvSpPr/>
            <p:nvPr/>
          </p:nvSpPr>
          <p:spPr>
            <a:xfrm>
              <a:off x="1108552" y="779088"/>
              <a:ext cx="162438" cy="158413"/>
            </a:xfrm>
            <a:custGeom>
              <a:avLst/>
              <a:gdLst>
                <a:gd name="connsiteX0" fmla="*/ 0 w 162438"/>
                <a:gd name="connsiteY0" fmla="*/ 79451 h 158413"/>
                <a:gd name="connsiteX1" fmla="*/ 82705 w 162438"/>
                <a:gd name="connsiteY1" fmla="*/ 0 h 158413"/>
                <a:gd name="connsiteX2" fmla="*/ 153029 w 162438"/>
                <a:gd name="connsiteY2" fmla="*/ 37622 h 158413"/>
                <a:gd name="connsiteX3" fmla="*/ 117124 w 162438"/>
                <a:gd name="connsiteY3" fmla="*/ 57423 h 158413"/>
                <a:gd name="connsiteX4" fmla="*/ 82705 w 162438"/>
                <a:gd name="connsiteY4" fmla="*/ 37869 h 158413"/>
                <a:gd name="connsiteX5" fmla="*/ 43086 w 162438"/>
                <a:gd name="connsiteY5" fmla="*/ 79451 h 158413"/>
                <a:gd name="connsiteX6" fmla="*/ 82705 w 162438"/>
                <a:gd name="connsiteY6" fmla="*/ 120538 h 158413"/>
                <a:gd name="connsiteX7" fmla="*/ 116876 w 162438"/>
                <a:gd name="connsiteY7" fmla="*/ 100737 h 158413"/>
                <a:gd name="connsiteX8" fmla="*/ 92610 w 162438"/>
                <a:gd name="connsiteY8" fmla="*/ 77719 h 158413"/>
                <a:gd name="connsiteX9" fmla="*/ 89886 w 162438"/>
                <a:gd name="connsiteY9" fmla="*/ 73016 h 158413"/>
                <a:gd name="connsiteX10" fmla="*/ 94591 w 162438"/>
                <a:gd name="connsiteY10" fmla="*/ 69303 h 158413"/>
                <a:gd name="connsiteX11" fmla="*/ 162438 w 162438"/>
                <a:gd name="connsiteY11" fmla="*/ 69303 h 158413"/>
                <a:gd name="connsiteX12" fmla="*/ 162438 w 162438"/>
                <a:gd name="connsiteY12" fmla="*/ 74254 h 158413"/>
                <a:gd name="connsiteX13" fmla="*/ 82952 w 162438"/>
                <a:gd name="connsiteY13" fmla="*/ 158408 h 158413"/>
                <a:gd name="connsiteX14" fmla="*/ 0 w 162438"/>
                <a:gd name="connsiteY14" fmla="*/ 79451 h 158413"/>
                <a:gd name="connsiteX15" fmla="*/ 0 w 162438"/>
                <a:gd name="connsiteY15" fmla="*/ 79451 h 15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2438" h="158413">
                  <a:moveTo>
                    <a:pt x="0" y="79451"/>
                  </a:moveTo>
                  <a:cubicBezTo>
                    <a:pt x="0" y="34652"/>
                    <a:pt x="32190" y="0"/>
                    <a:pt x="82705" y="0"/>
                  </a:cubicBezTo>
                  <a:cubicBezTo>
                    <a:pt x="114895" y="0"/>
                    <a:pt x="137924" y="14356"/>
                    <a:pt x="153029" y="37622"/>
                  </a:cubicBezTo>
                  <a:lnTo>
                    <a:pt x="117124" y="57423"/>
                  </a:lnTo>
                  <a:cubicBezTo>
                    <a:pt x="110933" y="45790"/>
                    <a:pt x="99791" y="37869"/>
                    <a:pt x="82705" y="37869"/>
                  </a:cubicBezTo>
                  <a:cubicBezTo>
                    <a:pt x="58686" y="37869"/>
                    <a:pt x="43086" y="54700"/>
                    <a:pt x="43086" y="79451"/>
                  </a:cubicBezTo>
                  <a:cubicBezTo>
                    <a:pt x="43086" y="104203"/>
                    <a:pt x="58438" y="120538"/>
                    <a:pt x="82705" y="120538"/>
                  </a:cubicBezTo>
                  <a:cubicBezTo>
                    <a:pt x="98800" y="120538"/>
                    <a:pt x="111429" y="112866"/>
                    <a:pt x="116876" y="100737"/>
                  </a:cubicBezTo>
                  <a:lnTo>
                    <a:pt x="92610" y="77719"/>
                  </a:lnTo>
                  <a:cubicBezTo>
                    <a:pt x="90629" y="75986"/>
                    <a:pt x="89886" y="74254"/>
                    <a:pt x="89886" y="73016"/>
                  </a:cubicBezTo>
                  <a:cubicBezTo>
                    <a:pt x="89886" y="71036"/>
                    <a:pt x="91371" y="69303"/>
                    <a:pt x="94591" y="69303"/>
                  </a:cubicBezTo>
                  <a:lnTo>
                    <a:pt x="162438" y="69303"/>
                  </a:lnTo>
                  <a:lnTo>
                    <a:pt x="162438" y="74254"/>
                  </a:lnTo>
                  <a:cubicBezTo>
                    <a:pt x="162438" y="138359"/>
                    <a:pt x="120095" y="158408"/>
                    <a:pt x="82952" y="158408"/>
                  </a:cubicBezTo>
                  <a:cubicBezTo>
                    <a:pt x="32190" y="158903"/>
                    <a:pt x="0" y="124251"/>
                    <a:pt x="0" y="79451"/>
                  </a:cubicBezTo>
                  <a:lnTo>
                    <a:pt x="0" y="79451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3" name="Freihandform 42">
              <a:extLst>
                <a:ext uri="{FF2B5EF4-FFF2-40B4-BE49-F238E27FC236}">
                  <a16:creationId xmlns:a16="http://schemas.microsoft.com/office/drawing/2014/main" id="{A4DBDF73-064A-F2A8-DAC8-C3F8835CFD9F}"/>
                </a:ext>
              </a:extLst>
            </p:cNvPr>
            <p:cNvSpPr/>
            <p:nvPr/>
          </p:nvSpPr>
          <p:spPr>
            <a:xfrm>
              <a:off x="1285599" y="814977"/>
              <a:ext cx="73295" cy="119053"/>
            </a:xfrm>
            <a:custGeom>
              <a:avLst/>
              <a:gdLst>
                <a:gd name="connsiteX0" fmla="*/ 0 w 73295"/>
                <a:gd name="connsiteY0" fmla="*/ 2228 h 119053"/>
                <a:gd name="connsiteX1" fmla="*/ 40362 w 73295"/>
                <a:gd name="connsiteY1" fmla="*/ 2228 h 119053"/>
                <a:gd name="connsiteX2" fmla="*/ 40362 w 73295"/>
                <a:gd name="connsiteY2" fmla="*/ 17078 h 119053"/>
                <a:gd name="connsiteX3" fmla="*/ 41848 w 73295"/>
                <a:gd name="connsiteY3" fmla="*/ 19058 h 119053"/>
                <a:gd name="connsiteX4" fmla="*/ 46057 w 73295"/>
                <a:gd name="connsiteY4" fmla="*/ 14603 h 119053"/>
                <a:gd name="connsiteX5" fmla="*/ 72057 w 73295"/>
                <a:gd name="connsiteY5" fmla="*/ 0 h 119053"/>
                <a:gd name="connsiteX6" fmla="*/ 72800 w 73295"/>
                <a:gd name="connsiteY6" fmla="*/ 0 h 119053"/>
                <a:gd name="connsiteX7" fmla="*/ 73295 w 73295"/>
                <a:gd name="connsiteY7" fmla="*/ 40840 h 119053"/>
                <a:gd name="connsiteX8" fmla="*/ 64629 w 73295"/>
                <a:gd name="connsiteY8" fmla="*/ 40840 h 119053"/>
                <a:gd name="connsiteX9" fmla="*/ 40610 w 73295"/>
                <a:gd name="connsiteY9" fmla="*/ 65838 h 119053"/>
                <a:gd name="connsiteX10" fmla="*/ 40610 w 73295"/>
                <a:gd name="connsiteY10" fmla="*/ 119053 h 119053"/>
                <a:gd name="connsiteX11" fmla="*/ 248 w 73295"/>
                <a:gd name="connsiteY11" fmla="*/ 119053 h 119053"/>
                <a:gd name="connsiteX12" fmla="*/ 248 w 73295"/>
                <a:gd name="connsiteY12" fmla="*/ 2228 h 119053"/>
                <a:gd name="connsiteX13" fmla="*/ 0 w 73295"/>
                <a:gd name="connsiteY13" fmla="*/ 2228 h 119053"/>
                <a:gd name="connsiteX14" fmla="*/ 0 w 73295"/>
                <a:gd name="connsiteY14" fmla="*/ 2228 h 11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295" h="119053">
                  <a:moveTo>
                    <a:pt x="0" y="2228"/>
                  </a:moveTo>
                  <a:lnTo>
                    <a:pt x="40362" y="2228"/>
                  </a:lnTo>
                  <a:lnTo>
                    <a:pt x="40362" y="17078"/>
                  </a:lnTo>
                  <a:cubicBezTo>
                    <a:pt x="40362" y="18563"/>
                    <a:pt x="40857" y="19058"/>
                    <a:pt x="41848" y="19058"/>
                  </a:cubicBezTo>
                  <a:cubicBezTo>
                    <a:pt x="42838" y="19058"/>
                    <a:pt x="43581" y="18316"/>
                    <a:pt x="46057" y="14603"/>
                  </a:cubicBezTo>
                  <a:cubicBezTo>
                    <a:pt x="52248" y="4455"/>
                    <a:pt x="60914" y="0"/>
                    <a:pt x="72057" y="0"/>
                  </a:cubicBezTo>
                  <a:lnTo>
                    <a:pt x="72800" y="0"/>
                  </a:lnTo>
                  <a:lnTo>
                    <a:pt x="73295" y="40840"/>
                  </a:lnTo>
                  <a:lnTo>
                    <a:pt x="64629" y="40840"/>
                  </a:lnTo>
                  <a:cubicBezTo>
                    <a:pt x="48286" y="40840"/>
                    <a:pt x="40610" y="48512"/>
                    <a:pt x="40610" y="65838"/>
                  </a:cubicBezTo>
                  <a:lnTo>
                    <a:pt x="40610" y="119053"/>
                  </a:lnTo>
                  <a:lnTo>
                    <a:pt x="248" y="119053"/>
                  </a:lnTo>
                  <a:lnTo>
                    <a:pt x="248" y="2228"/>
                  </a:lnTo>
                  <a:lnTo>
                    <a:pt x="0" y="2228"/>
                  </a:lnTo>
                  <a:lnTo>
                    <a:pt x="0" y="222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4" name="Freihandform 43">
              <a:extLst>
                <a:ext uri="{FF2B5EF4-FFF2-40B4-BE49-F238E27FC236}">
                  <a16:creationId xmlns:a16="http://schemas.microsoft.com/office/drawing/2014/main" id="{0ADFC668-9FA4-8049-D95E-F6EA3EB7B228}"/>
                </a:ext>
              </a:extLst>
            </p:cNvPr>
            <p:cNvSpPr/>
            <p:nvPr/>
          </p:nvSpPr>
          <p:spPr>
            <a:xfrm>
              <a:off x="1364095" y="814235"/>
              <a:ext cx="129504" cy="123261"/>
            </a:xfrm>
            <a:custGeom>
              <a:avLst/>
              <a:gdLst>
                <a:gd name="connsiteX0" fmla="*/ 0 w 129504"/>
                <a:gd name="connsiteY0" fmla="*/ 61631 h 123261"/>
                <a:gd name="connsiteX1" fmla="*/ 64876 w 129504"/>
                <a:gd name="connsiteY1" fmla="*/ 0 h 123261"/>
                <a:gd name="connsiteX2" fmla="*/ 129505 w 129504"/>
                <a:gd name="connsiteY2" fmla="*/ 61631 h 123261"/>
                <a:gd name="connsiteX3" fmla="*/ 64876 w 129504"/>
                <a:gd name="connsiteY3" fmla="*/ 123261 h 123261"/>
                <a:gd name="connsiteX4" fmla="*/ 0 w 129504"/>
                <a:gd name="connsiteY4" fmla="*/ 61631 h 123261"/>
                <a:gd name="connsiteX5" fmla="*/ 0 w 129504"/>
                <a:gd name="connsiteY5" fmla="*/ 61631 h 123261"/>
                <a:gd name="connsiteX6" fmla="*/ 64876 w 129504"/>
                <a:gd name="connsiteY6" fmla="*/ 87619 h 123261"/>
                <a:gd name="connsiteX7" fmla="*/ 89143 w 129504"/>
                <a:gd name="connsiteY7" fmla="*/ 61631 h 123261"/>
                <a:gd name="connsiteX8" fmla="*/ 64876 w 129504"/>
                <a:gd name="connsiteY8" fmla="*/ 35642 h 123261"/>
                <a:gd name="connsiteX9" fmla="*/ 40362 w 129504"/>
                <a:gd name="connsiteY9" fmla="*/ 61631 h 123261"/>
                <a:gd name="connsiteX10" fmla="*/ 64876 w 129504"/>
                <a:gd name="connsiteY10" fmla="*/ 87619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9504" h="123261">
                  <a:moveTo>
                    <a:pt x="0" y="61631"/>
                  </a:moveTo>
                  <a:cubicBezTo>
                    <a:pt x="0" y="25494"/>
                    <a:pt x="27238" y="0"/>
                    <a:pt x="64876" y="0"/>
                  </a:cubicBezTo>
                  <a:cubicBezTo>
                    <a:pt x="102514" y="0"/>
                    <a:pt x="129505" y="25246"/>
                    <a:pt x="129505" y="61631"/>
                  </a:cubicBezTo>
                  <a:cubicBezTo>
                    <a:pt x="129505" y="98015"/>
                    <a:pt x="102019" y="123261"/>
                    <a:pt x="64876" y="123261"/>
                  </a:cubicBezTo>
                  <a:cubicBezTo>
                    <a:pt x="27733" y="123261"/>
                    <a:pt x="0" y="98015"/>
                    <a:pt x="0" y="61631"/>
                  </a:cubicBezTo>
                  <a:lnTo>
                    <a:pt x="0" y="61631"/>
                  </a:lnTo>
                  <a:close/>
                  <a:moveTo>
                    <a:pt x="64876" y="87619"/>
                  </a:moveTo>
                  <a:cubicBezTo>
                    <a:pt x="79733" y="87619"/>
                    <a:pt x="89143" y="76976"/>
                    <a:pt x="89143" y="61631"/>
                  </a:cubicBezTo>
                  <a:cubicBezTo>
                    <a:pt x="89143" y="46285"/>
                    <a:pt x="79733" y="35642"/>
                    <a:pt x="64876" y="35642"/>
                  </a:cubicBezTo>
                  <a:cubicBezTo>
                    <a:pt x="50019" y="35642"/>
                    <a:pt x="40362" y="46285"/>
                    <a:pt x="40362" y="61631"/>
                  </a:cubicBezTo>
                  <a:cubicBezTo>
                    <a:pt x="40362" y="76976"/>
                    <a:pt x="49771" y="87619"/>
                    <a:pt x="64876" y="87619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6" name="Freihandform 45">
              <a:extLst>
                <a:ext uri="{FF2B5EF4-FFF2-40B4-BE49-F238E27FC236}">
                  <a16:creationId xmlns:a16="http://schemas.microsoft.com/office/drawing/2014/main" id="{55166386-AD40-71E9-FDE0-63F71AC6DEDF}"/>
                </a:ext>
              </a:extLst>
            </p:cNvPr>
            <p:cNvSpPr/>
            <p:nvPr/>
          </p:nvSpPr>
          <p:spPr>
            <a:xfrm>
              <a:off x="1505238" y="817452"/>
              <a:ext cx="113409" cy="120538"/>
            </a:xfrm>
            <a:custGeom>
              <a:avLst/>
              <a:gdLst>
                <a:gd name="connsiteX0" fmla="*/ 56705 w 113409"/>
                <a:gd name="connsiteY0" fmla="*/ 120538 h 120538"/>
                <a:gd name="connsiteX1" fmla="*/ 0 w 113409"/>
                <a:gd name="connsiteY1" fmla="*/ 70293 h 120538"/>
                <a:gd name="connsiteX2" fmla="*/ 0 w 113409"/>
                <a:gd name="connsiteY2" fmla="*/ 0 h 120538"/>
                <a:gd name="connsiteX3" fmla="*/ 40610 w 113409"/>
                <a:gd name="connsiteY3" fmla="*/ 0 h 120538"/>
                <a:gd name="connsiteX4" fmla="*/ 40610 w 113409"/>
                <a:gd name="connsiteY4" fmla="*/ 67571 h 120538"/>
                <a:gd name="connsiteX5" fmla="*/ 56705 w 113409"/>
                <a:gd name="connsiteY5" fmla="*/ 85639 h 120538"/>
                <a:gd name="connsiteX6" fmla="*/ 72800 w 113409"/>
                <a:gd name="connsiteY6" fmla="*/ 67571 h 120538"/>
                <a:gd name="connsiteX7" fmla="*/ 72800 w 113409"/>
                <a:gd name="connsiteY7" fmla="*/ 0 h 120538"/>
                <a:gd name="connsiteX8" fmla="*/ 113409 w 113409"/>
                <a:gd name="connsiteY8" fmla="*/ 0 h 120538"/>
                <a:gd name="connsiteX9" fmla="*/ 113409 w 113409"/>
                <a:gd name="connsiteY9" fmla="*/ 70541 h 120538"/>
                <a:gd name="connsiteX10" fmla="*/ 56705 w 113409"/>
                <a:gd name="connsiteY10" fmla="*/ 120538 h 120538"/>
                <a:gd name="connsiteX11" fmla="*/ 56705 w 113409"/>
                <a:gd name="connsiteY11" fmla="*/ 120538 h 12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409" h="120538">
                  <a:moveTo>
                    <a:pt x="56705" y="120538"/>
                  </a:moveTo>
                  <a:cubicBezTo>
                    <a:pt x="19810" y="120538"/>
                    <a:pt x="0" y="101975"/>
                    <a:pt x="0" y="70293"/>
                  </a:cubicBezTo>
                  <a:lnTo>
                    <a:pt x="0" y="0"/>
                  </a:lnTo>
                  <a:lnTo>
                    <a:pt x="40610" y="0"/>
                  </a:lnTo>
                  <a:lnTo>
                    <a:pt x="40610" y="67571"/>
                  </a:lnTo>
                  <a:cubicBezTo>
                    <a:pt x="40610" y="79204"/>
                    <a:pt x="46552" y="85639"/>
                    <a:pt x="56705" y="85639"/>
                  </a:cubicBezTo>
                  <a:cubicBezTo>
                    <a:pt x="66857" y="85639"/>
                    <a:pt x="72800" y="79204"/>
                    <a:pt x="72800" y="67571"/>
                  </a:cubicBezTo>
                  <a:lnTo>
                    <a:pt x="72800" y="0"/>
                  </a:lnTo>
                  <a:lnTo>
                    <a:pt x="113409" y="0"/>
                  </a:lnTo>
                  <a:lnTo>
                    <a:pt x="113409" y="70541"/>
                  </a:lnTo>
                  <a:cubicBezTo>
                    <a:pt x="113409" y="101975"/>
                    <a:pt x="93600" y="120538"/>
                    <a:pt x="56705" y="120538"/>
                  </a:cubicBezTo>
                  <a:lnTo>
                    <a:pt x="56705" y="12053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8" name="Freihandform 47">
              <a:extLst>
                <a:ext uri="{FF2B5EF4-FFF2-40B4-BE49-F238E27FC236}">
                  <a16:creationId xmlns:a16="http://schemas.microsoft.com/office/drawing/2014/main" id="{8F184C4A-D7A0-6787-2EA1-AC47E586EC73}"/>
                </a:ext>
              </a:extLst>
            </p:cNvPr>
            <p:cNvSpPr/>
            <p:nvPr/>
          </p:nvSpPr>
          <p:spPr>
            <a:xfrm>
              <a:off x="1636723" y="813987"/>
              <a:ext cx="127028" cy="165833"/>
            </a:xfrm>
            <a:custGeom>
              <a:avLst/>
              <a:gdLst>
                <a:gd name="connsiteX0" fmla="*/ 0 w 127028"/>
                <a:gd name="connsiteY0" fmla="*/ 3218 h 165833"/>
                <a:gd name="connsiteX1" fmla="*/ 40610 w 127028"/>
                <a:gd name="connsiteY1" fmla="*/ 3218 h 165833"/>
                <a:gd name="connsiteX2" fmla="*/ 40610 w 127028"/>
                <a:gd name="connsiteY2" fmla="*/ 9900 h 165833"/>
                <a:gd name="connsiteX3" fmla="*/ 42343 w 127028"/>
                <a:gd name="connsiteY3" fmla="*/ 11881 h 165833"/>
                <a:gd name="connsiteX4" fmla="*/ 47048 w 127028"/>
                <a:gd name="connsiteY4" fmla="*/ 9158 h 165833"/>
                <a:gd name="connsiteX5" fmla="*/ 74038 w 127028"/>
                <a:gd name="connsiteY5" fmla="*/ 0 h 165833"/>
                <a:gd name="connsiteX6" fmla="*/ 127029 w 127028"/>
                <a:gd name="connsiteY6" fmla="*/ 61631 h 165833"/>
                <a:gd name="connsiteX7" fmla="*/ 74038 w 127028"/>
                <a:gd name="connsiteY7" fmla="*/ 123261 h 165833"/>
                <a:gd name="connsiteX8" fmla="*/ 47048 w 127028"/>
                <a:gd name="connsiteY8" fmla="*/ 114103 h 165833"/>
                <a:gd name="connsiteX9" fmla="*/ 42343 w 127028"/>
                <a:gd name="connsiteY9" fmla="*/ 111381 h 165833"/>
                <a:gd name="connsiteX10" fmla="*/ 40610 w 127028"/>
                <a:gd name="connsiteY10" fmla="*/ 113361 h 165833"/>
                <a:gd name="connsiteX11" fmla="*/ 40610 w 127028"/>
                <a:gd name="connsiteY11" fmla="*/ 165833 h 165833"/>
                <a:gd name="connsiteX12" fmla="*/ 248 w 127028"/>
                <a:gd name="connsiteY12" fmla="*/ 165833 h 165833"/>
                <a:gd name="connsiteX13" fmla="*/ 248 w 127028"/>
                <a:gd name="connsiteY13" fmla="*/ 3218 h 165833"/>
                <a:gd name="connsiteX14" fmla="*/ 0 w 127028"/>
                <a:gd name="connsiteY14" fmla="*/ 3218 h 165833"/>
                <a:gd name="connsiteX15" fmla="*/ 0 w 127028"/>
                <a:gd name="connsiteY15" fmla="*/ 3218 h 165833"/>
                <a:gd name="connsiteX16" fmla="*/ 62152 w 127028"/>
                <a:gd name="connsiteY16" fmla="*/ 88114 h 165833"/>
                <a:gd name="connsiteX17" fmla="*/ 86172 w 127028"/>
                <a:gd name="connsiteY17" fmla="*/ 61878 h 165833"/>
                <a:gd name="connsiteX18" fmla="*/ 62152 w 127028"/>
                <a:gd name="connsiteY18" fmla="*/ 35642 h 165833"/>
                <a:gd name="connsiteX19" fmla="*/ 38629 w 127028"/>
                <a:gd name="connsiteY19" fmla="*/ 61878 h 165833"/>
                <a:gd name="connsiteX20" fmla="*/ 62152 w 127028"/>
                <a:gd name="connsiteY20" fmla="*/ 88114 h 16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7028" h="165833">
                  <a:moveTo>
                    <a:pt x="0" y="3218"/>
                  </a:moveTo>
                  <a:lnTo>
                    <a:pt x="40610" y="3218"/>
                  </a:lnTo>
                  <a:lnTo>
                    <a:pt x="40610" y="9900"/>
                  </a:lnTo>
                  <a:cubicBezTo>
                    <a:pt x="40610" y="11386"/>
                    <a:pt x="41352" y="11881"/>
                    <a:pt x="42343" y="11881"/>
                  </a:cubicBezTo>
                  <a:cubicBezTo>
                    <a:pt x="43829" y="11881"/>
                    <a:pt x="44819" y="10891"/>
                    <a:pt x="47048" y="9158"/>
                  </a:cubicBezTo>
                  <a:cubicBezTo>
                    <a:pt x="52000" y="4950"/>
                    <a:pt x="60914" y="0"/>
                    <a:pt x="74038" y="0"/>
                  </a:cubicBezTo>
                  <a:cubicBezTo>
                    <a:pt x="104991" y="0"/>
                    <a:pt x="127029" y="25246"/>
                    <a:pt x="127029" y="61631"/>
                  </a:cubicBezTo>
                  <a:cubicBezTo>
                    <a:pt x="127029" y="98015"/>
                    <a:pt x="104991" y="123261"/>
                    <a:pt x="74038" y="123261"/>
                  </a:cubicBezTo>
                  <a:cubicBezTo>
                    <a:pt x="60914" y="123261"/>
                    <a:pt x="52248" y="118311"/>
                    <a:pt x="47048" y="114103"/>
                  </a:cubicBezTo>
                  <a:cubicBezTo>
                    <a:pt x="44819" y="112371"/>
                    <a:pt x="43581" y="111381"/>
                    <a:pt x="42343" y="111381"/>
                  </a:cubicBezTo>
                  <a:cubicBezTo>
                    <a:pt x="41105" y="111381"/>
                    <a:pt x="40610" y="112123"/>
                    <a:pt x="40610" y="113361"/>
                  </a:cubicBezTo>
                  <a:lnTo>
                    <a:pt x="40610" y="165833"/>
                  </a:lnTo>
                  <a:lnTo>
                    <a:pt x="248" y="165833"/>
                  </a:lnTo>
                  <a:lnTo>
                    <a:pt x="248" y="3218"/>
                  </a:lnTo>
                  <a:lnTo>
                    <a:pt x="0" y="3218"/>
                  </a:lnTo>
                  <a:lnTo>
                    <a:pt x="0" y="3218"/>
                  </a:lnTo>
                  <a:close/>
                  <a:moveTo>
                    <a:pt x="62152" y="88114"/>
                  </a:moveTo>
                  <a:cubicBezTo>
                    <a:pt x="77010" y="88114"/>
                    <a:pt x="86172" y="77471"/>
                    <a:pt x="86172" y="61878"/>
                  </a:cubicBezTo>
                  <a:cubicBezTo>
                    <a:pt x="86172" y="46285"/>
                    <a:pt x="77010" y="35642"/>
                    <a:pt x="62152" y="35642"/>
                  </a:cubicBezTo>
                  <a:cubicBezTo>
                    <a:pt x="47295" y="35642"/>
                    <a:pt x="38629" y="46285"/>
                    <a:pt x="38629" y="61878"/>
                  </a:cubicBezTo>
                  <a:cubicBezTo>
                    <a:pt x="38629" y="77471"/>
                    <a:pt x="47543" y="88114"/>
                    <a:pt x="62152" y="88114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9" name="Freihandform 48">
              <a:extLst>
                <a:ext uri="{FF2B5EF4-FFF2-40B4-BE49-F238E27FC236}">
                  <a16:creationId xmlns:a16="http://schemas.microsoft.com/office/drawing/2014/main" id="{3BD31208-48B6-D490-88C0-BD36D889D0BE}"/>
                </a:ext>
              </a:extLst>
            </p:cNvPr>
            <p:cNvSpPr/>
            <p:nvPr/>
          </p:nvSpPr>
          <p:spPr>
            <a:xfrm>
              <a:off x="360000" y="359802"/>
              <a:ext cx="548723" cy="574475"/>
            </a:xfrm>
            <a:custGeom>
              <a:avLst/>
              <a:gdLst>
                <a:gd name="connsiteX0" fmla="*/ 454133 w 548723"/>
                <a:gd name="connsiteY0" fmla="*/ 254690 h 574475"/>
                <a:gd name="connsiteX1" fmla="*/ 496476 w 548723"/>
                <a:gd name="connsiteY1" fmla="*/ 143805 h 574475"/>
                <a:gd name="connsiteX2" fmla="*/ 494248 w 548723"/>
                <a:gd name="connsiteY2" fmla="*/ 118806 h 574475"/>
                <a:gd name="connsiteX3" fmla="*/ 335276 w 548723"/>
                <a:gd name="connsiteY3" fmla="*/ 0 h 574475"/>
                <a:gd name="connsiteX4" fmla="*/ 137181 w 548723"/>
                <a:gd name="connsiteY4" fmla="*/ 0 h 574475"/>
                <a:gd name="connsiteX5" fmla="*/ 104248 w 548723"/>
                <a:gd name="connsiteY5" fmla="*/ 34652 h 574475"/>
                <a:gd name="connsiteX6" fmla="*/ 104248 w 548723"/>
                <a:gd name="connsiteY6" fmla="*/ 111628 h 574475"/>
                <a:gd name="connsiteX7" fmla="*/ 58933 w 548723"/>
                <a:gd name="connsiteY7" fmla="*/ 85887 h 574475"/>
                <a:gd name="connsiteX8" fmla="*/ 0 w 548723"/>
                <a:gd name="connsiteY8" fmla="*/ 114846 h 574475"/>
                <a:gd name="connsiteX9" fmla="*/ 0 w 548723"/>
                <a:gd name="connsiteY9" fmla="*/ 417306 h 574475"/>
                <a:gd name="connsiteX10" fmla="*/ 26000 w 548723"/>
                <a:gd name="connsiteY10" fmla="*/ 444037 h 574475"/>
                <a:gd name="connsiteX11" fmla="*/ 52000 w 548723"/>
                <a:gd name="connsiteY11" fmla="*/ 417306 h 574475"/>
                <a:gd name="connsiteX12" fmla="*/ 52000 w 548723"/>
                <a:gd name="connsiteY12" fmla="*/ 141577 h 574475"/>
                <a:gd name="connsiteX13" fmla="*/ 104743 w 548723"/>
                <a:gd name="connsiteY13" fmla="*/ 171526 h 574475"/>
                <a:gd name="connsiteX14" fmla="*/ 104743 w 548723"/>
                <a:gd name="connsiteY14" fmla="*/ 365576 h 574475"/>
                <a:gd name="connsiteX15" fmla="*/ 151048 w 548723"/>
                <a:gd name="connsiteY15" fmla="*/ 384387 h 574475"/>
                <a:gd name="connsiteX16" fmla="*/ 319924 w 548723"/>
                <a:gd name="connsiteY16" fmla="*/ 286867 h 574475"/>
                <a:gd name="connsiteX17" fmla="*/ 337257 w 548723"/>
                <a:gd name="connsiteY17" fmla="*/ 260878 h 574475"/>
                <a:gd name="connsiteX18" fmla="*/ 319924 w 548723"/>
                <a:gd name="connsiteY18" fmla="*/ 234889 h 574475"/>
                <a:gd name="connsiteX19" fmla="*/ 156495 w 548723"/>
                <a:gd name="connsiteY19" fmla="*/ 141329 h 574475"/>
                <a:gd name="connsiteX20" fmla="*/ 156495 w 548723"/>
                <a:gd name="connsiteY20" fmla="*/ 51978 h 574475"/>
                <a:gd name="connsiteX21" fmla="*/ 330076 w 548723"/>
                <a:gd name="connsiteY21" fmla="*/ 51978 h 574475"/>
                <a:gd name="connsiteX22" fmla="*/ 443981 w 548723"/>
                <a:gd name="connsiteY22" fmla="*/ 148507 h 574475"/>
                <a:gd name="connsiteX23" fmla="*/ 407086 w 548723"/>
                <a:gd name="connsiteY23" fmla="*/ 233404 h 574475"/>
                <a:gd name="connsiteX24" fmla="*/ 392229 w 548723"/>
                <a:gd name="connsiteY24" fmla="*/ 261620 h 574475"/>
                <a:gd name="connsiteX25" fmla="*/ 416495 w 548723"/>
                <a:gd name="connsiteY25" fmla="*/ 290579 h 574475"/>
                <a:gd name="connsiteX26" fmla="*/ 495981 w 548723"/>
                <a:gd name="connsiteY26" fmla="*/ 406168 h 574475"/>
                <a:gd name="connsiteX27" fmla="*/ 363257 w 548723"/>
                <a:gd name="connsiteY27" fmla="*/ 522498 h 574475"/>
                <a:gd name="connsiteX28" fmla="*/ 135448 w 548723"/>
                <a:gd name="connsiteY28" fmla="*/ 522498 h 574475"/>
                <a:gd name="connsiteX29" fmla="*/ 104743 w 548723"/>
                <a:gd name="connsiteY29" fmla="*/ 548487 h 574475"/>
                <a:gd name="connsiteX30" fmla="*/ 135448 w 548723"/>
                <a:gd name="connsiteY30" fmla="*/ 574476 h 574475"/>
                <a:gd name="connsiteX31" fmla="*/ 363257 w 548723"/>
                <a:gd name="connsiteY31" fmla="*/ 574476 h 574475"/>
                <a:gd name="connsiteX32" fmla="*/ 542038 w 548723"/>
                <a:gd name="connsiteY32" fmla="*/ 454680 h 574475"/>
                <a:gd name="connsiteX33" fmla="*/ 548724 w 548723"/>
                <a:gd name="connsiteY33" fmla="*/ 407900 h 574475"/>
                <a:gd name="connsiteX34" fmla="*/ 454133 w 548723"/>
                <a:gd name="connsiteY34" fmla="*/ 254690 h 574475"/>
                <a:gd name="connsiteX35" fmla="*/ 454133 w 548723"/>
                <a:gd name="connsiteY35" fmla="*/ 254690 h 574475"/>
                <a:gd name="connsiteX36" fmla="*/ 263962 w 548723"/>
                <a:gd name="connsiteY36" fmla="*/ 261125 h 574475"/>
                <a:gd name="connsiteX37" fmla="*/ 156248 w 548723"/>
                <a:gd name="connsiteY37" fmla="*/ 322508 h 574475"/>
                <a:gd name="connsiteX38" fmla="*/ 156248 w 548723"/>
                <a:gd name="connsiteY38" fmla="*/ 201475 h 574475"/>
                <a:gd name="connsiteX39" fmla="*/ 263962 w 548723"/>
                <a:gd name="connsiteY39" fmla="*/ 261125 h 57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48723" h="574475">
                  <a:moveTo>
                    <a:pt x="454133" y="254690"/>
                  </a:moveTo>
                  <a:cubicBezTo>
                    <a:pt x="484095" y="222514"/>
                    <a:pt x="496476" y="185634"/>
                    <a:pt x="496476" y="143805"/>
                  </a:cubicBezTo>
                  <a:cubicBezTo>
                    <a:pt x="496476" y="135389"/>
                    <a:pt x="495733" y="126974"/>
                    <a:pt x="494248" y="118806"/>
                  </a:cubicBezTo>
                  <a:cubicBezTo>
                    <a:pt x="482857" y="52473"/>
                    <a:pt x="426400" y="0"/>
                    <a:pt x="335276" y="0"/>
                  </a:cubicBezTo>
                  <a:lnTo>
                    <a:pt x="137181" y="0"/>
                  </a:lnTo>
                  <a:cubicBezTo>
                    <a:pt x="115886" y="0"/>
                    <a:pt x="104248" y="12623"/>
                    <a:pt x="104248" y="34652"/>
                  </a:cubicBezTo>
                  <a:lnTo>
                    <a:pt x="104248" y="111628"/>
                  </a:lnTo>
                  <a:lnTo>
                    <a:pt x="58933" y="85887"/>
                  </a:lnTo>
                  <a:cubicBezTo>
                    <a:pt x="28229" y="68561"/>
                    <a:pt x="0" y="83412"/>
                    <a:pt x="0" y="114846"/>
                  </a:cubicBezTo>
                  <a:lnTo>
                    <a:pt x="0" y="417306"/>
                  </a:lnTo>
                  <a:cubicBezTo>
                    <a:pt x="0" y="433889"/>
                    <a:pt x="10152" y="444037"/>
                    <a:pt x="26000" y="444037"/>
                  </a:cubicBezTo>
                  <a:cubicBezTo>
                    <a:pt x="41848" y="444037"/>
                    <a:pt x="52000" y="433889"/>
                    <a:pt x="52000" y="417306"/>
                  </a:cubicBezTo>
                  <a:lnTo>
                    <a:pt x="52000" y="141577"/>
                  </a:lnTo>
                  <a:lnTo>
                    <a:pt x="104743" y="171526"/>
                  </a:lnTo>
                  <a:lnTo>
                    <a:pt x="104743" y="365576"/>
                  </a:lnTo>
                  <a:cubicBezTo>
                    <a:pt x="104743" y="388347"/>
                    <a:pt x="128267" y="397752"/>
                    <a:pt x="151048" y="384387"/>
                  </a:cubicBezTo>
                  <a:lnTo>
                    <a:pt x="319924" y="286867"/>
                  </a:lnTo>
                  <a:cubicBezTo>
                    <a:pt x="332552" y="279689"/>
                    <a:pt x="337257" y="270283"/>
                    <a:pt x="337257" y="260878"/>
                  </a:cubicBezTo>
                  <a:cubicBezTo>
                    <a:pt x="337257" y="252215"/>
                    <a:pt x="332552" y="242067"/>
                    <a:pt x="319924" y="234889"/>
                  </a:cubicBezTo>
                  <a:lnTo>
                    <a:pt x="156495" y="141329"/>
                  </a:lnTo>
                  <a:lnTo>
                    <a:pt x="156495" y="51978"/>
                  </a:lnTo>
                  <a:lnTo>
                    <a:pt x="330076" y="51978"/>
                  </a:lnTo>
                  <a:cubicBezTo>
                    <a:pt x="406343" y="51978"/>
                    <a:pt x="443981" y="92817"/>
                    <a:pt x="443981" y="148507"/>
                  </a:cubicBezTo>
                  <a:cubicBezTo>
                    <a:pt x="443981" y="184644"/>
                    <a:pt x="426648" y="213603"/>
                    <a:pt x="407086" y="233404"/>
                  </a:cubicBezTo>
                  <a:cubicBezTo>
                    <a:pt x="395200" y="245285"/>
                    <a:pt x="392229" y="252958"/>
                    <a:pt x="392229" y="261620"/>
                  </a:cubicBezTo>
                  <a:cubicBezTo>
                    <a:pt x="392229" y="271768"/>
                    <a:pt x="396933" y="280431"/>
                    <a:pt x="416495" y="290579"/>
                  </a:cubicBezTo>
                  <a:cubicBezTo>
                    <a:pt x="462800" y="314093"/>
                    <a:pt x="495981" y="354933"/>
                    <a:pt x="495981" y="406168"/>
                  </a:cubicBezTo>
                  <a:cubicBezTo>
                    <a:pt x="495981" y="473738"/>
                    <a:pt x="446457" y="522498"/>
                    <a:pt x="363257" y="522498"/>
                  </a:cubicBezTo>
                  <a:lnTo>
                    <a:pt x="135448" y="522498"/>
                  </a:lnTo>
                  <a:cubicBezTo>
                    <a:pt x="115143" y="522498"/>
                    <a:pt x="104743" y="532646"/>
                    <a:pt x="104743" y="548487"/>
                  </a:cubicBezTo>
                  <a:cubicBezTo>
                    <a:pt x="104743" y="564328"/>
                    <a:pt x="114895" y="574476"/>
                    <a:pt x="135448" y="574476"/>
                  </a:cubicBezTo>
                  <a:lnTo>
                    <a:pt x="363257" y="574476"/>
                  </a:lnTo>
                  <a:cubicBezTo>
                    <a:pt x="460324" y="574476"/>
                    <a:pt x="522476" y="522003"/>
                    <a:pt x="542038" y="454680"/>
                  </a:cubicBezTo>
                  <a:cubicBezTo>
                    <a:pt x="546495" y="439582"/>
                    <a:pt x="548724" y="423988"/>
                    <a:pt x="548724" y="407900"/>
                  </a:cubicBezTo>
                  <a:cubicBezTo>
                    <a:pt x="548476" y="341814"/>
                    <a:pt x="510095" y="286867"/>
                    <a:pt x="454133" y="254690"/>
                  </a:cubicBezTo>
                  <a:lnTo>
                    <a:pt x="454133" y="254690"/>
                  </a:lnTo>
                  <a:close/>
                  <a:moveTo>
                    <a:pt x="263962" y="261125"/>
                  </a:moveTo>
                  <a:lnTo>
                    <a:pt x="156248" y="322508"/>
                  </a:lnTo>
                  <a:lnTo>
                    <a:pt x="156248" y="201475"/>
                  </a:lnTo>
                  <a:lnTo>
                    <a:pt x="263962" y="26112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097623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mage / Triangle Taff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hteck 57">
            <a:extLst>
              <a:ext uri="{FF2B5EF4-FFF2-40B4-BE49-F238E27FC236}">
                <a16:creationId xmlns:a16="http://schemas.microsoft.com/office/drawing/2014/main" id="{B73A9770-B133-38A1-8035-DE1863E4CF3A}"/>
              </a:ext>
            </a:extLst>
          </p:cNvPr>
          <p:cNvSpPr/>
          <p:nvPr userDrawn="1"/>
        </p:nvSpPr>
        <p:spPr>
          <a:xfrm>
            <a:off x="6267600" y="-1"/>
            <a:ext cx="592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Freihandform 59">
            <a:extLst>
              <a:ext uri="{FF2B5EF4-FFF2-40B4-BE49-F238E27FC236}">
                <a16:creationId xmlns:a16="http://schemas.microsoft.com/office/drawing/2014/main" id="{342E80E1-68D2-6A6D-5558-5806813AD736}"/>
              </a:ext>
            </a:extLst>
          </p:cNvPr>
          <p:cNvSpPr/>
          <p:nvPr userDrawn="1"/>
        </p:nvSpPr>
        <p:spPr>
          <a:xfrm>
            <a:off x="4571997" y="5026319"/>
            <a:ext cx="2378177" cy="1831681"/>
          </a:xfrm>
          <a:custGeom>
            <a:avLst/>
            <a:gdLst>
              <a:gd name="connsiteX0" fmla="*/ 252905 w 2378177"/>
              <a:gd name="connsiteY0" fmla="*/ 4 h 1831681"/>
              <a:gd name="connsiteX1" fmla="*/ 379641 w 2378177"/>
              <a:gd name="connsiteY1" fmla="*/ 33752 h 1831681"/>
              <a:gd name="connsiteX2" fmla="*/ 2250117 w 2378177"/>
              <a:gd name="connsiteY2" fmla="*/ 1100037 h 1831681"/>
              <a:gd name="connsiteX3" fmla="*/ 2378177 w 2378177"/>
              <a:gd name="connsiteY3" fmla="*/ 1320978 h 1831681"/>
              <a:gd name="connsiteX4" fmla="*/ 2250117 w 2378177"/>
              <a:gd name="connsiteY4" fmla="*/ 1541921 h 1831681"/>
              <a:gd name="connsiteX5" fmla="*/ 1741440 w 2378177"/>
              <a:gd name="connsiteY5" fmla="*/ 1831681 h 1831681"/>
              <a:gd name="connsiteX6" fmla="*/ 0 w 2378177"/>
              <a:gd name="connsiteY6" fmla="*/ 1831681 h 1831681"/>
              <a:gd name="connsiteX7" fmla="*/ 0 w 2378177"/>
              <a:gd name="connsiteY7" fmla="*/ 255200 h 1831681"/>
              <a:gd name="connsiteX8" fmla="*/ 126547 w 2378177"/>
              <a:gd name="connsiteY8" fmla="*/ 35268 h 1831681"/>
              <a:gd name="connsiteX9" fmla="*/ 252905 w 2378177"/>
              <a:gd name="connsiteY9" fmla="*/ 4 h 1831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78177" h="1831681">
                <a:moveTo>
                  <a:pt x="252905" y="4"/>
                </a:moveTo>
                <a:cubicBezTo>
                  <a:pt x="296328" y="-249"/>
                  <a:pt x="339812" y="11001"/>
                  <a:pt x="379641" y="33752"/>
                </a:cubicBezTo>
                <a:lnTo>
                  <a:pt x="2250117" y="1100037"/>
                </a:lnTo>
                <a:cubicBezTo>
                  <a:pt x="2330280" y="1145540"/>
                  <a:pt x="2378177" y="1228457"/>
                  <a:pt x="2378177" y="1320978"/>
                </a:cubicBezTo>
                <a:cubicBezTo>
                  <a:pt x="2378177" y="1413501"/>
                  <a:pt x="2330280" y="1495912"/>
                  <a:pt x="2250117" y="1541921"/>
                </a:cubicBezTo>
                <a:lnTo>
                  <a:pt x="1741440" y="1831681"/>
                </a:lnTo>
                <a:lnTo>
                  <a:pt x="0" y="1831681"/>
                </a:lnTo>
                <a:lnTo>
                  <a:pt x="0" y="255200"/>
                </a:lnTo>
                <a:cubicBezTo>
                  <a:pt x="0" y="163688"/>
                  <a:pt x="47392" y="81278"/>
                  <a:pt x="126547" y="35268"/>
                </a:cubicBezTo>
                <a:cubicBezTo>
                  <a:pt x="166124" y="12012"/>
                  <a:pt x="209484" y="257"/>
                  <a:pt x="252905" y="4"/>
                </a:cubicBezTo>
                <a:close/>
              </a:path>
            </a:pathLst>
          </a:custGeom>
          <a:solidFill>
            <a:schemeClr val="accent4"/>
          </a:solidFill>
          <a:ln w="280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2" name="Freihandform 61">
            <a:extLst>
              <a:ext uri="{FF2B5EF4-FFF2-40B4-BE49-F238E27FC236}">
                <a16:creationId xmlns:a16="http://schemas.microsoft.com/office/drawing/2014/main" id="{87C12C63-3535-65C3-69BD-0EEA10B81281}"/>
              </a:ext>
            </a:extLst>
          </p:cNvPr>
          <p:cNvSpPr/>
          <p:nvPr userDrawn="1"/>
        </p:nvSpPr>
        <p:spPr>
          <a:xfrm>
            <a:off x="7960234" y="4533749"/>
            <a:ext cx="2571273" cy="2324250"/>
          </a:xfrm>
          <a:custGeom>
            <a:avLst/>
            <a:gdLst>
              <a:gd name="connsiteX0" fmla="*/ 273514 w 2571273"/>
              <a:gd name="connsiteY0" fmla="*/ 4 h 2324250"/>
              <a:gd name="connsiteX1" fmla="*/ 410395 w 2571273"/>
              <a:gd name="connsiteY1" fmla="*/ 36406 h 2324250"/>
              <a:gd name="connsiteX2" fmla="*/ 2432627 w 2571273"/>
              <a:gd name="connsiteY2" fmla="*/ 1188640 h 2324250"/>
              <a:gd name="connsiteX3" fmla="*/ 2571273 w 2571273"/>
              <a:gd name="connsiteY3" fmla="*/ 1427783 h 2324250"/>
              <a:gd name="connsiteX4" fmla="*/ 2432627 w 2571273"/>
              <a:gd name="connsiteY4" fmla="*/ 1666926 h 2324250"/>
              <a:gd name="connsiteX5" fmla="*/ 1278988 w 2571273"/>
              <a:gd name="connsiteY5" fmla="*/ 2324250 h 2324250"/>
              <a:gd name="connsiteX6" fmla="*/ 0 w 2571273"/>
              <a:gd name="connsiteY6" fmla="*/ 2324250 h 2324250"/>
              <a:gd name="connsiteX7" fmla="*/ 0 w 2571273"/>
              <a:gd name="connsiteY7" fmla="*/ 276055 h 2324250"/>
              <a:gd name="connsiteX8" fmla="*/ 136631 w 2571273"/>
              <a:gd name="connsiteY8" fmla="*/ 37923 h 2324250"/>
              <a:gd name="connsiteX9" fmla="*/ 273514 w 2571273"/>
              <a:gd name="connsiteY9" fmla="*/ 4 h 232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71273" h="2324250">
                <a:moveTo>
                  <a:pt x="273514" y="4"/>
                </a:moveTo>
                <a:cubicBezTo>
                  <a:pt x="320528" y="-249"/>
                  <a:pt x="367541" y="11886"/>
                  <a:pt x="410395" y="36406"/>
                </a:cubicBezTo>
                <a:lnTo>
                  <a:pt x="2432627" y="1188640"/>
                </a:lnTo>
                <a:cubicBezTo>
                  <a:pt x="2519344" y="1238189"/>
                  <a:pt x="2571273" y="1327171"/>
                  <a:pt x="2571273" y="1427783"/>
                </a:cubicBezTo>
                <a:cubicBezTo>
                  <a:pt x="2571273" y="1528395"/>
                  <a:pt x="2519344" y="1617379"/>
                  <a:pt x="2432627" y="1666926"/>
                </a:cubicBezTo>
                <a:lnTo>
                  <a:pt x="1278988" y="2324250"/>
                </a:lnTo>
                <a:lnTo>
                  <a:pt x="0" y="2324250"/>
                </a:lnTo>
                <a:lnTo>
                  <a:pt x="0" y="276055"/>
                </a:lnTo>
                <a:cubicBezTo>
                  <a:pt x="0" y="176455"/>
                  <a:pt x="51426" y="87977"/>
                  <a:pt x="136631" y="37923"/>
                </a:cubicBezTo>
                <a:cubicBezTo>
                  <a:pt x="179486" y="12897"/>
                  <a:pt x="226500" y="257"/>
                  <a:pt x="273514" y="4"/>
                </a:cubicBezTo>
                <a:close/>
              </a:path>
            </a:pathLst>
          </a:custGeom>
          <a:solidFill>
            <a:schemeClr val="accent4"/>
          </a:solidFill>
          <a:ln w="280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4" name="Freihandform 63">
            <a:extLst>
              <a:ext uri="{FF2B5EF4-FFF2-40B4-BE49-F238E27FC236}">
                <a16:creationId xmlns:a16="http://schemas.microsoft.com/office/drawing/2014/main" id="{8E7E5352-5271-203D-0200-17C37A4705AE}"/>
              </a:ext>
            </a:extLst>
          </p:cNvPr>
          <p:cNvSpPr/>
          <p:nvPr userDrawn="1"/>
        </p:nvSpPr>
        <p:spPr>
          <a:xfrm>
            <a:off x="10923523" y="6283727"/>
            <a:ext cx="1467735" cy="574272"/>
          </a:xfrm>
          <a:custGeom>
            <a:avLst/>
            <a:gdLst>
              <a:gd name="connsiteX0" fmla="*/ 362310 w 1467735"/>
              <a:gd name="connsiteY0" fmla="*/ 5 h 574272"/>
              <a:gd name="connsiteX1" fmla="*/ 544001 w 1467735"/>
              <a:gd name="connsiteY1" fmla="*/ 48099 h 574272"/>
              <a:gd name="connsiteX2" fmla="*/ 1467735 w 1467735"/>
              <a:gd name="connsiteY2" fmla="*/ 574272 h 574272"/>
              <a:gd name="connsiteX3" fmla="*/ 0 w 1467735"/>
              <a:gd name="connsiteY3" fmla="*/ 574272 h 574272"/>
              <a:gd name="connsiteX4" fmla="*/ 0 w 1467735"/>
              <a:gd name="connsiteY4" fmla="*/ 365609 h 574272"/>
              <a:gd name="connsiteX5" fmla="*/ 180997 w 1467735"/>
              <a:gd name="connsiteY5" fmla="*/ 50122 h 574272"/>
              <a:gd name="connsiteX6" fmla="*/ 362310 w 1467735"/>
              <a:gd name="connsiteY6" fmla="*/ 5 h 57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67735" h="574272">
                <a:moveTo>
                  <a:pt x="362310" y="5"/>
                </a:moveTo>
                <a:cubicBezTo>
                  <a:pt x="424638" y="-312"/>
                  <a:pt x="487029" y="15741"/>
                  <a:pt x="544001" y="48099"/>
                </a:cubicBezTo>
                <a:lnTo>
                  <a:pt x="1467735" y="574272"/>
                </a:lnTo>
                <a:lnTo>
                  <a:pt x="0" y="574272"/>
                </a:lnTo>
                <a:lnTo>
                  <a:pt x="0" y="365609"/>
                </a:lnTo>
                <a:cubicBezTo>
                  <a:pt x="0" y="234155"/>
                  <a:pt x="67560" y="116353"/>
                  <a:pt x="180997" y="50122"/>
                </a:cubicBezTo>
                <a:cubicBezTo>
                  <a:pt x="237717" y="17006"/>
                  <a:pt x="299982" y="321"/>
                  <a:pt x="362310" y="5"/>
                </a:cubicBezTo>
                <a:close/>
              </a:path>
            </a:pathLst>
          </a:custGeom>
          <a:solidFill>
            <a:schemeClr val="accent4"/>
          </a:solidFill>
          <a:ln w="280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47" name="Freihandform 46">
            <a:extLst>
              <a:ext uri="{FF2B5EF4-FFF2-40B4-BE49-F238E27FC236}">
                <a16:creationId xmlns:a16="http://schemas.microsoft.com/office/drawing/2014/main" id="{8E92CE2D-B6F5-AF9E-64A9-3EA42B3D1734}"/>
              </a:ext>
            </a:extLst>
          </p:cNvPr>
          <p:cNvSpPr/>
          <p:nvPr userDrawn="1"/>
        </p:nvSpPr>
        <p:spPr>
          <a:xfrm>
            <a:off x="5429088" y="3356808"/>
            <a:ext cx="1285133" cy="1426705"/>
          </a:xfrm>
          <a:custGeom>
            <a:avLst/>
            <a:gdLst>
              <a:gd name="connsiteX0" fmla="*/ 37891 w 715440"/>
              <a:gd name="connsiteY0" fmla="*/ 783840 h 794254"/>
              <a:gd name="connsiteX1" fmla="*/ 76344 w 715440"/>
              <a:gd name="connsiteY1" fmla="*/ 794254 h 794254"/>
              <a:gd name="connsiteX2" fmla="*/ 113954 w 715440"/>
              <a:gd name="connsiteY2" fmla="*/ 784122 h 794254"/>
              <a:gd name="connsiteX3" fmla="*/ 676707 w 715440"/>
              <a:gd name="connsiteY3" fmla="*/ 463535 h 794254"/>
              <a:gd name="connsiteX4" fmla="*/ 715440 w 715440"/>
              <a:gd name="connsiteY4" fmla="*/ 397110 h 794254"/>
              <a:gd name="connsiteX5" fmla="*/ 676707 w 715440"/>
              <a:gd name="connsiteY5" fmla="*/ 330684 h 794254"/>
              <a:gd name="connsiteX6" fmla="*/ 113954 w 715440"/>
              <a:gd name="connsiteY6" fmla="*/ 10098 h 794254"/>
              <a:gd name="connsiteX7" fmla="*/ 37891 w 715440"/>
              <a:gd name="connsiteY7" fmla="*/ 10379 h 794254"/>
              <a:gd name="connsiteX8" fmla="*/ 0 w 715440"/>
              <a:gd name="connsiteY8" fmla="*/ 76523 h 794254"/>
              <a:gd name="connsiteX9" fmla="*/ 0 w 715440"/>
              <a:gd name="connsiteY9" fmla="*/ 717696 h 794254"/>
              <a:gd name="connsiteX10" fmla="*/ 37891 w 715440"/>
              <a:gd name="connsiteY10" fmla="*/ 783840 h 79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440" h="794254">
                <a:moveTo>
                  <a:pt x="37891" y="783840"/>
                </a:moveTo>
                <a:cubicBezTo>
                  <a:pt x="49960" y="790877"/>
                  <a:pt x="63152" y="794254"/>
                  <a:pt x="76344" y="794254"/>
                </a:cubicBezTo>
                <a:cubicBezTo>
                  <a:pt x="89535" y="794254"/>
                  <a:pt x="102166" y="790877"/>
                  <a:pt x="113954" y="784122"/>
                </a:cubicBezTo>
                <a:lnTo>
                  <a:pt x="676707" y="463535"/>
                </a:lnTo>
                <a:cubicBezTo>
                  <a:pt x="700845" y="449743"/>
                  <a:pt x="715440" y="424975"/>
                  <a:pt x="715440" y="397110"/>
                </a:cubicBezTo>
                <a:cubicBezTo>
                  <a:pt x="715440" y="369245"/>
                  <a:pt x="701126" y="344476"/>
                  <a:pt x="676707" y="330684"/>
                </a:cubicBezTo>
                <a:lnTo>
                  <a:pt x="113954" y="10098"/>
                </a:lnTo>
                <a:cubicBezTo>
                  <a:pt x="90097" y="-3412"/>
                  <a:pt x="61468" y="-3412"/>
                  <a:pt x="37891" y="10379"/>
                </a:cubicBezTo>
                <a:cubicBezTo>
                  <a:pt x="14034" y="24171"/>
                  <a:pt x="0" y="48940"/>
                  <a:pt x="0" y="76523"/>
                </a:cubicBezTo>
                <a:lnTo>
                  <a:pt x="0" y="717696"/>
                </a:lnTo>
                <a:cubicBezTo>
                  <a:pt x="0" y="745280"/>
                  <a:pt x="14314" y="770048"/>
                  <a:pt x="37891" y="783840"/>
                </a:cubicBezTo>
                <a:close/>
              </a:path>
            </a:pathLst>
          </a:custGeom>
          <a:solidFill>
            <a:schemeClr val="accent4"/>
          </a:solidFill>
          <a:ln w="2805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9A7304-2E4A-8BB6-D9A5-60DB2D416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052000"/>
            <a:ext cx="5634000" cy="2340000"/>
          </a:xfrm>
        </p:spPr>
        <p:txBody>
          <a:bodyPr anchor="t" anchorCtr="0"/>
          <a:lstStyle>
            <a:lvl1pPr>
              <a:lnSpc>
                <a:spcPct val="840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de-DE"/>
              <a:t>Chapter </a:t>
            </a:r>
            <a:br>
              <a:rPr lang="de-DE"/>
            </a:br>
            <a:r>
              <a:rPr lang="de-DE" err="1"/>
              <a:t>Bold</a:t>
            </a:r>
            <a:r>
              <a:rPr lang="de-DE"/>
              <a:t> 60pt</a:t>
            </a:r>
            <a:br>
              <a:rPr lang="de-DE"/>
            </a:br>
            <a:r>
              <a:rPr lang="de-DE" err="1"/>
              <a:t>Subline</a:t>
            </a:r>
            <a:r>
              <a:rPr lang="de-DE"/>
              <a:t> Reg.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B9E76-4435-1188-2C8F-4D4AB1844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 | Date</a:t>
            </a:r>
          </a:p>
        </p:txBody>
      </p:sp>
      <p:sp>
        <p:nvSpPr>
          <p:cNvPr id="57" name="Bildplatzhalter 56">
            <a:extLst>
              <a:ext uri="{FF2B5EF4-FFF2-40B4-BE49-F238E27FC236}">
                <a16:creationId xmlns:a16="http://schemas.microsoft.com/office/drawing/2014/main" id="{A5C3E113-1F3C-D12A-00B0-31CE1ABFC20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67022" y="0"/>
            <a:ext cx="5924977" cy="6858000"/>
          </a:xfrm>
          <a:custGeom>
            <a:avLst/>
            <a:gdLst>
              <a:gd name="connsiteX0" fmla="*/ 0 w 5924977"/>
              <a:gd name="connsiteY0" fmla="*/ 0 h 6858000"/>
              <a:gd name="connsiteX1" fmla="*/ 5924977 w 5924977"/>
              <a:gd name="connsiteY1" fmla="*/ 0 h 6858000"/>
              <a:gd name="connsiteX2" fmla="*/ 5924977 w 5924977"/>
              <a:gd name="connsiteY2" fmla="*/ 6742889 h 6858000"/>
              <a:gd name="connsiteX3" fmla="*/ 5200504 w 5924977"/>
              <a:gd name="connsiteY3" fmla="*/ 6330218 h 6858000"/>
              <a:gd name="connsiteX4" fmla="*/ 4837500 w 5924977"/>
              <a:gd name="connsiteY4" fmla="*/ 6332241 h 6858000"/>
              <a:gd name="connsiteX5" fmla="*/ 4656503 w 5924977"/>
              <a:gd name="connsiteY5" fmla="*/ 6647728 h 6858000"/>
              <a:gd name="connsiteX6" fmla="*/ 4656503 w 5924977"/>
              <a:gd name="connsiteY6" fmla="*/ 6858000 h 6858000"/>
              <a:gd name="connsiteX7" fmla="*/ 2969379 w 5924977"/>
              <a:gd name="connsiteY7" fmla="*/ 6858000 h 6858000"/>
              <a:gd name="connsiteX8" fmla="*/ 4125842 w 5924977"/>
              <a:gd name="connsiteY8" fmla="*/ 6199067 h 6858000"/>
              <a:gd name="connsiteX9" fmla="*/ 4264488 w 5924977"/>
              <a:gd name="connsiteY9" fmla="*/ 5959924 h 6858000"/>
              <a:gd name="connsiteX10" fmla="*/ 4125842 w 5924977"/>
              <a:gd name="connsiteY10" fmla="*/ 5720781 h 6858000"/>
              <a:gd name="connsiteX11" fmla="*/ 2103610 w 5924977"/>
              <a:gd name="connsiteY11" fmla="*/ 4568547 h 6858000"/>
              <a:gd name="connsiteX12" fmla="*/ 1829846 w 5924977"/>
              <a:gd name="connsiteY12" fmla="*/ 4570064 h 6858000"/>
              <a:gd name="connsiteX13" fmla="*/ 1693215 w 5924977"/>
              <a:gd name="connsiteY13" fmla="*/ 4808196 h 6858000"/>
              <a:gd name="connsiteX14" fmla="*/ 1693215 w 5924977"/>
              <a:gd name="connsiteY14" fmla="*/ 6858000 h 6858000"/>
              <a:gd name="connsiteX15" fmla="*/ 43594 w 5924977"/>
              <a:gd name="connsiteY15" fmla="*/ 6858000 h 6858000"/>
              <a:gd name="connsiteX16" fmla="*/ 555095 w 5924977"/>
              <a:gd name="connsiteY16" fmla="*/ 6566631 h 6858000"/>
              <a:gd name="connsiteX17" fmla="*/ 683154 w 5924977"/>
              <a:gd name="connsiteY17" fmla="*/ 6345688 h 6858000"/>
              <a:gd name="connsiteX18" fmla="*/ 555095 w 5924977"/>
              <a:gd name="connsiteY18" fmla="*/ 6124747 h 6858000"/>
              <a:gd name="connsiteX19" fmla="*/ 0 w 5924977"/>
              <a:gd name="connsiteY19" fmla="*/ 5808309 h 6858000"/>
              <a:gd name="connsiteX20" fmla="*/ 0 w 5924977"/>
              <a:gd name="connsiteY20" fmla="*/ 4402965 h 6858000"/>
              <a:gd name="connsiteX21" fmla="*/ 377627 w 5924977"/>
              <a:gd name="connsiteY21" fmla="*/ 4187840 h 6858000"/>
              <a:gd name="connsiteX22" fmla="*/ 447202 w 5924977"/>
              <a:gd name="connsiteY22" fmla="*/ 4068522 h 6858000"/>
              <a:gd name="connsiteX23" fmla="*/ 377627 w 5924977"/>
              <a:gd name="connsiteY23" fmla="*/ 3949202 h 6858000"/>
              <a:gd name="connsiteX24" fmla="*/ 0 w 5924977"/>
              <a:gd name="connsiteY24" fmla="*/ 37340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924977" h="6858000">
                <a:moveTo>
                  <a:pt x="0" y="0"/>
                </a:moveTo>
                <a:lnTo>
                  <a:pt x="5924977" y="0"/>
                </a:lnTo>
                <a:lnTo>
                  <a:pt x="5924977" y="6742889"/>
                </a:lnTo>
                <a:lnTo>
                  <a:pt x="5200504" y="6330218"/>
                </a:lnTo>
                <a:cubicBezTo>
                  <a:pt x="5086560" y="6265502"/>
                  <a:pt x="4950939" y="6266008"/>
                  <a:pt x="4837500" y="6332241"/>
                </a:cubicBezTo>
                <a:cubicBezTo>
                  <a:pt x="4724063" y="6398472"/>
                  <a:pt x="4656503" y="6516274"/>
                  <a:pt x="4656503" y="6647728"/>
                </a:cubicBezTo>
                <a:lnTo>
                  <a:pt x="4656503" y="6858000"/>
                </a:lnTo>
                <a:lnTo>
                  <a:pt x="2969379" y="6858000"/>
                </a:lnTo>
                <a:lnTo>
                  <a:pt x="4125842" y="6199067"/>
                </a:lnTo>
                <a:cubicBezTo>
                  <a:pt x="4212559" y="6149520"/>
                  <a:pt x="4264488" y="6060536"/>
                  <a:pt x="4264488" y="5959924"/>
                </a:cubicBezTo>
                <a:cubicBezTo>
                  <a:pt x="4264488" y="5859312"/>
                  <a:pt x="4212559" y="5770330"/>
                  <a:pt x="4125842" y="5720781"/>
                </a:cubicBezTo>
                <a:lnTo>
                  <a:pt x="2103610" y="4568547"/>
                </a:lnTo>
                <a:cubicBezTo>
                  <a:pt x="2017902" y="4519506"/>
                  <a:pt x="1915556" y="4520011"/>
                  <a:pt x="1829846" y="4570064"/>
                </a:cubicBezTo>
                <a:cubicBezTo>
                  <a:pt x="1744641" y="4620118"/>
                  <a:pt x="1693215" y="4708596"/>
                  <a:pt x="1693215" y="4808196"/>
                </a:cubicBezTo>
                <a:lnTo>
                  <a:pt x="1693215" y="6858000"/>
                </a:lnTo>
                <a:lnTo>
                  <a:pt x="43594" y="6858000"/>
                </a:lnTo>
                <a:lnTo>
                  <a:pt x="555095" y="6566631"/>
                </a:lnTo>
                <a:cubicBezTo>
                  <a:pt x="635258" y="6520622"/>
                  <a:pt x="683154" y="6438211"/>
                  <a:pt x="683154" y="6345688"/>
                </a:cubicBezTo>
                <a:cubicBezTo>
                  <a:pt x="683154" y="6253167"/>
                  <a:pt x="635258" y="6170250"/>
                  <a:pt x="555095" y="6124747"/>
                </a:cubicBezTo>
                <a:lnTo>
                  <a:pt x="0" y="5808309"/>
                </a:lnTo>
                <a:lnTo>
                  <a:pt x="0" y="4402965"/>
                </a:lnTo>
                <a:lnTo>
                  <a:pt x="377627" y="4187840"/>
                </a:lnTo>
                <a:cubicBezTo>
                  <a:pt x="420985" y="4163066"/>
                  <a:pt x="447202" y="4118576"/>
                  <a:pt x="447202" y="4068522"/>
                </a:cubicBezTo>
                <a:cubicBezTo>
                  <a:pt x="447202" y="4018469"/>
                  <a:pt x="421490" y="3973977"/>
                  <a:pt x="377627" y="3949202"/>
                </a:cubicBezTo>
                <a:lnTo>
                  <a:pt x="0" y="37340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72000" tIns="72000">
            <a:noAutofit/>
          </a:bodyPr>
          <a:lstStyle>
            <a:lvl1pPr>
              <a:defRPr sz="1200"/>
            </a:lvl1pPr>
          </a:lstStyle>
          <a:p>
            <a:r>
              <a:rPr lang="en-GB" noProof="0"/>
              <a:t>Insert image (16,5 x 19,05 cm) and place to background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EDBCEC-6AF4-1866-DE4E-8C94323C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33750-B9DF-4859-8502-A236C27DE94C}" type="slidenum">
              <a:rPr lang="de-DE" smtClean="0"/>
              <a:t>‹#›</a:t>
            </a:fld>
            <a:endParaRPr lang="de-DE"/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2C6B6425-A39B-BD14-4AF1-9C66AA595129}"/>
              </a:ext>
            </a:extLst>
          </p:cNvPr>
          <p:cNvGrpSpPr/>
          <p:nvPr userDrawn="1"/>
        </p:nvGrpSpPr>
        <p:grpSpPr>
          <a:xfrm>
            <a:off x="360000" y="359802"/>
            <a:ext cx="1403751" cy="620018"/>
            <a:chOff x="360000" y="359802"/>
            <a:chExt cx="1403751" cy="620018"/>
          </a:xfrm>
        </p:grpSpPr>
        <p:sp>
          <p:nvSpPr>
            <p:cNvPr id="29" name="Freihandform 28">
              <a:extLst>
                <a:ext uri="{FF2B5EF4-FFF2-40B4-BE49-F238E27FC236}">
                  <a16:creationId xmlns:a16="http://schemas.microsoft.com/office/drawing/2014/main" id="{45EE11FF-042F-3423-827C-5B3DBD1EF43E}"/>
                </a:ext>
              </a:extLst>
            </p:cNvPr>
            <p:cNvSpPr/>
            <p:nvPr/>
          </p:nvSpPr>
          <p:spPr>
            <a:xfrm>
              <a:off x="1118209" y="360050"/>
              <a:ext cx="135199" cy="151477"/>
            </a:xfrm>
            <a:custGeom>
              <a:avLst/>
              <a:gdLst>
                <a:gd name="connsiteX0" fmla="*/ 248 w 135199"/>
                <a:gd name="connsiteY0" fmla="*/ 0 h 151477"/>
                <a:gd name="connsiteX1" fmla="*/ 72800 w 135199"/>
                <a:gd name="connsiteY1" fmla="*/ 0 h 151477"/>
                <a:gd name="connsiteX2" fmla="*/ 125295 w 135199"/>
                <a:gd name="connsiteY2" fmla="*/ 40592 h 151477"/>
                <a:gd name="connsiteX3" fmla="*/ 106724 w 135199"/>
                <a:gd name="connsiteY3" fmla="*/ 71531 h 151477"/>
                <a:gd name="connsiteX4" fmla="*/ 135200 w 135199"/>
                <a:gd name="connsiteY4" fmla="*/ 108658 h 151477"/>
                <a:gd name="connsiteX5" fmla="*/ 76514 w 135199"/>
                <a:gd name="connsiteY5" fmla="*/ 151477 h 151477"/>
                <a:gd name="connsiteX6" fmla="*/ 0 w 135199"/>
                <a:gd name="connsiteY6" fmla="*/ 151477 h 151477"/>
                <a:gd name="connsiteX7" fmla="*/ 248 w 135199"/>
                <a:gd name="connsiteY7" fmla="*/ 0 h 151477"/>
                <a:gd name="connsiteX8" fmla="*/ 248 w 135199"/>
                <a:gd name="connsiteY8" fmla="*/ 0 h 151477"/>
                <a:gd name="connsiteX9" fmla="*/ 66114 w 135199"/>
                <a:gd name="connsiteY9" fmla="*/ 59403 h 151477"/>
                <a:gd name="connsiteX10" fmla="*/ 82457 w 135199"/>
                <a:gd name="connsiteY10" fmla="*/ 46037 h 151477"/>
                <a:gd name="connsiteX11" fmla="*/ 66114 w 135199"/>
                <a:gd name="connsiteY11" fmla="*/ 32672 h 151477"/>
                <a:gd name="connsiteX12" fmla="*/ 42590 w 135199"/>
                <a:gd name="connsiteY12" fmla="*/ 32672 h 151477"/>
                <a:gd name="connsiteX13" fmla="*/ 42590 w 135199"/>
                <a:gd name="connsiteY13" fmla="*/ 59403 h 151477"/>
                <a:gd name="connsiteX14" fmla="*/ 66114 w 135199"/>
                <a:gd name="connsiteY14" fmla="*/ 59403 h 151477"/>
                <a:gd name="connsiteX15" fmla="*/ 66114 w 135199"/>
                <a:gd name="connsiteY15" fmla="*/ 59403 h 151477"/>
                <a:gd name="connsiteX16" fmla="*/ 74781 w 135199"/>
                <a:gd name="connsiteY16" fmla="*/ 118558 h 151477"/>
                <a:gd name="connsiteX17" fmla="*/ 92114 w 135199"/>
                <a:gd name="connsiteY17" fmla="*/ 104203 h 151477"/>
                <a:gd name="connsiteX18" fmla="*/ 74781 w 135199"/>
                <a:gd name="connsiteY18" fmla="*/ 89847 h 151477"/>
                <a:gd name="connsiteX19" fmla="*/ 42590 w 135199"/>
                <a:gd name="connsiteY19" fmla="*/ 89847 h 151477"/>
                <a:gd name="connsiteX20" fmla="*/ 42590 w 135199"/>
                <a:gd name="connsiteY20" fmla="*/ 118311 h 151477"/>
                <a:gd name="connsiteX21" fmla="*/ 74781 w 135199"/>
                <a:gd name="connsiteY21" fmla="*/ 118558 h 151477"/>
                <a:gd name="connsiteX22" fmla="*/ 74781 w 135199"/>
                <a:gd name="connsiteY22" fmla="*/ 118558 h 15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5199" h="151477">
                  <a:moveTo>
                    <a:pt x="248" y="0"/>
                  </a:moveTo>
                  <a:lnTo>
                    <a:pt x="72800" y="0"/>
                  </a:lnTo>
                  <a:cubicBezTo>
                    <a:pt x="106971" y="0"/>
                    <a:pt x="125295" y="14108"/>
                    <a:pt x="125295" y="40592"/>
                  </a:cubicBezTo>
                  <a:cubicBezTo>
                    <a:pt x="125295" y="54700"/>
                    <a:pt x="118114" y="65096"/>
                    <a:pt x="106724" y="71531"/>
                  </a:cubicBezTo>
                  <a:cubicBezTo>
                    <a:pt x="123562" y="76976"/>
                    <a:pt x="135200" y="88857"/>
                    <a:pt x="135200" y="108658"/>
                  </a:cubicBezTo>
                  <a:cubicBezTo>
                    <a:pt x="135200" y="136627"/>
                    <a:pt x="111429" y="151477"/>
                    <a:pt x="76514" y="151477"/>
                  </a:cubicBezTo>
                  <a:lnTo>
                    <a:pt x="0" y="151477"/>
                  </a:lnTo>
                  <a:lnTo>
                    <a:pt x="248" y="0"/>
                  </a:lnTo>
                  <a:lnTo>
                    <a:pt x="248" y="0"/>
                  </a:lnTo>
                  <a:close/>
                  <a:moveTo>
                    <a:pt x="66114" y="59403"/>
                  </a:moveTo>
                  <a:cubicBezTo>
                    <a:pt x="77009" y="59403"/>
                    <a:pt x="82457" y="54453"/>
                    <a:pt x="82457" y="46037"/>
                  </a:cubicBezTo>
                  <a:cubicBezTo>
                    <a:pt x="82457" y="37622"/>
                    <a:pt x="76762" y="32672"/>
                    <a:pt x="66114" y="32672"/>
                  </a:cubicBezTo>
                  <a:lnTo>
                    <a:pt x="42590" y="32672"/>
                  </a:lnTo>
                  <a:lnTo>
                    <a:pt x="42590" y="59403"/>
                  </a:lnTo>
                  <a:lnTo>
                    <a:pt x="66114" y="59403"/>
                  </a:lnTo>
                  <a:lnTo>
                    <a:pt x="66114" y="59403"/>
                  </a:lnTo>
                  <a:close/>
                  <a:moveTo>
                    <a:pt x="74781" y="118558"/>
                  </a:moveTo>
                  <a:cubicBezTo>
                    <a:pt x="85676" y="118558"/>
                    <a:pt x="92114" y="113361"/>
                    <a:pt x="92114" y="104203"/>
                  </a:cubicBezTo>
                  <a:cubicBezTo>
                    <a:pt x="92114" y="95292"/>
                    <a:pt x="85676" y="89847"/>
                    <a:pt x="74781" y="89847"/>
                  </a:cubicBezTo>
                  <a:lnTo>
                    <a:pt x="42590" y="89847"/>
                  </a:lnTo>
                  <a:lnTo>
                    <a:pt x="42590" y="118311"/>
                  </a:lnTo>
                  <a:lnTo>
                    <a:pt x="74781" y="118558"/>
                  </a:lnTo>
                  <a:lnTo>
                    <a:pt x="74781" y="11855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" name="Freihandform 29">
              <a:extLst>
                <a:ext uri="{FF2B5EF4-FFF2-40B4-BE49-F238E27FC236}">
                  <a16:creationId xmlns:a16="http://schemas.microsoft.com/office/drawing/2014/main" id="{E9176804-B011-0594-60EC-6D3165AD3CE2}"/>
                </a:ext>
              </a:extLst>
            </p:cNvPr>
            <p:cNvSpPr/>
            <p:nvPr/>
          </p:nvSpPr>
          <p:spPr>
            <a:xfrm>
              <a:off x="1264304" y="390741"/>
              <a:ext cx="120342" cy="123261"/>
            </a:xfrm>
            <a:custGeom>
              <a:avLst/>
              <a:gdLst>
                <a:gd name="connsiteX0" fmla="*/ 0 w 120342"/>
                <a:gd name="connsiteY0" fmla="*/ 90589 h 123261"/>
                <a:gd name="connsiteX1" fmla="*/ 36400 w 120342"/>
                <a:gd name="connsiteY1" fmla="*/ 54453 h 123261"/>
                <a:gd name="connsiteX2" fmla="*/ 65124 w 120342"/>
                <a:gd name="connsiteY2" fmla="*/ 47770 h 123261"/>
                <a:gd name="connsiteX3" fmla="*/ 72057 w 120342"/>
                <a:gd name="connsiteY3" fmla="*/ 40840 h 123261"/>
                <a:gd name="connsiteX4" fmla="*/ 57943 w 120342"/>
                <a:gd name="connsiteY4" fmla="*/ 32177 h 123261"/>
                <a:gd name="connsiteX5" fmla="*/ 29467 w 120342"/>
                <a:gd name="connsiteY5" fmla="*/ 49007 h 123261"/>
                <a:gd name="connsiteX6" fmla="*/ 495 w 120342"/>
                <a:gd name="connsiteY6" fmla="*/ 31682 h 123261"/>
                <a:gd name="connsiteX7" fmla="*/ 59429 w 120342"/>
                <a:gd name="connsiteY7" fmla="*/ 0 h 123261"/>
                <a:gd name="connsiteX8" fmla="*/ 109695 w 120342"/>
                <a:gd name="connsiteY8" fmla="*/ 49007 h 123261"/>
                <a:gd name="connsiteX9" fmla="*/ 109695 w 120342"/>
                <a:gd name="connsiteY9" fmla="*/ 84649 h 123261"/>
                <a:gd name="connsiteX10" fmla="*/ 116381 w 120342"/>
                <a:gd name="connsiteY10" fmla="*/ 90589 h 123261"/>
                <a:gd name="connsiteX11" fmla="*/ 120343 w 120342"/>
                <a:gd name="connsiteY11" fmla="*/ 90589 h 123261"/>
                <a:gd name="connsiteX12" fmla="*/ 120343 w 120342"/>
                <a:gd name="connsiteY12" fmla="*/ 120538 h 123261"/>
                <a:gd name="connsiteX13" fmla="*/ 103257 w 120342"/>
                <a:gd name="connsiteY13" fmla="*/ 122519 h 123261"/>
                <a:gd name="connsiteX14" fmla="*/ 77752 w 120342"/>
                <a:gd name="connsiteY14" fmla="*/ 108658 h 123261"/>
                <a:gd name="connsiteX15" fmla="*/ 74781 w 120342"/>
                <a:gd name="connsiteY15" fmla="*/ 105935 h 123261"/>
                <a:gd name="connsiteX16" fmla="*/ 71067 w 120342"/>
                <a:gd name="connsiteY16" fmla="*/ 109153 h 123261"/>
                <a:gd name="connsiteX17" fmla="*/ 39371 w 120342"/>
                <a:gd name="connsiteY17" fmla="*/ 123261 h 123261"/>
                <a:gd name="connsiteX18" fmla="*/ 0 w 120342"/>
                <a:gd name="connsiteY18" fmla="*/ 90589 h 123261"/>
                <a:gd name="connsiteX19" fmla="*/ 0 w 120342"/>
                <a:gd name="connsiteY19" fmla="*/ 90589 h 123261"/>
                <a:gd name="connsiteX20" fmla="*/ 50762 w 120342"/>
                <a:gd name="connsiteY20" fmla="*/ 94797 h 123261"/>
                <a:gd name="connsiteX21" fmla="*/ 72057 w 120342"/>
                <a:gd name="connsiteY21" fmla="*/ 70541 h 123261"/>
                <a:gd name="connsiteX22" fmla="*/ 72057 w 120342"/>
                <a:gd name="connsiteY22" fmla="*/ 68561 h 123261"/>
                <a:gd name="connsiteX23" fmla="*/ 64133 w 120342"/>
                <a:gd name="connsiteY23" fmla="*/ 72769 h 123261"/>
                <a:gd name="connsiteX24" fmla="*/ 49524 w 120342"/>
                <a:gd name="connsiteY24" fmla="*/ 75986 h 123261"/>
                <a:gd name="connsiteX25" fmla="*/ 38629 w 120342"/>
                <a:gd name="connsiteY25" fmla="*/ 85887 h 123261"/>
                <a:gd name="connsiteX26" fmla="*/ 50762 w 120342"/>
                <a:gd name="connsiteY26" fmla="*/ 94797 h 123261"/>
                <a:gd name="connsiteX27" fmla="*/ 50762 w 120342"/>
                <a:gd name="connsiteY27" fmla="*/ 94797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0342" h="123261">
                  <a:moveTo>
                    <a:pt x="0" y="90589"/>
                  </a:moveTo>
                  <a:cubicBezTo>
                    <a:pt x="0" y="72521"/>
                    <a:pt x="11390" y="60393"/>
                    <a:pt x="36400" y="54453"/>
                  </a:cubicBezTo>
                  <a:lnTo>
                    <a:pt x="65124" y="47770"/>
                  </a:lnTo>
                  <a:cubicBezTo>
                    <a:pt x="70076" y="46532"/>
                    <a:pt x="72057" y="44305"/>
                    <a:pt x="72057" y="40840"/>
                  </a:cubicBezTo>
                  <a:cubicBezTo>
                    <a:pt x="72057" y="35394"/>
                    <a:pt x="67600" y="32177"/>
                    <a:pt x="57943" y="32177"/>
                  </a:cubicBezTo>
                  <a:cubicBezTo>
                    <a:pt x="46800" y="32177"/>
                    <a:pt x="35162" y="38612"/>
                    <a:pt x="29467" y="49007"/>
                  </a:cubicBezTo>
                  <a:lnTo>
                    <a:pt x="495" y="31682"/>
                  </a:lnTo>
                  <a:cubicBezTo>
                    <a:pt x="9905" y="14356"/>
                    <a:pt x="30705" y="0"/>
                    <a:pt x="59429" y="0"/>
                  </a:cubicBezTo>
                  <a:cubicBezTo>
                    <a:pt x="94343" y="0"/>
                    <a:pt x="109695" y="17326"/>
                    <a:pt x="109695" y="49007"/>
                  </a:cubicBezTo>
                  <a:lnTo>
                    <a:pt x="109695" y="84649"/>
                  </a:lnTo>
                  <a:cubicBezTo>
                    <a:pt x="109695" y="89104"/>
                    <a:pt x="111676" y="90589"/>
                    <a:pt x="116381" y="90589"/>
                  </a:cubicBezTo>
                  <a:lnTo>
                    <a:pt x="120343" y="90589"/>
                  </a:lnTo>
                  <a:lnTo>
                    <a:pt x="120343" y="120538"/>
                  </a:lnTo>
                  <a:cubicBezTo>
                    <a:pt x="115886" y="121776"/>
                    <a:pt x="109448" y="122519"/>
                    <a:pt x="103257" y="122519"/>
                  </a:cubicBezTo>
                  <a:cubicBezTo>
                    <a:pt x="88400" y="122519"/>
                    <a:pt x="81962" y="117568"/>
                    <a:pt x="77752" y="108658"/>
                  </a:cubicBezTo>
                  <a:cubicBezTo>
                    <a:pt x="76762" y="106925"/>
                    <a:pt x="76267" y="105935"/>
                    <a:pt x="74781" y="105935"/>
                  </a:cubicBezTo>
                  <a:cubicBezTo>
                    <a:pt x="73295" y="105935"/>
                    <a:pt x="72800" y="106925"/>
                    <a:pt x="71067" y="109153"/>
                  </a:cubicBezTo>
                  <a:cubicBezTo>
                    <a:pt x="64629" y="117816"/>
                    <a:pt x="53981" y="123261"/>
                    <a:pt x="39371" y="123261"/>
                  </a:cubicBezTo>
                  <a:cubicBezTo>
                    <a:pt x="14610" y="123261"/>
                    <a:pt x="0" y="108905"/>
                    <a:pt x="0" y="90589"/>
                  </a:cubicBezTo>
                  <a:lnTo>
                    <a:pt x="0" y="90589"/>
                  </a:lnTo>
                  <a:close/>
                  <a:moveTo>
                    <a:pt x="50762" y="94797"/>
                  </a:moveTo>
                  <a:cubicBezTo>
                    <a:pt x="62400" y="94797"/>
                    <a:pt x="72057" y="87619"/>
                    <a:pt x="72057" y="70541"/>
                  </a:cubicBezTo>
                  <a:lnTo>
                    <a:pt x="72057" y="68561"/>
                  </a:lnTo>
                  <a:cubicBezTo>
                    <a:pt x="70571" y="70541"/>
                    <a:pt x="68343" y="71779"/>
                    <a:pt x="64133" y="72769"/>
                  </a:cubicBezTo>
                  <a:lnTo>
                    <a:pt x="49524" y="75986"/>
                  </a:lnTo>
                  <a:cubicBezTo>
                    <a:pt x="42590" y="77471"/>
                    <a:pt x="38629" y="80689"/>
                    <a:pt x="38629" y="85887"/>
                  </a:cubicBezTo>
                  <a:cubicBezTo>
                    <a:pt x="38629" y="90837"/>
                    <a:pt x="43086" y="94797"/>
                    <a:pt x="50762" y="94797"/>
                  </a:cubicBezTo>
                  <a:lnTo>
                    <a:pt x="50762" y="94797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" name="Freihandform 30">
              <a:extLst>
                <a:ext uri="{FF2B5EF4-FFF2-40B4-BE49-F238E27FC236}">
                  <a16:creationId xmlns:a16="http://schemas.microsoft.com/office/drawing/2014/main" id="{28C36E82-5546-8029-1084-F460059F775C}"/>
                </a:ext>
              </a:extLst>
            </p:cNvPr>
            <p:cNvSpPr/>
            <p:nvPr/>
          </p:nvSpPr>
          <p:spPr>
            <a:xfrm>
              <a:off x="1397028" y="394454"/>
              <a:ext cx="113409" cy="120785"/>
            </a:xfrm>
            <a:custGeom>
              <a:avLst/>
              <a:gdLst>
                <a:gd name="connsiteX0" fmla="*/ 56705 w 113409"/>
                <a:gd name="connsiteY0" fmla="*/ 120786 h 120785"/>
                <a:gd name="connsiteX1" fmla="*/ 0 w 113409"/>
                <a:gd name="connsiteY1" fmla="*/ 70541 h 120785"/>
                <a:gd name="connsiteX2" fmla="*/ 0 w 113409"/>
                <a:gd name="connsiteY2" fmla="*/ 0 h 120785"/>
                <a:gd name="connsiteX3" fmla="*/ 40610 w 113409"/>
                <a:gd name="connsiteY3" fmla="*/ 0 h 120785"/>
                <a:gd name="connsiteX4" fmla="*/ 40610 w 113409"/>
                <a:gd name="connsiteY4" fmla="*/ 67571 h 120785"/>
                <a:gd name="connsiteX5" fmla="*/ 56705 w 113409"/>
                <a:gd name="connsiteY5" fmla="*/ 85639 h 120785"/>
                <a:gd name="connsiteX6" fmla="*/ 72800 w 113409"/>
                <a:gd name="connsiteY6" fmla="*/ 67571 h 120785"/>
                <a:gd name="connsiteX7" fmla="*/ 72800 w 113409"/>
                <a:gd name="connsiteY7" fmla="*/ 0 h 120785"/>
                <a:gd name="connsiteX8" fmla="*/ 113410 w 113409"/>
                <a:gd name="connsiteY8" fmla="*/ 0 h 120785"/>
                <a:gd name="connsiteX9" fmla="*/ 113410 w 113409"/>
                <a:gd name="connsiteY9" fmla="*/ 70541 h 120785"/>
                <a:gd name="connsiteX10" fmla="*/ 56705 w 113409"/>
                <a:gd name="connsiteY10" fmla="*/ 120786 h 120785"/>
                <a:gd name="connsiteX11" fmla="*/ 56705 w 113409"/>
                <a:gd name="connsiteY11" fmla="*/ 120786 h 12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409" h="120785">
                  <a:moveTo>
                    <a:pt x="56705" y="120786"/>
                  </a:moveTo>
                  <a:cubicBezTo>
                    <a:pt x="19810" y="120786"/>
                    <a:pt x="0" y="102223"/>
                    <a:pt x="0" y="70541"/>
                  </a:cubicBezTo>
                  <a:lnTo>
                    <a:pt x="0" y="0"/>
                  </a:lnTo>
                  <a:lnTo>
                    <a:pt x="40610" y="0"/>
                  </a:lnTo>
                  <a:lnTo>
                    <a:pt x="40610" y="67571"/>
                  </a:lnTo>
                  <a:cubicBezTo>
                    <a:pt x="40610" y="79204"/>
                    <a:pt x="46552" y="85639"/>
                    <a:pt x="56705" y="85639"/>
                  </a:cubicBezTo>
                  <a:cubicBezTo>
                    <a:pt x="66857" y="85639"/>
                    <a:pt x="72800" y="79204"/>
                    <a:pt x="72800" y="67571"/>
                  </a:cubicBezTo>
                  <a:lnTo>
                    <a:pt x="72800" y="0"/>
                  </a:lnTo>
                  <a:lnTo>
                    <a:pt x="113410" y="0"/>
                  </a:lnTo>
                  <a:lnTo>
                    <a:pt x="113410" y="70541"/>
                  </a:lnTo>
                  <a:cubicBezTo>
                    <a:pt x="113410" y="102223"/>
                    <a:pt x="93600" y="120786"/>
                    <a:pt x="56705" y="120786"/>
                  </a:cubicBezTo>
                  <a:lnTo>
                    <a:pt x="56705" y="120786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" name="Freihandform 31">
              <a:extLst>
                <a:ext uri="{FF2B5EF4-FFF2-40B4-BE49-F238E27FC236}">
                  <a16:creationId xmlns:a16="http://schemas.microsoft.com/office/drawing/2014/main" id="{B4FEF795-E1BA-0734-A865-E71A0FBB1ABE}"/>
                </a:ext>
              </a:extLst>
            </p:cNvPr>
            <p:cNvSpPr/>
            <p:nvPr/>
          </p:nvSpPr>
          <p:spPr>
            <a:xfrm>
              <a:off x="1524552" y="391236"/>
              <a:ext cx="120342" cy="123261"/>
            </a:xfrm>
            <a:custGeom>
              <a:avLst/>
              <a:gdLst>
                <a:gd name="connsiteX0" fmla="*/ 64381 w 120342"/>
                <a:gd name="connsiteY0" fmla="*/ 123261 h 123261"/>
                <a:gd name="connsiteX1" fmla="*/ 0 w 120342"/>
                <a:gd name="connsiteY1" fmla="*/ 61631 h 123261"/>
                <a:gd name="connsiteX2" fmla="*/ 61410 w 120342"/>
                <a:gd name="connsiteY2" fmla="*/ 0 h 123261"/>
                <a:gd name="connsiteX3" fmla="*/ 120343 w 120342"/>
                <a:gd name="connsiteY3" fmla="*/ 61631 h 123261"/>
                <a:gd name="connsiteX4" fmla="*/ 120343 w 120342"/>
                <a:gd name="connsiteY4" fmla="*/ 71284 h 123261"/>
                <a:gd name="connsiteX5" fmla="*/ 39124 w 120342"/>
                <a:gd name="connsiteY5" fmla="*/ 71284 h 123261"/>
                <a:gd name="connsiteX6" fmla="*/ 64133 w 120342"/>
                <a:gd name="connsiteY6" fmla="*/ 89847 h 123261"/>
                <a:gd name="connsiteX7" fmla="*/ 87905 w 120342"/>
                <a:gd name="connsiteY7" fmla="*/ 77966 h 123261"/>
                <a:gd name="connsiteX8" fmla="*/ 116133 w 120342"/>
                <a:gd name="connsiteY8" fmla="*/ 98757 h 123261"/>
                <a:gd name="connsiteX9" fmla="*/ 64381 w 120342"/>
                <a:gd name="connsiteY9" fmla="*/ 123261 h 123261"/>
                <a:gd name="connsiteX10" fmla="*/ 64381 w 120342"/>
                <a:gd name="connsiteY10" fmla="*/ 123261 h 123261"/>
                <a:gd name="connsiteX11" fmla="*/ 81467 w 120342"/>
                <a:gd name="connsiteY11" fmla="*/ 46285 h 123261"/>
                <a:gd name="connsiteX12" fmla="*/ 61162 w 120342"/>
                <a:gd name="connsiteY12" fmla="*/ 31434 h 123261"/>
                <a:gd name="connsiteX13" fmla="*/ 40114 w 120342"/>
                <a:gd name="connsiteY13" fmla="*/ 46285 h 123261"/>
                <a:gd name="connsiteX14" fmla="*/ 81467 w 120342"/>
                <a:gd name="connsiteY14" fmla="*/ 4628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0342" h="123261">
                  <a:moveTo>
                    <a:pt x="64381" y="123261"/>
                  </a:moveTo>
                  <a:cubicBezTo>
                    <a:pt x="23771" y="123261"/>
                    <a:pt x="0" y="97272"/>
                    <a:pt x="0" y="61631"/>
                  </a:cubicBezTo>
                  <a:cubicBezTo>
                    <a:pt x="0" y="25989"/>
                    <a:pt x="25752" y="0"/>
                    <a:pt x="61410" y="0"/>
                  </a:cubicBezTo>
                  <a:cubicBezTo>
                    <a:pt x="97067" y="0"/>
                    <a:pt x="120343" y="25494"/>
                    <a:pt x="120343" y="61631"/>
                  </a:cubicBezTo>
                  <a:lnTo>
                    <a:pt x="120343" y="71284"/>
                  </a:lnTo>
                  <a:lnTo>
                    <a:pt x="39124" y="71284"/>
                  </a:lnTo>
                  <a:cubicBezTo>
                    <a:pt x="41352" y="84154"/>
                    <a:pt x="51752" y="89847"/>
                    <a:pt x="64133" y="89847"/>
                  </a:cubicBezTo>
                  <a:cubicBezTo>
                    <a:pt x="75276" y="89847"/>
                    <a:pt x="81467" y="85639"/>
                    <a:pt x="87905" y="77966"/>
                  </a:cubicBezTo>
                  <a:lnTo>
                    <a:pt x="116133" y="98757"/>
                  </a:lnTo>
                  <a:cubicBezTo>
                    <a:pt x="104991" y="114351"/>
                    <a:pt x="86419" y="123261"/>
                    <a:pt x="64381" y="123261"/>
                  </a:cubicBezTo>
                  <a:lnTo>
                    <a:pt x="64381" y="123261"/>
                  </a:lnTo>
                  <a:close/>
                  <a:moveTo>
                    <a:pt x="81467" y="46285"/>
                  </a:moveTo>
                  <a:cubicBezTo>
                    <a:pt x="78743" y="36879"/>
                    <a:pt x="71562" y="31434"/>
                    <a:pt x="61162" y="31434"/>
                  </a:cubicBezTo>
                  <a:cubicBezTo>
                    <a:pt x="50514" y="31434"/>
                    <a:pt x="42838" y="36879"/>
                    <a:pt x="40114" y="46285"/>
                  </a:cubicBezTo>
                  <a:lnTo>
                    <a:pt x="81467" y="4628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" name="Freihandform 32">
              <a:extLst>
                <a:ext uri="{FF2B5EF4-FFF2-40B4-BE49-F238E27FC236}">
                  <a16:creationId xmlns:a16="http://schemas.microsoft.com/office/drawing/2014/main" id="{983CC7E0-91E9-1A33-204F-2617CAC6C309}"/>
                </a:ext>
              </a:extLst>
            </p:cNvPr>
            <p:cNvSpPr/>
            <p:nvPr/>
          </p:nvSpPr>
          <p:spPr>
            <a:xfrm>
              <a:off x="1660247" y="392226"/>
              <a:ext cx="73295" cy="119053"/>
            </a:xfrm>
            <a:custGeom>
              <a:avLst/>
              <a:gdLst>
                <a:gd name="connsiteX0" fmla="*/ 0 w 73295"/>
                <a:gd name="connsiteY0" fmla="*/ 2228 h 119053"/>
                <a:gd name="connsiteX1" fmla="*/ 40362 w 73295"/>
                <a:gd name="connsiteY1" fmla="*/ 2228 h 119053"/>
                <a:gd name="connsiteX2" fmla="*/ 40362 w 73295"/>
                <a:gd name="connsiteY2" fmla="*/ 17078 h 119053"/>
                <a:gd name="connsiteX3" fmla="*/ 41848 w 73295"/>
                <a:gd name="connsiteY3" fmla="*/ 19058 h 119053"/>
                <a:gd name="connsiteX4" fmla="*/ 46057 w 73295"/>
                <a:gd name="connsiteY4" fmla="*/ 14603 h 119053"/>
                <a:gd name="connsiteX5" fmla="*/ 72057 w 73295"/>
                <a:gd name="connsiteY5" fmla="*/ 0 h 119053"/>
                <a:gd name="connsiteX6" fmla="*/ 72800 w 73295"/>
                <a:gd name="connsiteY6" fmla="*/ 0 h 119053"/>
                <a:gd name="connsiteX7" fmla="*/ 73295 w 73295"/>
                <a:gd name="connsiteY7" fmla="*/ 40840 h 119053"/>
                <a:gd name="connsiteX8" fmla="*/ 64629 w 73295"/>
                <a:gd name="connsiteY8" fmla="*/ 40840 h 119053"/>
                <a:gd name="connsiteX9" fmla="*/ 40610 w 73295"/>
                <a:gd name="connsiteY9" fmla="*/ 65838 h 119053"/>
                <a:gd name="connsiteX10" fmla="*/ 40610 w 73295"/>
                <a:gd name="connsiteY10" fmla="*/ 119053 h 119053"/>
                <a:gd name="connsiteX11" fmla="*/ 248 w 73295"/>
                <a:gd name="connsiteY11" fmla="*/ 119053 h 119053"/>
                <a:gd name="connsiteX12" fmla="*/ 0 w 73295"/>
                <a:gd name="connsiteY12" fmla="*/ 2228 h 119053"/>
                <a:gd name="connsiteX13" fmla="*/ 0 w 73295"/>
                <a:gd name="connsiteY13" fmla="*/ 2228 h 11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295" h="119053">
                  <a:moveTo>
                    <a:pt x="0" y="2228"/>
                  </a:moveTo>
                  <a:lnTo>
                    <a:pt x="40362" y="2228"/>
                  </a:lnTo>
                  <a:lnTo>
                    <a:pt x="40362" y="17078"/>
                  </a:lnTo>
                  <a:cubicBezTo>
                    <a:pt x="40362" y="18563"/>
                    <a:pt x="40857" y="19058"/>
                    <a:pt x="41848" y="19058"/>
                  </a:cubicBezTo>
                  <a:cubicBezTo>
                    <a:pt x="43086" y="19058"/>
                    <a:pt x="43581" y="18316"/>
                    <a:pt x="46057" y="14603"/>
                  </a:cubicBezTo>
                  <a:cubicBezTo>
                    <a:pt x="52248" y="4455"/>
                    <a:pt x="60914" y="0"/>
                    <a:pt x="72057" y="0"/>
                  </a:cubicBezTo>
                  <a:lnTo>
                    <a:pt x="72800" y="0"/>
                  </a:lnTo>
                  <a:lnTo>
                    <a:pt x="73295" y="40840"/>
                  </a:lnTo>
                  <a:lnTo>
                    <a:pt x="64629" y="40840"/>
                  </a:lnTo>
                  <a:cubicBezTo>
                    <a:pt x="48286" y="40840"/>
                    <a:pt x="40610" y="48512"/>
                    <a:pt x="40610" y="65838"/>
                  </a:cubicBezTo>
                  <a:lnTo>
                    <a:pt x="40610" y="119053"/>
                  </a:lnTo>
                  <a:lnTo>
                    <a:pt x="248" y="119053"/>
                  </a:lnTo>
                  <a:lnTo>
                    <a:pt x="0" y="2228"/>
                  </a:lnTo>
                  <a:lnTo>
                    <a:pt x="0" y="222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" name="Freihandform 33">
              <a:extLst>
                <a:ext uri="{FF2B5EF4-FFF2-40B4-BE49-F238E27FC236}">
                  <a16:creationId xmlns:a16="http://schemas.microsoft.com/office/drawing/2014/main" id="{F066AA51-DEE4-BF09-CCE3-CC35E6CC1EBE}"/>
                </a:ext>
              </a:extLst>
            </p:cNvPr>
            <p:cNvSpPr/>
            <p:nvPr/>
          </p:nvSpPr>
          <p:spPr>
            <a:xfrm>
              <a:off x="1118457" y="572415"/>
              <a:ext cx="166152" cy="151477"/>
            </a:xfrm>
            <a:custGeom>
              <a:avLst/>
              <a:gdLst>
                <a:gd name="connsiteX0" fmla="*/ 80229 w 166152"/>
                <a:gd name="connsiteY0" fmla="*/ 116578 h 151477"/>
                <a:gd name="connsiteX1" fmla="*/ 38876 w 166152"/>
                <a:gd name="connsiteY1" fmla="*/ 64601 h 151477"/>
                <a:gd name="connsiteX2" fmla="*/ 38876 w 166152"/>
                <a:gd name="connsiteY2" fmla="*/ 151477 h 151477"/>
                <a:gd name="connsiteX3" fmla="*/ 0 w 166152"/>
                <a:gd name="connsiteY3" fmla="*/ 151477 h 151477"/>
                <a:gd name="connsiteX4" fmla="*/ 0 w 166152"/>
                <a:gd name="connsiteY4" fmla="*/ 0 h 151477"/>
                <a:gd name="connsiteX5" fmla="*/ 34171 w 166152"/>
                <a:gd name="connsiteY5" fmla="*/ 0 h 151477"/>
                <a:gd name="connsiteX6" fmla="*/ 84438 w 166152"/>
                <a:gd name="connsiteY6" fmla="*/ 63611 h 151477"/>
                <a:gd name="connsiteX7" fmla="*/ 132971 w 166152"/>
                <a:gd name="connsiteY7" fmla="*/ 0 h 151477"/>
                <a:gd name="connsiteX8" fmla="*/ 166152 w 166152"/>
                <a:gd name="connsiteY8" fmla="*/ 0 h 151477"/>
                <a:gd name="connsiteX9" fmla="*/ 166152 w 166152"/>
                <a:gd name="connsiteY9" fmla="*/ 151477 h 151477"/>
                <a:gd name="connsiteX10" fmla="*/ 127029 w 166152"/>
                <a:gd name="connsiteY10" fmla="*/ 151477 h 151477"/>
                <a:gd name="connsiteX11" fmla="*/ 127029 w 166152"/>
                <a:gd name="connsiteY11" fmla="*/ 66086 h 151477"/>
                <a:gd name="connsiteX12" fmla="*/ 87657 w 166152"/>
                <a:gd name="connsiteY12" fmla="*/ 116826 h 151477"/>
                <a:gd name="connsiteX13" fmla="*/ 83695 w 166152"/>
                <a:gd name="connsiteY13" fmla="*/ 119301 h 151477"/>
                <a:gd name="connsiteX14" fmla="*/ 80229 w 166152"/>
                <a:gd name="connsiteY14" fmla="*/ 116578 h 151477"/>
                <a:gd name="connsiteX15" fmla="*/ 80229 w 166152"/>
                <a:gd name="connsiteY15" fmla="*/ 116578 h 15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6152" h="151477">
                  <a:moveTo>
                    <a:pt x="80229" y="116578"/>
                  </a:moveTo>
                  <a:lnTo>
                    <a:pt x="38876" y="64601"/>
                  </a:lnTo>
                  <a:lnTo>
                    <a:pt x="38876" y="151477"/>
                  </a:lnTo>
                  <a:lnTo>
                    <a:pt x="0" y="151477"/>
                  </a:lnTo>
                  <a:lnTo>
                    <a:pt x="0" y="0"/>
                  </a:lnTo>
                  <a:lnTo>
                    <a:pt x="34171" y="0"/>
                  </a:lnTo>
                  <a:lnTo>
                    <a:pt x="84438" y="63611"/>
                  </a:lnTo>
                  <a:lnTo>
                    <a:pt x="132971" y="0"/>
                  </a:lnTo>
                  <a:lnTo>
                    <a:pt x="166152" y="0"/>
                  </a:lnTo>
                  <a:lnTo>
                    <a:pt x="166152" y="151477"/>
                  </a:lnTo>
                  <a:lnTo>
                    <a:pt x="127029" y="151477"/>
                  </a:lnTo>
                  <a:lnTo>
                    <a:pt x="127029" y="66086"/>
                  </a:lnTo>
                  <a:lnTo>
                    <a:pt x="87657" y="116826"/>
                  </a:lnTo>
                  <a:cubicBezTo>
                    <a:pt x="86171" y="118806"/>
                    <a:pt x="85181" y="119301"/>
                    <a:pt x="83695" y="119301"/>
                  </a:cubicBezTo>
                  <a:cubicBezTo>
                    <a:pt x="82210" y="119301"/>
                    <a:pt x="81714" y="118806"/>
                    <a:pt x="80229" y="116578"/>
                  </a:cubicBezTo>
                  <a:lnTo>
                    <a:pt x="80229" y="11657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" name="Freihandform 34">
              <a:extLst>
                <a:ext uri="{FF2B5EF4-FFF2-40B4-BE49-F238E27FC236}">
                  <a16:creationId xmlns:a16="http://schemas.microsoft.com/office/drawing/2014/main" id="{EA3E9858-487F-64B8-D959-C4453C27FC24}"/>
                </a:ext>
              </a:extLst>
            </p:cNvPr>
            <p:cNvSpPr/>
            <p:nvPr/>
          </p:nvSpPr>
          <p:spPr>
            <a:xfrm>
              <a:off x="1298971" y="603354"/>
              <a:ext cx="120342" cy="123261"/>
            </a:xfrm>
            <a:custGeom>
              <a:avLst/>
              <a:gdLst>
                <a:gd name="connsiteX0" fmla="*/ 64381 w 120342"/>
                <a:gd name="connsiteY0" fmla="*/ 123261 h 123261"/>
                <a:gd name="connsiteX1" fmla="*/ 0 w 120342"/>
                <a:gd name="connsiteY1" fmla="*/ 61631 h 123261"/>
                <a:gd name="connsiteX2" fmla="*/ 61409 w 120342"/>
                <a:gd name="connsiteY2" fmla="*/ 0 h 123261"/>
                <a:gd name="connsiteX3" fmla="*/ 120343 w 120342"/>
                <a:gd name="connsiteY3" fmla="*/ 61631 h 123261"/>
                <a:gd name="connsiteX4" fmla="*/ 120343 w 120342"/>
                <a:gd name="connsiteY4" fmla="*/ 71284 h 123261"/>
                <a:gd name="connsiteX5" fmla="*/ 39124 w 120342"/>
                <a:gd name="connsiteY5" fmla="*/ 71284 h 123261"/>
                <a:gd name="connsiteX6" fmla="*/ 64133 w 120342"/>
                <a:gd name="connsiteY6" fmla="*/ 89847 h 123261"/>
                <a:gd name="connsiteX7" fmla="*/ 87905 w 120342"/>
                <a:gd name="connsiteY7" fmla="*/ 77966 h 123261"/>
                <a:gd name="connsiteX8" fmla="*/ 116133 w 120342"/>
                <a:gd name="connsiteY8" fmla="*/ 98757 h 123261"/>
                <a:gd name="connsiteX9" fmla="*/ 64381 w 120342"/>
                <a:gd name="connsiteY9" fmla="*/ 123261 h 123261"/>
                <a:gd name="connsiteX10" fmla="*/ 64381 w 120342"/>
                <a:gd name="connsiteY10" fmla="*/ 123261 h 123261"/>
                <a:gd name="connsiteX11" fmla="*/ 81219 w 120342"/>
                <a:gd name="connsiteY11" fmla="*/ 46285 h 123261"/>
                <a:gd name="connsiteX12" fmla="*/ 60914 w 120342"/>
                <a:gd name="connsiteY12" fmla="*/ 31434 h 123261"/>
                <a:gd name="connsiteX13" fmla="*/ 39867 w 120342"/>
                <a:gd name="connsiteY13" fmla="*/ 46285 h 123261"/>
                <a:gd name="connsiteX14" fmla="*/ 81219 w 120342"/>
                <a:gd name="connsiteY14" fmla="*/ 4628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0342" h="123261">
                  <a:moveTo>
                    <a:pt x="64381" y="123261"/>
                  </a:moveTo>
                  <a:cubicBezTo>
                    <a:pt x="23771" y="123261"/>
                    <a:pt x="0" y="97272"/>
                    <a:pt x="0" y="61631"/>
                  </a:cubicBezTo>
                  <a:cubicBezTo>
                    <a:pt x="0" y="25989"/>
                    <a:pt x="25752" y="0"/>
                    <a:pt x="61409" y="0"/>
                  </a:cubicBezTo>
                  <a:cubicBezTo>
                    <a:pt x="97067" y="0"/>
                    <a:pt x="120343" y="25494"/>
                    <a:pt x="120343" y="61631"/>
                  </a:cubicBezTo>
                  <a:lnTo>
                    <a:pt x="120343" y="71284"/>
                  </a:lnTo>
                  <a:lnTo>
                    <a:pt x="39124" y="71284"/>
                  </a:lnTo>
                  <a:cubicBezTo>
                    <a:pt x="41352" y="84154"/>
                    <a:pt x="51752" y="89847"/>
                    <a:pt x="64133" y="89847"/>
                  </a:cubicBezTo>
                  <a:cubicBezTo>
                    <a:pt x="75276" y="89847"/>
                    <a:pt x="81467" y="85639"/>
                    <a:pt x="87905" y="77966"/>
                  </a:cubicBezTo>
                  <a:lnTo>
                    <a:pt x="116133" y="98757"/>
                  </a:lnTo>
                  <a:cubicBezTo>
                    <a:pt x="104743" y="114351"/>
                    <a:pt x="86171" y="123261"/>
                    <a:pt x="64381" y="123261"/>
                  </a:cubicBezTo>
                  <a:lnTo>
                    <a:pt x="64381" y="123261"/>
                  </a:lnTo>
                  <a:close/>
                  <a:moveTo>
                    <a:pt x="81219" y="46285"/>
                  </a:moveTo>
                  <a:cubicBezTo>
                    <a:pt x="78495" y="36879"/>
                    <a:pt x="71314" y="31434"/>
                    <a:pt x="60914" y="31434"/>
                  </a:cubicBezTo>
                  <a:cubicBezTo>
                    <a:pt x="50267" y="31434"/>
                    <a:pt x="42590" y="36879"/>
                    <a:pt x="39867" y="46285"/>
                  </a:cubicBezTo>
                  <a:lnTo>
                    <a:pt x="81219" y="4628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6" name="Freihandform 35">
              <a:extLst>
                <a:ext uri="{FF2B5EF4-FFF2-40B4-BE49-F238E27FC236}">
                  <a16:creationId xmlns:a16="http://schemas.microsoft.com/office/drawing/2014/main" id="{4336853D-5C5E-4199-C057-5D05D1D76A82}"/>
                </a:ext>
              </a:extLst>
            </p:cNvPr>
            <p:cNvSpPr/>
            <p:nvPr/>
          </p:nvSpPr>
          <p:spPr>
            <a:xfrm>
              <a:off x="1432190" y="563505"/>
              <a:ext cx="126780" cy="163605"/>
            </a:xfrm>
            <a:custGeom>
              <a:avLst/>
              <a:gdLst>
                <a:gd name="connsiteX0" fmla="*/ 86419 w 126780"/>
                <a:gd name="connsiteY0" fmla="*/ 153705 h 163605"/>
                <a:gd name="connsiteX1" fmla="*/ 84686 w 126780"/>
                <a:gd name="connsiteY1" fmla="*/ 151725 h 163605"/>
                <a:gd name="connsiteX2" fmla="*/ 79981 w 126780"/>
                <a:gd name="connsiteY2" fmla="*/ 154448 h 163605"/>
                <a:gd name="connsiteX3" fmla="*/ 52990 w 126780"/>
                <a:gd name="connsiteY3" fmla="*/ 163606 h 163605"/>
                <a:gd name="connsiteX4" fmla="*/ 0 w 126780"/>
                <a:gd name="connsiteY4" fmla="*/ 101975 h 163605"/>
                <a:gd name="connsiteX5" fmla="*/ 52990 w 126780"/>
                <a:gd name="connsiteY5" fmla="*/ 40344 h 163605"/>
                <a:gd name="connsiteX6" fmla="*/ 79981 w 126780"/>
                <a:gd name="connsiteY6" fmla="*/ 49502 h 163605"/>
                <a:gd name="connsiteX7" fmla="*/ 84686 w 126780"/>
                <a:gd name="connsiteY7" fmla="*/ 52225 h 163605"/>
                <a:gd name="connsiteX8" fmla="*/ 86419 w 126780"/>
                <a:gd name="connsiteY8" fmla="*/ 50245 h 163605"/>
                <a:gd name="connsiteX9" fmla="*/ 86419 w 126780"/>
                <a:gd name="connsiteY9" fmla="*/ 0 h 163605"/>
                <a:gd name="connsiteX10" fmla="*/ 126781 w 126780"/>
                <a:gd name="connsiteY10" fmla="*/ 0 h 163605"/>
                <a:gd name="connsiteX11" fmla="*/ 126781 w 126780"/>
                <a:gd name="connsiteY11" fmla="*/ 160635 h 163605"/>
                <a:gd name="connsiteX12" fmla="*/ 86419 w 126780"/>
                <a:gd name="connsiteY12" fmla="*/ 160635 h 163605"/>
                <a:gd name="connsiteX13" fmla="*/ 86419 w 126780"/>
                <a:gd name="connsiteY13" fmla="*/ 153705 h 163605"/>
                <a:gd name="connsiteX14" fmla="*/ 86419 w 126780"/>
                <a:gd name="connsiteY14" fmla="*/ 153705 h 163605"/>
                <a:gd name="connsiteX15" fmla="*/ 64876 w 126780"/>
                <a:gd name="connsiteY15" fmla="*/ 127964 h 163605"/>
                <a:gd name="connsiteX16" fmla="*/ 88400 w 126780"/>
                <a:gd name="connsiteY16" fmla="*/ 101728 h 163605"/>
                <a:gd name="connsiteX17" fmla="*/ 64876 w 126780"/>
                <a:gd name="connsiteY17" fmla="*/ 75491 h 163605"/>
                <a:gd name="connsiteX18" fmla="*/ 40857 w 126780"/>
                <a:gd name="connsiteY18" fmla="*/ 101728 h 163605"/>
                <a:gd name="connsiteX19" fmla="*/ 64876 w 126780"/>
                <a:gd name="connsiteY19" fmla="*/ 127964 h 16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780" h="163605">
                  <a:moveTo>
                    <a:pt x="86419" y="153705"/>
                  </a:moveTo>
                  <a:cubicBezTo>
                    <a:pt x="86419" y="152220"/>
                    <a:pt x="85676" y="151725"/>
                    <a:pt x="84686" y="151725"/>
                  </a:cubicBezTo>
                  <a:cubicBezTo>
                    <a:pt x="83200" y="151725"/>
                    <a:pt x="82210" y="152715"/>
                    <a:pt x="79981" y="154448"/>
                  </a:cubicBezTo>
                  <a:cubicBezTo>
                    <a:pt x="75029" y="158655"/>
                    <a:pt x="66114" y="163606"/>
                    <a:pt x="52990" y="163606"/>
                  </a:cubicBezTo>
                  <a:cubicBezTo>
                    <a:pt x="22038" y="163606"/>
                    <a:pt x="0" y="138359"/>
                    <a:pt x="0" y="101975"/>
                  </a:cubicBezTo>
                  <a:cubicBezTo>
                    <a:pt x="0" y="65591"/>
                    <a:pt x="22038" y="40344"/>
                    <a:pt x="52990" y="40344"/>
                  </a:cubicBezTo>
                  <a:cubicBezTo>
                    <a:pt x="66114" y="40344"/>
                    <a:pt x="74781" y="45295"/>
                    <a:pt x="79981" y="49502"/>
                  </a:cubicBezTo>
                  <a:cubicBezTo>
                    <a:pt x="82210" y="51235"/>
                    <a:pt x="83448" y="52225"/>
                    <a:pt x="84686" y="52225"/>
                  </a:cubicBezTo>
                  <a:cubicBezTo>
                    <a:pt x="85924" y="52225"/>
                    <a:pt x="86419" y="51483"/>
                    <a:pt x="86419" y="50245"/>
                  </a:cubicBezTo>
                  <a:lnTo>
                    <a:pt x="86419" y="0"/>
                  </a:lnTo>
                  <a:lnTo>
                    <a:pt x="126781" y="0"/>
                  </a:lnTo>
                  <a:lnTo>
                    <a:pt x="126781" y="160635"/>
                  </a:lnTo>
                  <a:lnTo>
                    <a:pt x="86419" y="160635"/>
                  </a:lnTo>
                  <a:lnTo>
                    <a:pt x="86419" y="153705"/>
                  </a:lnTo>
                  <a:lnTo>
                    <a:pt x="86419" y="153705"/>
                  </a:lnTo>
                  <a:close/>
                  <a:moveTo>
                    <a:pt x="64876" y="127964"/>
                  </a:moveTo>
                  <a:cubicBezTo>
                    <a:pt x="79238" y="127964"/>
                    <a:pt x="88400" y="117321"/>
                    <a:pt x="88400" y="101728"/>
                  </a:cubicBezTo>
                  <a:cubicBezTo>
                    <a:pt x="88400" y="86134"/>
                    <a:pt x="79486" y="75491"/>
                    <a:pt x="64876" y="75491"/>
                  </a:cubicBezTo>
                  <a:cubicBezTo>
                    <a:pt x="50267" y="75491"/>
                    <a:pt x="40857" y="86134"/>
                    <a:pt x="40857" y="101728"/>
                  </a:cubicBezTo>
                  <a:cubicBezTo>
                    <a:pt x="40610" y="117321"/>
                    <a:pt x="49771" y="127964"/>
                    <a:pt x="64876" y="127964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" name="Freihandform 36">
              <a:extLst>
                <a:ext uri="{FF2B5EF4-FFF2-40B4-BE49-F238E27FC236}">
                  <a16:creationId xmlns:a16="http://schemas.microsoft.com/office/drawing/2014/main" id="{2C0259F3-95AD-98E6-46FB-309EFD6685BE}"/>
                </a:ext>
              </a:extLst>
            </p:cNvPr>
            <p:cNvSpPr/>
            <p:nvPr/>
          </p:nvSpPr>
          <p:spPr>
            <a:xfrm>
              <a:off x="1580266" y="555832"/>
              <a:ext cx="46552" cy="167813"/>
            </a:xfrm>
            <a:custGeom>
              <a:avLst/>
              <a:gdLst>
                <a:gd name="connsiteX0" fmla="*/ 23276 w 46552"/>
                <a:gd name="connsiteY0" fmla="*/ 0 h 167813"/>
                <a:gd name="connsiteX1" fmla="*/ 46552 w 46552"/>
                <a:gd name="connsiteY1" fmla="*/ 20544 h 167813"/>
                <a:gd name="connsiteX2" fmla="*/ 23276 w 46552"/>
                <a:gd name="connsiteY2" fmla="*/ 41087 h 167813"/>
                <a:gd name="connsiteX3" fmla="*/ 0 w 46552"/>
                <a:gd name="connsiteY3" fmla="*/ 20544 h 167813"/>
                <a:gd name="connsiteX4" fmla="*/ 23276 w 46552"/>
                <a:gd name="connsiteY4" fmla="*/ 0 h 167813"/>
                <a:gd name="connsiteX5" fmla="*/ 43333 w 46552"/>
                <a:gd name="connsiteY5" fmla="*/ 50740 h 167813"/>
                <a:gd name="connsiteX6" fmla="*/ 43333 w 46552"/>
                <a:gd name="connsiteY6" fmla="*/ 167813 h 167813"/>
                <a:gd name="connsiteX7" fmla="*/ 2971 w 46552"/>
                <a:gd name="connsiteY7" fmla="*/ 167813 h 167813"/>
                <a:gd name="connsiteX8" fmla="*/ 2971 w 46552"/>
                <a:gd name="connsiteY8" fmla="*/ 50740 h 167813"/>
                <a:gd name="connsiteX9" fmla="*/ 43333 w 46552"/>
                <a:gd name="connsiteY9" fmla="*/ 50740 h 16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552" h="167813">
                  <a:moveTo>
                    <a:pt x="23276" y="0"/>
                  </a:moveTo>
                  <a:cubicBezTo>
                    <a:pt x="36895" y="0"/>
                    <a:pt x="46552" y="8168"/>
                    <a:pt x="46552" y="20544"/>
                  </a:cubicBezTo>
                  <a:cubicBezTo>
                    <a:pt x="46552" y="32919"/>
                    <a:pt x="36895" y="41087"/>
                    <a:pt x="23276" y="41087"/>
                  </a:cubicBezTo>
                  <a:cubicBezTo>
                    <a:pt x="9657" y="41087"/>
                    <a:pt x="0" y="33167"/>
                    <a:pt x="0" y="20544"/>
                  </a:cubicBezTo>
                  <a:cubicBezTo>
                    <a:pt x="0" y="7920"/>
                    <a:pt x="9657" y="0"/>
                    <a:pt x="23276" y="0"/>
                  </a:cubicBezTo>
                  <a:close/>
                  <a:moveTo>
                    <a:pt x="43333" y="50740"/>
                  </a:moveTo>
                  <a:lnTo>
                    <a:pt x="43333" y="167813"/>
                  </a:lnTo>
                  <a:lnTo>
                    <a:pt x="2971" y="167813"/>
                  </a:lnTo>
                  <a:lnTo>
                    <a:pt x="2971" y="50740"/>
                  </a:lnTo>
                  <a:lnTo>
                    <a:pt x="43333" y="50740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" name="Freihandform 37">
              <a:extLst>
                <a:ext uri="{FF2B5EF4-FFF2-40B4-BE49-F238E27FC236}">
                  <a16:creationId xmlns:a16="http://schemas.microsoft.com/office/drawing/2014/main" id="{7536BE70-9F41-2D75-FFE5-4439D66960A8}"/>
                </a:ext>
              </a:extLst>
            </p:cNvPr>
            <p:cNvSpPr/>
            <p:nvPr/>
          </p:nvSpPr>
          <p:spPr>
            <a:xfrm>
              <a:off x="1641923" y="602859"/>
              <a:ext cx="120342" cy="123261"/>
            </a:xfrm>
            <a:custGeom>
              <a:avLst/>
              <a:gdLst>
                <a:gd name="connsiteX0" fmla="*/ 0 w 120342"/>
                <a:gd name="connsiteY0" fmla="*/ 90589 h 123261"/>
                <a:gd name="connsiteX1" fmla="*/ 36400 w 120342"/>
                <a:gd name="connsiteY1" fmla="*/ 54453 h 123261"/>
                <a:gd name="connsiteX2" fmla="*/ 65124 w 120342"/>
                <a:gd name="connsiteY2" fmla="*/ 47770 h 123261"/>
                <a:gd name="connsiteX3" fmla="*/ 72057 w 120342"/>
                <a:gd name="connsiteY3" fmla="*/ 40840 h 123261"/>
                <a:gd name="connsiteX4" fmla="*/ 57943 w 120342"/>
                <a:gd name="connsiteY4" fmla="*/ 32177 h 123261"/>
                <a:gd name="connsiteX5" fmla="*/ 29467 w 120342"/>
                <a:gd name="connsiteY5" fmla="*/ 49007 h 123261"/>
                <a:gd name="connsiteX6" fmla="*/ 495 w 120342"/>
                <a:gd name="connsiteY6" fmla="*/ 31682 h 123261"/>
                <a:gd name="connsiteX7" fmla="*/ 59429 w 120342"/>
                <a:gd name="connsiteY7" fmla="*/ 0 h 123261"/>
                <a:gd name="connsiteX8" fmla="*/ 109695 w 120342"/>
                <a:gd name="connsiteY8" fmla="*/ 49007 h 123261"/>
                <a:gd name="connsiteX9" fmla="*/ 109695 w 120342"/>
                <a:gd name="connsiteY9" fmla="*/ 84649 h 123261"/>
                <a:gd name="connsiteX10" fmla="*/ 116381 w 120342"/>
                <a:gd name="connsiteY10" fmla="*/ 90589 h 123261"/>
                <a:gd name="connsiteX11" fmla="*/ 120343 w 120342"/>
                <a:gd name="connsiteY11" fmla="*/ 90589 h 123261"/>
                <a:gd name="connsiteX12" fmla="*/ 120343 w 120342"/>
                <a:gd name="connsiteY12" fmla="*/ 120538 h 123261"/>
                <a:gd name="connsiteX13" fmla="*/ 103257 w 120342"/>
                <a:gd name="connsiteY13" fmla="*/ 122519 h 123261"/>
                <a:gd name="connsiteX14" fmla="*/ 77752 w 120342"/>
                <a:gd name="connsiteY14" fmla="*/ 108658 h 123261"/>
                <a:gd name="connsiteX15" fmla="*/ 74781 w 120342"/>
                <a:gd name="connsiteY15" fmla="*/ 105935 h 123261"/>
                <a:gd name="connsiteX16" fmla="*/ 71067 w 120342"/>
                <a:gd name="connsiteY16" fmla="*/ 109153 h 123261"/>
                <a:gd name="connsiteX17" fmla="*/ 39371 w 120342"/>
                <a:gd name="connsiteY17" fmla="*/ 123261 h 123261"/>
                <a:gd name="connsiteX18" fmla="*/ 0 w 120342"/>
                <a:gd name="connsiteY18" fmla="*/ 90589 h 123261"/>
                <a:gd name="connsiteX19" fmla="*/ 0 w 120342"/>
                <a:gd name="connsiteY19" fmla="*/ 90589 h 123261"/>
                <a:gd name="connsiteX20" fmla="*/ 50762 w 120342"/>
                <a:gd name="connsiteY20" fmla="*/ 95045 h 123261"/>
                <a:gd name="connsiteX21" fmla="*/ 72057 w 120342"/>
                <a:gd name="connsiteY21" fmla="*/ 70788 h 123261"/>
                <a:gd name="connsiteX22" fmla="*/ 72057 w 120342"/>
                <a:gd name="connsiteY22" fmla="*/ 68561 h 123261"/>
                <a:gd name="connsiteX23" fmla="*/ 64133 w 120342"/>
                <a:gd name="connsiteY23" fmla="*/ 72769 h 123261"/>
                <a:gd name="connsiteX24" fmla="*/ 49524 w 120342"/>
                <a:gd name="connsiteY24" fmla="*/ 75986 h 123261"/>
                <a:gd name="connsiteX25" fmla="*/ 38629 w 120342"/>
                <a:gd name="connsiteY25" fmla="*/ 85887 h 123261"/>
                <a:gd name="connsiteX26" fmla="*/ 50762 w 120342"/>
                <a:gd name="connsiteY26" fmla="*/ 95045 h 123261"/>
                <a:gd name="connsiteX27" fmla="*/ 50762 w 120342"/>
                <a:gd name="connsiteY27" fmla="*/ 95045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0342" h="123261">
                  <a:moveTo>
                    <a:pt x="0" y="90589"/>
                  </a:moveTo>
                  <a:cubicBezTo>
                    <a:pt x="0" y="72521"/>
                    <a:pt x="11390" y="60393"/>
                    <a:pt x="36400" y="54453"/>
                  </a:cubicBezTo>
                  <a:lnTo>
                    <a:pt x="65124" y="47770"/>
                  </a:lnTo>
                  <a:cubicBezTo>
                    <a:pt x="70076" y="46532"/>
                    <a:pt x="72057" y="44305"/>
                    <a:pt x="72057" y="40840"/>
                  </a:cubicBezTo>
                  <a:cubicBezTo>
                    <a:pt x="72057" y="35394"/>
                    <a:pt x="67600" y="32177"/>
                    <a:pt x="57943" y="32177"/>
                  </a:cubicBezTo>
                  <a:cubicBezTo>
                    <a:pt x="46800" y="32177"/>
                    <a:pt x="35162" y="38612"/>
                    <a:pt x="29467" y="49007"/>
                  </a:cubicBezTo>
                  <a:lnTo>
                    <a:pt x="495" y="31682"/>
                  </a:lnTo>
                  <a:cubicBezTo>
                    <a:pt x="9905" y="14356"/>
                    <a:pt x="30705" y="0"/>
                    <a:pt x="59429" y="0"/>
                  </a:cubicBezTo>
                  <a:cubicBezTo>
                    <a:pt x="94343" y="0"/>
                    <a:pt x="109695" y="17326"/>
                    <a:pt x="109695" y="49007"/>
                  </a:cubicBezTo>
                  <a:lnTo>
                    <a:pt x="109695" y="84649"/>
                  </a:lnTo>
                  <a:cubicBezTo>
                    <a:pt x="109695" y="89104"/>
                    <a:pt x="111676" y="90589"/>
                    <a:pt x="116381" y="90589"/>
                  </a:cubicBezTo>
                  <a:lnTo>
                    <a:pt x="120343" y="90589"/>
                  </a:lnTo>
                  <a:lnTo>
                    <a:pt x="120343" y="120538"/>
                  </a:lnTo>
                  <a:cubicBezTo>
                    <a:pt x="115886" y="121776"/>
                    <a:pt x="109448" y="122519"/>
                    <a:pt x="103257" y="122519"/>
                  </a:cubicBezTo>
                  <a:cubicBezTo>
                    <a:pt x="88400" y="122519"/>
                    <a:pt x="81962" y="117568"/>
                    <a:pt x="77752" y="108658"/>
                  </a:cubicBezTo>
                  <a:cubicBezTo>
                    <a:pt x="76762" y="106925"/>
                    <a:pt x="76267" y="105935"/>
                    <a:pt x="74781" y="105935"/>
                  </a:cubicBezTo>
                  <a:cubicBezTo>
                    <a:pt x="73295" y="105935"/>
                    <a:pt x="72800" y="106925"/>
                    <a:pt x="71067" y="109153"/>
                  </a:cubicBezTo>
                  <a:cubicBezTo>
                    <a:pt x="64629" y="117816"/>
                    <a:pt x="53981" y="123261"/>
                    <a:pt x="39371" y="123261"/>
                  </a:cubicBezTo>
                  <a:cubicBezTo>
                    <a:pt x="14609" y="123261"/>
                    <a:pt x="0" y="109153"/>
                    <a:pt x="0" y="90589"/>
                  </a:cubicBezTo>
                  <a:lnTo>
                    <a:pt x="0" y="90589"/>
                  </a:lnTo>
                  <a:close/>
                  <a:moveTo>
                    <a:pt x="50762" y="95045"/>
                  </a:moveTo>
                  <a:cubicBezTo>
                    <a:pt x="62400" y="95045"/>
                    <a:pt x="72057" y="87867"/>
                    <a:pt x="72057" y="70788"/>
                  </a:cubicBezTo>
                  <a:lnTo>
                    <a:pt x="72057" y="68561"/>
                  </a:lnTo>
                  <a:cubicBezTo>
                    <a:pt x="70571" y="70541"/>
                    <a:pt x="68343" y="71779"/>
                    <a:pt x="64133" y="72769"/>
                  </a:cubicBezTo>
                  <a:lnTo>
                    <a:pt x="49524" y="75986"/>
                  </a:lnTo>
                  <a:cubicBezTo>
                    <a:pt x="42591" y="77471"/>
                    <a:pt x="38629" y="80689"/>
                    <a:pt x="38629" y="85887"/>
                  </a:cubicBezTo>
                  <a:cubicBezTo>
                    <a:pt x="38629" y="90837"/>
                    <a:pt x="43086" y="95045"/>
                    <a:pt x="50762" y="95045"/>
                  </a:cubicBezTo>
                  <a:lnTo>
                    <a:pt x="50762" y="9504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9" name="Freihandform 38">
              <a:extLst>
                <a:ext uri="{FF2B5EF4-FFF2-40B4-BE49-F238E27FC236}">
                  <a16:creationId xmlns:a16="http://schemas.microsoft.com/office/drawing/2014/main" id="{E51EF56C-6B24-7954-FAFB-4BE0CD2FD72D}"/>
                </a:ext>
              </a:extLst>
            </p:cNvPr>
            <p:cNvSpPr/>
            <p:nvPr/>
          </p:nvSpPr>
          <p:spPr>
            <a:xfrm>
              <a:off x="1108552" y="779088"/>
              <a:ext cx="162438" cy="158413"/>
            </a:xfrm>
            <a:custGeom>
              <a:avLst/>
              <a:gdLst>
                <a:gd name="connsiteX0" fmla="*/ 0 w 162438"/>
                <a:gd name="connsiteY0" fmla="*/ 79451 h 158413"/>
                <a:gd name="connsiteX1" fmla="*/ 82705 w 162438"/>
                <a:gd name="connsiteY1" fmla="*/ 0 h 158413"/>
                <a:gd name="connsiteX2" fmla="*/ 153029 w 162438"/>
                <a:gd name="connsiteY2" fmla="*/ 37622 h 158413"/>
                <a:gd name="connsiteX3" fmla="*/ 117124 w 162438"/>
                <a:gd name="connsiteY3" fmla="*/ 57423 h 158413"/>
                <a:gd name="connsiteX4" fmla="*/ 82705 w 162438"/>
                <a:gd name="connsiteY4" fmla="*/ 37869 h 158413"/>
                <a:gd name="connsiteX5" fmla="*/ 43086 w 162438"/>
                <a:gd name="connsiteY5" fmla="*/ 79451 h 158413"/>
                <a:gd name="connsiteX6" fmla="*/ 82705 w 162438"/>
                <a:gd name="connsiteY6" fmla="*/ 120538 h 158413"/>
                <a:gd name="connsiteX7" fmla="*/ 116876 w 162438"/>
                <a:gd name="connsiteY7" fmla="*/ 100737 h 158413"/>
                <a:gd name="connsiteX8" fmla="*/ 92610 w 162438"/>
                <a:gd name="connsiteY8" fmla="*/ 77719 h 158413"/>
                <a:gd name="connsiteX9" fmla="*/ 89886 w 162438"/>
                <a:gd name="connsiteY9" fmla="*/ 73016 h 158413"/>
                <a:gd name="connsiteX10" fmla="*/ 94591 w 162438"/>
                <a:gd name="connsiteY10" fmla="*/ 69303 h 158413"/>
                <a:gd name="connsiteX11" fmla="*/ 162438 w 162438"/>
                <a:gd name="connsiteY11" fmla="*/ 69303 h 158413"/>
                <a:gd name="connsiteX12" fmla="*/ 162438 w 162438"/>
                <a:gd name="connsiteY12" fmla="*/ 74254 h 158413"/>
                <a:gd name="connsiteX13" fmla="*/ 82952 w 162438"/>
                <a:gd name="connsiteY13" fmla="*/ 158408 h 158413"/>
                <a:gd name="connsiteX14" fmla="*/ 0 w 162438"/>
                <a:gd name="connsiteY14" fmla="*/ 79451 h 158413"/>
                <a:gd name="connsiteX15" fmla="*/ 0 w 162438"/>
                <a:gd name="connsiteY15" fmla="*/ 79451 h 15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2438" h="158413">
                  <a:moveTo>
                    <a:pt x="0" y="79451"/>
                  </a:moveTo>
                  <a:cubicBezTo>
                    <a:pt x="0" y="34652"/>
                    <a:pt x="32190" y="0"/>
                    <a:pt x="82705" y="0"/>
                  </a:cubicBezTo>
                  <a:cubicBezTo>
                    <a:pt x="114895" y="0"/>
                    <a:pt x="137924" y="14356"/>
                    <a:pt x="153029" y="37622"/>
                  </a:cubicBezTo>
                  <a:lnTo>
                    <a:pt x="117124" y="57423"/>
                  </a:lnTo>
                  <a:cubicBezTo>
                    <a:pt x="110933" y="45790"/>
                    <a:pt x="99791" y="37869"/>
                    <a:pt x="82705" y="37869"/>
                  </a:cubicBezTo>
                  <a:cubicBezTo>
                    <a:pt x="58686" y="37869"/>
                    <a:pt x="43086" y="54700"/>
                    <a:pt x="43086" y="79451"/>
                  </a:cubicBezTo>
                  <a:cubicBezTo>
                    <a:pt x="43086" y="104203"/>
                    <a:pt x="58438" y="120538"/>
                    <a:pt x="82705" y="120538"/>
                  </a:cubicBezTo>
                  <a:cubicBezTo>
                    <a:pt x="98800" y="120538"/>
                    <a:pt x="111429" y="112866"/>
                    <a:pt x="116876" y="100737"/>
                  </a:cubicBezTo>
                  <a:lnTo>
                    <a:pt x="92610" y="77719"/>
                  </a:lnTo>
                  <a:cubicBezTo>
                    <a:pt x="90629" y="75986"/>
                    <a:pt x="89886" y="74254"/>
                    <a:pt x="89886" y="73016"/>
                  </a:cubicBezTo>
                  <a:cubicBezTo>
                    <a:pt x="89886" y="71036"/>
                    <a:pt x="91371" y="69303"/>
                    <a:pt x="94591" y="69303"/>
                  </a:cubicBezTo>
                  <a:lnTo>
                    <a:pt x="162438" y="69303"/>
                  </a:lnTo>
                  <a:lnTo>
                    <a:pt x="162438" y="74254"/>
                  </a:lnTo>
                  <a:cubicBezTo>
                    <a:pt x="162438" y="138359"/>
                    <a:pt x="120095" y="158408"/>
                    <a:pt x="82952" y="158408"/>
                  </a:cubicBezTo>
                  <a:cubicBezTo>
                    <a:pt x="32190" y="158903"/>
                    <a:pt x="0" y="124251"/>
                    <a:pt x="0" y="79451"/>
                  </a:cubicBezTo>
                  <a:lnTo>
                    <a:pt x="0" y="79451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0" name="Freihandform 39">
              <a:extLst>
                <a:ext uri="{FF2B5EF4-FFF2-40B4-BE49-F238E27FC236}">
                  <a16:creationId xmlns:a16="http://schemas.microsoft.com/office/drawing/2014/main" id="{281C75F9-CBD1-BBCC-2E4A-D6C390CA8D9A}"/>
                </a:ext>
              </a:extLst>
            </p:cNvPr>
            <p:cNvSpPr/>
            <p:nvPr/>
          </p:nvSpPr>
          <p:spPr>
            <a:xfrm>
              <a:off x="1285599" y="814977"/>
              <a:ext cx="73295" cy="119053"/>
            </a:xfrm>
            <a:custGeom>
              <a:avLst/>
              <a:gdLst>
                <a:gd name="connsiteX0" fmla="*/ 0 w 73295"/>
                <a:gd name="connsiteY0" fmla="*/ 2228 h 119053"/>
                <a:gd name="connsiteX1" fmla="*/ 40362 w 73295"/>
                <a:gd name="connsiteY1" fmla="*/ 2228 h 119053"/>
                <a:gd name="connsiteX2" fmla="*/ 40362 w 73295"/>
                <a:gd name="connsiteY2" fmla="*/ 17078 h 119053"/>
                <a:gd name="connsiteX3" fmla="*/ 41848 w 73295"/>
                <a:gd name="connsiteY3" fmla="*/ 19058 h 119053"/>
                <a:gd name="connsiteX4" fmla="*/ 46057 w 73295"/>
                <a:gd name="connsiteY4" fmla="*/ 14603 h 119053"/>
                <a:gd name="connsiteX5" fmla="*/ 72057 w 73295"/>
                <a:gd name="connsiteY5" fmla="*/ 0 h 119053"/>
                <a:gd name="connsiteX6" fmla="*/ 72800 w 73295"/>
                <a:gd name="connsiteY6" fmla="*/ 0 h 119053"/>
                <a:gd name="connsiteX7" fmla="*/ 73295 w 73295"/>
                <a:gd name="connsiteY7" fmla="*/ 40840 h 119053"/>
                <a:gd name="connsiteX8" fmla="*/ 64629 w 73295"/>
                <a:gd name="connsiteY8" fmla="*/ 40840 h 119053"/>
                <a:gd name="connsiteX9" fmla="*/ 40610 w 73295"/>
                <a:gd name="connsiteY9" fmla="*/ 65838 h 119053"/>
                <a:gd name="connsiteX10" fmla="*/ 40610 w 73295"/>
                <a:gd name="connsiteY10" fmla="*/ 119053 h 119053"/>
                <a:gd name="connsiteX11" fmla="*/ 248 w 73295"/>
                <a:gd name="connsiteY11" fmla="*/ 119053 h 119053"/>
                <a:gd name="connsiteX12" fmla="*/ 248 w 73295"/>
                <a:gd name="connsiteY12" fmla="*/ 2228 h 119053"/>
                <a:gd name="connsiteX13" fmla="*/ 0 w 73295"/>
                <a:gd name="connsiteY13" fmla="*/ 2228 h 119053"/>
                <a:gd name="connsiteX14" fmla="*/ 0 w 73295"/>
                <a:gd name="connsiteY14" fmla="*/ 2228 h 11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295" h="119053">
                  <a:moveTo>
                    <a:pt x="0" y="2228"/>
                  </a:moveTo>
                  <a:lnTo>
                    <a:pt x="40362" y="2228"/>
                  </a:lnTo>
                  <a:lnTo>
                    <a:pt x="40362" y="17078"/>
                  </a:lnTo>
                  <a:cubicBezTo>
                    <a:pt x="40362" y="18563"/>
                    <a:pt x="40857" y="19058"/>
                    <a:pt x="41848" y="19058"/>
                  </a:cubicBezTo>
                  <a:cubicBezTo>
                    <a:pt x="42838" y="19058"/>
                    <a:pt x="43581" y="18316"/>
                    <a:pt x="46057" y="14603"/>
                  </a:cubicBezTo>
                  <a:cubicBezTo>
                    <a:pt x="52248" y="4455"/>
                    <a:pt x="60914" y="0"/>
                    <a:pt x="72057" y="0"/>
                  </a:cubicBezTo>
                  <a:lnTo>
                    <a:pt x="72800" y="0"/>
                  </a:lnTo>
                  <a:lnTo>
                    <a:pt x="73295" y="40840"/>
                  </a:lnTo>
                  <a:lnTo>
                    <a:pt x="64629" y="40840"/>
                  </a:lnTo>
                  <a:cubicBezTo>
                    <a:pt x="48286" y="40840"/>
                    <a:pt x="40610" y="48512"/>
                    <a:pt x="40610" y="65838"/>
                  </a:cubicBezTo>
                  <a:lnTo>
                    <a:pt x="40610" y="119053"/>
                  </a:lnTo>
                  <a:lnTo>
                    <a:pt x="248" y="119053"/>
                  </a:lnTo>
                  <a:lnTo>
                    <a:pt x="248" y="2228"/>
                  </a:lnTo>
                  <a:lnTo>
                    <a:pt x="0" y="2228"/>
                  </a:lnTo>
                  <a:lnTo>
                    <a:pt x="0" y="222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1" name="Freihandform 40">
              <a:extLst>
                <a:ext uri="{FF2B5EF4-FFF2-40B4-BE49-F238E27FC236}">
                  <a16:creationId xmlns:a16="http://schemas.microsoft.com/office/drawing/2014/main" id="{31000B3D-FCE1-0656-1118-7F98F9CCA958}"/>
                </a:ext>
              </a:extLst>
            </p:cNvPr>
            <p:cNvSpPr/>
            <p:nvPr/>
          </p:nvSpPr>
          <p:spPr>
            <a:xfrm>
              <a:off x="1364095" y="814235"/>
              <a:ext cx="129504" cy="123261"/>
            </a:xfrm>
            <a:custGeom>
              <a:avLst/>
              <a:gdLst>
                <a:gd name="connsiteX0" fmla="*/ 0 w 129504"/>
                <a:gd name="connsiteY0" fmla="*/ 61631 h 123261"/>
                <a:gd name="connsiteX1" fmla="*/ 64876 w 129504"/>
                <a:gd name="connsiteY1" fmla="*/ 0 h 123261"/>
                <a:gd name="connsiteX2" fmla="*/ 129505 w 129504"/>
                <a:gd name="connsiteY2" fmla="*/ 61631 h 123261"/>
                <a:gd name="connsiteX3" fmla="*/ 64876 w 129504"/>
                <a:gd name="connsiteY3" fmla="*/ 123261 h 123261"/>
                <a:gd name="connsiteX4" fmla="*/ 0 w 129504"/>
                <a:gd name="connsiteY4" fmla="*/ 61631 h 123261"/>
                <a:gd name="connsiteX5" fmla="*/ 0 w 129504"/>
                <a:gd name="connsiteY5" fmla="*/ 61631 h 123261"/>
                <a:gd name="connsiteX6" fmla="*/ 64876 w 129504"/>
                <a:gd name="connsiteY6" fmla="*/ 87619 h 123261"/>
                <a:gd name="connsiteX7" fmla="*/ 89143 w 129504"/>
                <a:gd name="connsiteY7" fmla="*/ 61631 h 123261"/>
                <a:gd name="connsiteX8" fmla="*/ 64876 w 129504"/>
                <a:gd name="connsiteY8" fmla="*/ 35642 h 123261"/>
                <a:gd name="connsiteX9" fmla="*/ 40362 w 129504"/>
                <a:gd name="connsiteY9" fmla="*/ 61631 h 123261"/>
                <a:gd name="connsiteX10" fmla="*/ 64876 w 129504"/>
                <a:gd name="connsiteY10" fmla="*/ 87619 h 12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9504" h="123261">
                  <a:moveTo>
                    <a:pt x="0" y="61631"/>
                  </a:moveTo>
                  <a:cubicBezTo>
                    <a:pt x="0" y="25494"/>
                    <a:pt x="27238" y="0"/>
                    <a:pt x="64876" y="0"/>
                  </a:cubicBezTo>
                  <a:cubicBezTo>
                    <a:pt x="102514" y="0"/>
                    <a:pt x="129505" y="25246"/>
                    <a:pt x="129505" y="61631"/>
                  </a:cubicBezTo>
                  <a:cubicBezTo>
                    <a:pt x="129505" y="98015"/>
                    <a:pt x="102019" y="123261"/>
                    <a:pt x="64876" y="123261"/>
                  </a:cubicBezTo>
                  <a:cubicBezTo>
                    <a:pt x="27733" y="123261"/>
                    <a:pt x="0" y="98015"/>
                    <a:pt x="0" y="61631"/>
                  </a:cubicBezTo>
                  <a:lnTo>
                    <a:pt x="0" y="61631"/>
                  </a:lnTo>
                  <a:close/>
                  <a:moveTo>
                    <a:pt x="64876" y="87619"/>
                  </a:moveTo>
                  <a:cubicBezTo>
                    <a:pt x="79733" y="87619"/>
                    <a:pt x="89143" y="76976"/>
                    <a:pt x="89143" y="61631"/>
                  </a:cubicBezTo>
                  <a:cubicBezTo>
                    <a:pt x="89143" y="46285"/>
                    <a:pt x="79733" y="35642"/>
                    <a:pt x="64876" y="35642"/>
                  </a:cubicBezTo>
                  <a:cubicBezTo>
                    <a:pt x="50019" y="35642"/>
                    <a:pt x="40362" y="46285"/>
                    <a:pt x="40362" y="61631"/>
                  </a:cubicBezTo>
                  <a:cubicBezTo>
                    <a:pt x="40362" y="76976"/>
                    <a:pt x="49771" y="87619"/>
                    <a:pt x="64876" y="87619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2" name="Freihandform 41">
              <a:extLst>
                <a:ext uri="{FF2B5EF4-FFF2-40B4-BE49-F238E27FC236}">
                  <a16:creationId xmlns:a16="http://schemas.microsoft.com/office/drawing/2014/main" id="{7DD6962A-5089-6B55-D2B9-178C4666E3E9}"/>
                </a:ext>
              </a:extLst>
            </p:cNvPr>
            <p:cNvSpPr/>
            <p:nvPr/>
          </p:nvSpPr>
          <p:spPr>
            <a:xfrm>
              <a:off x="1505238" y="817452"/>
              <a:ext cx="113409" cy="120538"/>
            </a:xfrm>
            <a:custGeom>
              <a:avLst/>
              <a:gdLst>
                <a:gd name="connsiteX0" fmla="*/ 56705 w 113409"/>
                <a:gd name="connsiteY0" fmla="*/ 120538 h 120538"/>
                <a:gd name="connsiteX1" fmla="*/ 0 w 113409"/>
                <a:gd name="connsiteY1" fmla="*/ 70293 h 120538"/>
                <a:gd name="connsiteX2" fmla="*/ 0 w 113409"/>
                <a:gd name="connsiteY2" fmla="*/ 0 h 120538"/>
                <a:gd name="connsiteX3" fmla="*/ 40610 w 113409"/>
                <a:gd name="connsiteY3" fmla="*/ 0 h 120538"/>
                <a:gd name="connsiteX4" fmla="*/ 40610 w 113409"/>
                <a:gd name="connsiteY4" fmla="*/ 67571 h 120538"/>
                <a:gd name="connsiteX5" fmla="*/ 56705 w 113409"/>
                <a:gd name="connsiteY5" fmla="*/ 85639 h 120538"/>
                <a:gd name="connsiteX6" fmla="*/ 72800 w 113409"/>
                <a:gd name="connsiteY6" fmla="*/ 67571 h 120538"/>
                <a:gd name="connsiteX7" fmla="*/ 72800 w 113409"/>
                <a:gd name="connsiteY7" fmla="*/ 0 h 120538"/>
                <a:gd name="connsiteX8" fmla="*/ 113409 w 113409"/>
                <a:gd name="connsiteY8" fmla="*/ 0 h 120538"/>
                <a:gd name="connsiteX9" fmla="*/ 113409 w 113409"/>
                <a:gd name="connsiteY9" fmla="*/ 70541 h 120538"/>
                <a:gd name="connsiteX10" fmla="*/ 56705 w 113409"/>
                <a:gd name="connsiteY10" fmla="*/ 120538 h 120538"/>
                <a:gd name="connsiteX11" fmla="*/ 56705 w 113409"/>
                <a:gd name="connsiteY11" fmla="*/ 120538 h 12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409" h="120538">
                  <a:moveTo>
                    <a:pt x="56705" y="120538"/>
                  </a:moveTo>
                  <a:cubicBezTo>
                    <a:pt x="19810" y="120538"/>
                    <a:pt x="0" y="101975"/>
                    <a:pt x="0" y="70293"/>
                  </a:cubicBezTo>
                  <a:lnTo>
                    <a:pt x="0" y="0"/>
                  </a:lnTo>
                  <a:lnTo>
                    <a:pt x="40610" y="0"/>
                  </a:lnTo>
                  <a:lnTo>
                    <a:pt x="40610" y="67571"/>
                  </a:lnTo>
                  <a:cubicBezTo>
                    <a:pt x="40610" y="79204"/>
                    <a:pt x="46552" y="85639"/>
                    <a:pt x="56705" y="85639"/>
                  </a:cubicBezTo>
                  <a:cubicBezTo>
                    <a:pt x="66857" y="85639"/>
                    <a:pt x="72800" y="79204"/>
                    <a:pt x="72800" y="67571"/>
                  </a:cubicBezTo>
                  <a:lnTo>
                    <a:pt x="72800" y="0"/>
                  </a:lnTo>
                  <a:lnTo>
                    <a:pt x="113409" y="0"/>
                  </a:lnTo>
                  <a:lnTo>
                    <a:pt x="113409" y="70541"/>
                  </a:lnTo>
                  <a:cubicBezTo>
                    <a:pt x="113409" y="101975"/>
                    <a:pt x="93600" y="120538"/>
                    <a:pt x="56705" y="120538"/>
                  </a:cubicBezTo>
                  <a:lnTo>
                    <a:pt x="56705" y="120538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3" name="Freihandform 42">
              <a:extLst>
                <a:ext uri="{FF2B5EF4-FFF2-40B4-BE49-F238E27FC236}">
                  <a16:creationId xmlns:a16="http://schemas.microsoft.com/office/drawing/2014/main" id="{F6B340D0-C0BE-3213-96B2-A48DB71A2EF4}"/>
                </a:ext>
              </a:extLst>
            </p:cNvPr>
            <p:cNvSpPr/>
            <p:nvPr/>
          </p:nvSpPr>
          <p:spPr>
            <a:xfrm>
              <a:off x="1636723" y="813987"/>
              <a:ext cx="127028" cy="165833"/>
            </a:xfrm>
            <a:custGeom>
              <a:avLst/>
              <a:gdLst>
                <a:gd name="connsiteX0" fmla="*/ 0 w 127028"/>
                <a:gd name="connsiteY0" fmla="*/ 3218 h 165833"/>
                <a:gd name="connsiteX1" fmla="*/ 40610 w 127028"/>
                <a:gd name="connsiteY1" fmla="*/ 3218 h 165833"/>
                <a:gd name="connsiteX2" fmla="*/ 40610 w 127028"/>
                <a:gd name="connsiteY2" fmla="*/ 9900 h 165833"/>
                <a:gd name="connsiteX3" fmla="*/ 42343 w 127028"/>
                <a:gd name="connsiteY3" fmla="*/ 11881 h 165833"/>
                <a:gd name="connsiteX4" fmla="*/ 47048 w 127028"/>
                <a:gd name="connsiteY4" fmla="*/ 9158 h 165833"/>
                <a:gd name="connsiteX5" fmla="*/ 74038 w 127028"/>
                <a:gd name="connsiteY5" fmla="*/ 0 h 165833"/>
                <a:gd name="connsiteX6" fmla="*/ 127029 w 127028"/>
                <a:gd name="connsiteY6" fmla="*/ 61631 h 165833"/>
                <a:gd name="connsiteX7" fmla="*/ 74038 w 127028"/>
                <a:gd name="connsiteY7" fmla="*/ 123261 h 165833"/>
                <a:gd name="connsiteX8" fmla="*/ 47048 w 127028"/>
                <a:gd name="connsiteY8" fmla="*/ 114103 h 165833"/>
                <a:gd name="connsiteX9" fmla="*/ 42343 w 127028"/>
                <a:gd name="connsiteY9" fmla="*/ 111381 h 165833"/>
                <a:gd name="connsiteX10" fmla="*/ 40610 w 127028"/>
                <a:gd name="connsiteY10" fmla="*/ 113361 h 165833"/>
                <a:gd name="connsiteX11" fmla="*/ 40610 w 127028"/>
                <a:gd name="connsiteY11" fmla="*/ 165833 h 165833"/>
                <a:gd name="connsiteX12" fmla="*/ 248 w 127028"/>
                <a:gd name="connsiteY12" fmla="*/ 165833 h 165833"/>
                <a:gd name="connsiteX13" fmla="*/ 248 w 127028"/>
                <a:gd name="connsiteY13" fmla="*/ 3218 h 165833"/>
                <a:gd name="connsiteX14" fmla="*/ 0 w 127028"/>
                <a:gd name="connsiteY14" fmla="*/ 3218 h 165833"/>
                <a:gd name="connsiteX15" fmla="*/ 0 w 127028"/>
                <a:gd name="connsiteY15" fmla="*/ 3218 h 165833"/>
                <a:gd name="connsiteX16" fmla="*/ 62152 w 127028"/>
                <a:gd name="connsiteY16" fmla="*/ 88114 h 165833"/>
                <a:gd name="connsiteX17" fmla="*/ 86172 w 127028"/>
                <a:gd name="connsiteY17" fmla="*/ 61878 h 165833"/>
                <a:gd name="connsiteX18" fmla="*/ 62152 w 127028"/>
                <a:gd name="connsiteY18" fmla="*/ 35642 h 165833"/>
                <a:gd name="connsiteX19" fmla="*/ 38629 w 127028"/>
                <a:gd name="connsiteY19" fmla="*/ 61878 h 165833"/>
                <a:gd name="connsiteX20" fmla="*/ 62152 w 127028"/>
                <a:gd name="connsiteY20" fmla="*/ 88114 h 16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7028" h="165833">
                  <a:moveTo>
                    <a:pt x="0" y="3218"/>
                  </a:moveTo>
                  <a:lnTo>
                    <a:pt x="40610" y="3218"/>
                  </a:lnTo>
                  <a:lnTo>
                    <a:pt x="40610" y="9900"/>
                  </a:lnTo>
                  <a:cubicBezTo>
                    <a:pt x="40610" y="11386"/>
                    <a:pt x="41352" y="11881"/>
                    <a:pt x="42343" y="11881"/>
                  </a:cubicBezTo>
                  <a:cubicBezTo>
                    <a:pt x="43829" y="11881"/>
                    <a:pt x="44819" y="10891"/>
                    <a:pt x="47048" y="9158"/>
                  </a:cubicBezTo>
                  <a:cubicBezTo>
                    <a:pt x="52000" y="4950"/>
                    <a:pt x="60914" y="0"/>
                    <a:pt x="74038" y="0"/>
                  </a:cubicBezTo>
                  <a:cubicBezTo>
                    <a:pt x="104991" y="0"/>
                    <a:pt x="127029" y="25246"/>
                    <a:pt x="127029" y="61631"/>
                  </a:cubicBezTo>
                  <a:cubicBezTo>
                    <a:pt x="127029" y="98015"/>
                    <a:pt x="104991" y="123261"/>
                    <a:pt x="74038" y="123261"/>
                  </a:cubicBezTo>
                  <a:cubicBezTo>
                    <a:pt x="60914" y="123261"/>
                    <a:pt x="52248" y="118311"/>
                    <a:pt x="47048" y="114103"/>
                  </a:cubicBezTo>
                  <a:cubicBezTo>
                    <a:pt x="44819" y="112371"/>
                    <a:pt x="43581" y="111381"/>
                    <a:pt x="42343" y="111381"/>
                  </a:cubicBezTo>
                  <a:cubicBezTo>
                    <a:pt x="41105" y="111381"/>
                    <a:pt x="40610" y="112123"/>
                    <a:pt x="40610" y="113361"/>
                  </a:cubicBezTo>
                  <a:lnTo>
                    <a:pt x="40610" y="165833"/>
                  </a:lnTo>
                  <a:lnTo>
                    <a:pt x="248" y="165833"/>
                  </a:lnTo>
                  <a:lnTo>
                    <a:pt x="248" y="3218"/>
                  </a:lnTo>
                  <a:lnTo>
                    <a:pt x="0" y="3218"/>
                  </a:lnTo>
                  <a:lnTo>
                    <a:pt x="0" y="3218"/>
                  </a:lnTo>
                  <a:close/>
                  <a:moveTo>
                    <a:pt x="62152" y="88114"/>
                  </a:moveTo>
                  <a:cubicBezTo>
                    <a:pt x="77010" y="88114"/>
                    <a:pt x="86172" y="77471"/>
                    <a:pt x="86172" y="61878"/>
                  </a:cubicBezTo>
                  <a:cubicBezTo>
                    <a:pt x="86172" y="46285"/>
                    <a:pt x="77010" y="35642"/>
                    <a:pt x="62152" y="35642"/>
                  </a:cubicBezTo>
                  <a:cubicBezTo>
                    <a:pt x="47295" y="35642"/>
                    <a:pt x="38629" y="46285"/>
                    <a:pt x="38629" y="61878"/>
                  </a:cubicBezTo>
                  <a:cubicBezTo>
                    <a:pt x="38629" y="77471"/>
                    <a:pt x="47543" y="88114"/>
                    <a:pt x="62152" y="88114"/>
                  </a:cubicBez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4" name="Freihandform 43">
              <a:extLst>
                <a:ext uri="{FF2B5EF4-FFF2-40B4-BE49-F238E27FC236}">
                  <a16:creationId xmlns:a16="http://schemas.microsoft.com/office/drawing/2014/main" id="{86430B9E-58C4-250E-A76D-AC9F8AD6A7D2}"/>
                </a:ext>
              </a:extLst>
            </p:cNvPr>
            <p:cNvSpPr/>
            <p:nvPr/>
          </p:nvSpPr>
          <p:spPr>
            <a:xfrm>
              <a:off x="360000" y="359802"/>
              <a:ext cx="548723" cy="574475"/>
            </a:xfrm>
            <a:custGeom>
              <a:avLst/>
              <a:gdLst>
                <a:gd name="connsiteX0" fmla="*/ 454133 w 548723"/>
                <a:gd name="connsiteY0" fmla="*/ 254690 h 574475"/>
                <a:gd name="connsiteX1" fmla="*/ 496476 w 548723"/>
                <a:gd name="connsiteY1" fmla="*/ 143805 h 574475"/>
                <a:gd name="connsiteX2" fmla="*/ 494248 w 548723"/>
                <a:gd name="connsiteY2" fmla="*/ 118806 h 574475"/>
                <a:gd name="connsiteX3" fmla="*/ 335276 w 548723"/>
                <a:gd name="connsiteY3" fmla="*/ 0 h 574475"/>
                <a:gd name="connsiteX4" fmla="*/ 137181 w 548723"/>
                <a:gd name="connsiteY4" fmla="*/ 0 h 574475"/>
                <a:gd name="connsiteX5" fmla="*/ 104248 w 548723"/>
                <a:gd name="connsiteY5" fmla="*/ 34652 h 574475"/>
                <a:gd name="connsiteX6" fmla="*/ 104248 w 548723"/>
                <a:gd name="connsiteY6" fmla="*/ 111628 h 574475"/>
                <a:gd name="connsiteX7" fmla="*/ 58933 w 548723"/>
                <a:gd name="connsiteY7" fmla="*/ 85887 h 574475"/>
                <a:gd name="connsiteX8" fmla="*/ 0 w 548723"/>
                <a:gd name="connsiteY8" fmla="*/ 114846 h 574475"/>
                <a:gd name="connsiteX9" fmla="*/ 0 w 548723"/>
                <a:gd name="connsiteY9" fmla="*/ 417306 h 574475"/>
                <a:gd name="connsiteX10" fmla="*/ 26000 w 548723"/>
                <a:gd name="connsiteY10" fmla="*/ 444037 h 574475"/>
                <a:gd name="connsiteX11" fmla="*/ 52000 w 548723"/>
                <a:gd name="connsiteY11" fmla="*/ 417306 h 574475"/>
                <a:gd name="connsiteX12" fmla="*/ 52000 w 548723"/>
                <a:gd name="connsiteY12" fmla="*/ 141577 h 574475"/>
                <a:gd name="connsiteX13" fmla="*/ 104743 w 548723"/>
                <a:gd name="connsiteY13" fmla="*/ 171526 h 574475"/>
                <a:gd name="connsiteX14" fmla="*/ 104743 w 548723"/>
                <a:gd name="connsiteY14" fmla="*/ 365576 h 574475"/>
                <a:gd name="connsiteX15" fmla="*/ 151048 w 548723"/>
                <a:gd name="connsiteY15" fmla="*/ 384387 h 574475"/>
                <a:gd name="connsiteX16" fmla="*/ 319924 w 548723"/>
                <a:gd name="connsiteY16" fmla="*/ 286867 h 574475"/>
                <a:gd name="connsiteX17" fmla="*/ 337257 w 548723"/>
                <a:gd name="connsiteY17" fmla="*/ 260878 h 574475"/>
                <a:gd name="connsiteX18" fmla="*/ 319924 w 548723"/>
                <a:gd name="connsiteY18" fmla="*/ 234889 h 574475"/>
                <a:gd name="connsiteX19" fmla="*/ 156495 w 548723"/>
                <a:gd name="connsiteY19" fmla="*/ 141329 h 574475"/>
                <a:gd name="connsiteX20" fmla="*/ 156495 w 548723"/>
                <a:gd name="connsiteY20" fmla="*/ 51978 h 574475"/>
                <a:gd name="connsiteX21" fmla="*/ 330076 w 548723"/>
                <a:gd name="connsiteY21" fmla="*/ 51978 h 574475"/>
                <a:gd name="connsiteX22" fmla="*/ 443981 w 548723"/>
                <a:gd name="connsiteY22" fmla="*/ 148507 h 574475"/>
                <a:gd name="connsiteX23" fmla="*/ 407086 w 548723"/>
                <a:gd name="connsiteY23" fmla="*/ 233404 h 574475"/>
                <a:gd name="connsiteX24" fmla="*/ 392229 w 548723"/>
                <a:gd name="connsiteY24" fmla="*/ 261620 h 574475"/>
                <a:gd name="connsiteX25" fmla="*/ 416495 w 548723"/>
                <a:gd name="connsiteY25" fmla="*/ 290579 h 574475"/>
                <a:gd name="connsiteX26" fmla="*/ 495981 w 548723"/>
                <a:gd name="connsiteY26" fmla="*/ 406168 h 574475"/>
                <a:gd name="connsiteX27" fmla="*/ 363257 w 548723"/>
                <a:gd name="connsiteY27" fmla="*/ 522498 h 574475"/>
                <a:gd name="connsiteX28" fmla="*/ 135448 w 548723"/>
                <a:gd name="connsiteY28" fmla="*/ 522498 h 574475"/>
                <a:gd name="connsiteX29" fmla="*/ 104743 w 548723"/>
                <a:gd name="connsiteY29" fmla="*/ 548487 h 574475"/>
                <a:gd name="connsiteX30" fmla="*/ 135448 w 548723"/>
                <a:gd name="connsiteY30" fmla="*/ 574476 h 574475"/>
                <a:gd name="connsiteX31" fmla="*/ 363257 w 548723"/>
                <a:gd name="connsiteY31" fmla="*/ 574476 h 574475"/>
                <a:gd name="connsiteX32" fmla="*/ 542038 w 548723"/>
                <a:gd name="connsiteY32" fmla="*/ 454680 h 574475"/>
                <a:gd name="connsiteX33" fmla="*/ 548724 w 548723"/>
                <a:gd name="connsiteY33" fmla="*/ 407900 h 574475"/>
                <a:gd name="connsiteX34" fmla="*/ 454133 w 548723"/>
                <a:gd name="connsiteY34" fmla="*/ 254690 h 574475"/>
                <a:gd name="connsiteX35" fmla="*/ 454133 w 548723"/>
                <a:gd name="connsiteY35" fmla="*/ 254690 h 574475"/>
                <a:gd name="connsiteX36" fmla="*/ 263962 w 548723"/>
                <a:gd name="connsiteY36" fmla="*/ 261125 h 574475"/>
                <a:gd name="connsiteX37" fmla="*/ 156248 w 548723"/>
                <a:gd name="connsiteY37" fmla="*/ 322508 h 574475"/>
                <a:gd name="connsiteX38" fmla="*/ 156248 w 548723"/>
                <a:gd name="connsiteY38" fmla="*/ 201475 h 574475"/>
                <a:gd name="connsiteX39" fmla="*/ 263962 w 548723"/>
                <a:gd name="connsiteY39" fmla="*/ 261125 h 57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48723" h="574475">
                  <a:moveTo>
                    <a:pt x="454133" y="254690"/>
                  </a:moveTo>
                  <a:cubicBezTo>
                    <a:pt x="484095" y="222514"/>
                    <a:pt x="496476" y="185634"/>
                    <a:pt x="496476" y="143805"/>
                  </a:cubicBezTo>
                  <a:cubicBezTo>
                    <a:pt x="496476" y="135389"/>
                    <a:pt x="495733" y="126974"/>
                    <a:pt x="494248" y="118806"/>
                  </a:cubicBezTo>
                  <a:cubicBezTo>
                    <a:pt x="482857" y="52473"/>
                    <a:pt x="426400" y="0"/>
                    <a:pt x="335276" y="0"/>
                  </a:cubicBezTo>
                  <a:lnTo>
                    <a:pt x="137181" y="0"/>
                  </a:lnTo>
                  <a:cubicBezTo>
                    <a:pt x="115886" y="0"/>
                    <a:pt x="104248" y="12623"/>
                    <a:pt x="104248" y="34652"/>
                  </a:cubicBezTo>
                  <a:lnTo>
                    <a:pt x="104248" y="111628"/>
                  </a:lnTo>
                  <a:lnTo>
                    <a:pt x="58933" y="85887"/>
                  </a:lnTo>
                  <a:cubicBezTo>
                    <a:pt x="28229" y="68561"/>
                    <a:pt x="0" y="83412"/>
                    <a:pt x="0" y="114846"/>
                  </a:cubicBezTo>
                  <a:lnTo>
                    <a:pt x="0" y="417306"/>
                  </a:lnTo>
                  <a:cubicBezTo>
                    <a:pt x="0" y="433889"/>
                    <a:pt x="10152" y="444037"/>
                    <a:pt x="26000" y="444037"/>
                  </a:cubicBezTo>
                  <a:cubicBezTo>
                    <a:pt x="41848" y="444037"/>
                    <a:pt x="52000" y="433889"/>
                    <a:pt x="52000" y="417306"/>
                  </a:cubicBezTo>
                  <a:lnTo>
                    <a:pt x="52000" y="141577"/>
                  </a:lnTo>
                  <a:lnTo>
                    <a:pt x="104743" y="171526"/>
                  </a:lnTo>
                  <a:lnTo>
                    <a:pt x="104743" y="365576"/>
                  </a:lnTo>
                  <a:cubicBezTo>
                    <a:pt x="104743" y="388347"/>
                    <a:pt x="128267" y="397752"/>
                    <a:pt x="151048" y="384387"/>
                  </a:cubicBezTo>
                  <a:lnTo>
                    <a:pt x="319924" y="286867"/>
                  </a:lnTo>
                  <a:cubicBezTo>
                    <a:pt x="332552" y="279689"/>
                    <a:pt x="337257" y="270283"/>
                    <a:pt x="337257" y="260878"/>
                  </a:cubicBezTo>
                  <a:cubicBezTo>
                    <a:pt x="337257" y="252215"/>
                    <a:pt x="332552" y="242067"/>
                    <a:pt x="319924" y="234889"/>
                  </a:cubicBezTo>
                  <a:lnTo>
                    <a:pt x="156495" y="141329"/>
                  </a:lnTo>
                  <a:lnTo>
                    <a:pt x="156495" y="51978"/>
                  </a:lnTo>
                  <a:lnTo>
                    <a:pt x="330076" y="51978"/>
                  </a:lnTo>
                  <a:cubicBezTo>
                    <a:pt x="406343" y="51978"/>
                    <a:pt x="443981" y="92817"/>
                    <a:pt x="443981" y="148507"/>
                  </a:cubicBezTo>
                  <a:cubicBezTo>
                    <a:pt x="443981" y="184644"/>
                    <a:pt x="426648" y="213603"/>
                    <a:pt x="407086" y="233404"/>
                  </a:cubicBezTo>
                  <a:cubicBezTo>
                    <a:pt x="395200" y="245285"/>
                    <a:pt x="392229" y="252958"/>
                    <a:pt x="392229" y="261620"/>
                  </a:cubicBezTo>
                  <a:cubicBezTo>
                    <a:pt x="392229" y="271768"/>
                    <a:pt x="396933" y="280431"/>
                    <a:pt x="416495" y="290579"/>
                  </a:cubicBezTo>
                  <a:cubicBezTo>
                    <a:pt x="462800" y="314093"/>
                    <a:pt x="495981" y="354933"/>
                    <a:pt x="495981" y="406168"/>
                  </a:cubicBezTo>
                  <a:cubicBezTo>
                    <a:pt x="495981" y="473738"/>
                    <a:pt x="446457" y="522498"/>
                    <a:pt x="363257" y="522498"/>
                  </a:cubicBezTo>
                  <a:lnTo>
                    <a:pt x="135448" y="522498"/>
                  </a:lnTo>
                  <a:cubicBezTo>
                    <a:pt x="115143" y="522498"/>
                    <a:pt x="104743" y="532646"/>
                    <a:pt x="104743" y="548487"/>
                  </a:cubicBezTo>
                  <a:cubicBezTo>
                    <a:pt x="104743" y="564328"/>
                    <a:pt x="114895" y="574476"/>
                    <a:pt x="135448" y="574476"/>
                  </a:cubicBezTo>
                  <a:lnTo>
                    <a:pt x="363257" y="574476"/>
                  </a:lnTo>
                  <a:cubicBezTo>
                    <a:pt x="460324" y="574476"/>
                    <a:pt x="522476" y="522003"/>
                    <a:pt x="542038" y="454680"/>
                  </a:cubicBezTo>
                  <a:cubicBezTo>
                    <a:pt x="546495" y="439582"/>
                    <a:pt x="548724" y="423988"/>
                    <a:pt x="548724" y="407900"/>
                  </a:cubicBezTo>
                  <a:cubicBezTo>
                    <a:pt x="548476" y="341814"/>
                    <a:pt x="510095" y="286867"/>
                    <a:pt x="454133" y="254690"/>
                  </a:cubicBezTo>
                  <a:lnTo>
                    <a:pt x="454133" y="254690"/>
                  </a:lnTo>
                  <a:close/>
                  <a:moveTo>
                    <a:pt x="263962" y="261125"/>
                  </a:moveTo>
                  <a:lnTo>
                    <a:pt x="156248" y="322508"/>
                  </a:lnTo>
                  <a:lnTo>
                    <a:pt x="156248" y="201475"/>
                  </a:lnTo>
                  <a:lnTo>
                    <a:pt x="263962" y="261125"/>
                  </a:lnTo>
                  <a:close/>
                </a:path>
              </a:pathLst>
            </a:custGeom>
            <a:solidFill>
              <a:srgbClr val="4700A3"/>
            </a:solidFill>
            <a:ln w="24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738465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4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sv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7BB8255-082D-007E-BC6D-540BFF3EF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61583"/>
            <a:ext cx="114732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/>
              <a:t>Headline </a:t>
            </a:r>
            <a:r>
              <a:rPr lang="en-GB" noProof="0" err="1"/>
              <a:t>BauerMedia</a:t>
            </a:r>
            <a:r>
              <a:rPr lang="en-GB" noProof="0"/>
              <a:t> Sans Bold 32pt</a:t>
            </a:r>
            <a:br>
              <a:rPr lang="en-GB" noProof="0"/>
            </a:br>
            <a:r>
              <a:rPr lang="en-GB" noProof="0"/>
              <a:t>Optional subline second line manually Regular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658BBBE-EFA7-D2CD-8C4A-256E4172A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492252"/>
            <a:ext cx="11450346" cy="45148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First text level </a:t>
            </a:r>
            <a:r>
              <a:rPr lang="en-GB" noProof="0" err="1"/>
              <a:t>BauerMedia</a:t>
            </a:r>
            <a:r>
              <a:rPr lang="en-GB" noProof="0"/>
              <a:t> Sans Regular 14pt. Text subheading or text highlighting in Bold.</a:t>
            </a:r>
            <a:br>
              <a:rPr lang="en-GB" noProof="0"/>
            </a:br>
            <a:r>
              <a:rPr lang="en-GB" noProof="0"/>
              <a:t>Please only use the indent symbol in the Paragraph menu to create a list with bullet characters.</a:t>
            </a:r>
            <a:br>
              <a:rPr lang="en-GB" noProof="0"/>
            </a:br>
            <a:r>
              <a:rPr lang="en-GB" noProof="0"/>
              <a:t>Press increase indent for the next text level with indented bullet characters or decrease indent </a:t>
            </a:r>
            <a:br>
              <a:rPr lang="en-GB" noProof="0"/>
            </a:br>
            <a:r>
              <a:rPr lang="en-GB" noProof="0"/>
              <a:t>to go back to the previous level. </a:t>
            </a:r>
          </a:p>
          <a:p>
            <a:pPr lvl="1"/>
            <a:r>
              <a:rPr lang="en-GB" noProof="0"/>
              <a:t>Second text level with a solid triangle</a:t>
            </a:r>
          </a:p>
          <a:p>
            <a:pPr lvl="2"/>
            <a:r>
              <a:rPr lang="en-GB" noProof="0"/>
              <a:t>Third text level with a solid triangle</a:t>
            </a:r>
          </a:p>
          <a:p>
            <a:pPr lvl="3"/>
            <a:r>
              <a:rPr lang="en-GB" noProof="0"/>
              <a:t>Fourth text level with outlined triangle</a:t>
            </a:r>
          </a:p>
          <a:p>
            <a:pPr lvl="4"/>
            <a:r>
              <a:rPr lang="en-GB" noProof="0"/>
              <a:t>Fifth text level with outlined triangle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B645169-446D-71C9-7A8D-C88FFF2788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800" y="6367816"/>
            <a:ext cx="5385516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noProof="0"/>
              <a:t>Presentation title | Date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4C1DD50-CA48-DF24-9189-A6014D3EA6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3225" y="178775"/>
            <a:ext cx="36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2"/>
                </a:solidFill>
                <a:latin typeface="+mn-lt"/>
              </a:defRPr>
            </a:lvl1pPr>
          </a:lstStyle>
          <a:p>
            <a:fld id="{65533750-B9DF-4859-8502-A236C27DE94C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129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4" r:id="rId5"/>
    <p:sldLayoutId id="2147483651" r:id="rId6"/>
    <p:sldLayoutId id="2147483665" r:id="rId7"/>
    <p:sldLayoutId id="2147483666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50" r:id="rId18"/>
    <p:sldLayoutId id="2147483657" r:id="rId19"/>
    <p:sldLayoutId id="2147483677" r:id="rId20"/>
    <p:sldLayoutId id="2147483678" r:id="rId21"/>
    <p:sldLayoutId id="2147483679" r:id="rId22"/>
    <p:sldLayoutId id="2147483681" r:id="rId23"/>
    <p:sldLayoutId id="2147483656" r:id="rId24"/>
    <p:sldLayoutId id="2147483654" r:id="rId25"/>
    <p:sldLayoutId id="2147483686" r:id="rId26"/>
    <p:sldLayoutId id="2147483655" r:id="rId27"/>
    <p:sldLayoutId id="2147483684" r:id="rId28"/>
    <p:sldLayoutId id="2147483685" r:id="rId29"/>
    <p:sldLayoutId id="2147483682" r:id="rId30"/>
    <p:sldLayoutId id="2147483683" r:id="rId31"/>
    <p:sldLayoutId id="2147483699" r:id="rId32"/>
  </p:sldLayoutIdLst>
  <p:hf hdr="0" dt="0"/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32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7000"/>
        </a:lnSpc>
        <a:spcBef>
          <a:spcPts val="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44000" algn="l" defTabSz="914400" rtl="0" eaLnBrk="1" latinLnBrk="0" hangingPunct="1">
        <a:lnSpc>
          <a:spcPct val="107000"/>
        </a:lnSpc>
        <a:spcBef>
          <a:spcPts val="0"/>
        </a:spcBef>
        <a:buSzPct val="80000"/>
        <a:buFontTx/>
        <a:buBlip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144000" algn="l" defTabSz="914400" rtl="0" eaLnBrk="1" latinLnBrk="0" hangingPunct="1">
        <a:lnSpc>
          <a:spcPct val="107000"/>
        </a:lnSpc>
        <a:spcBef>
          <a:spcPts val="0"/>
        </a:spcBef>
        <a:buSzPct val="80000"/>
        <a:buFontTx/>
        <a:buBlip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44000" algn="l" defTabSz="914400" rtl="0" eaLnBrk="1" latinLnBrk="0" hangingPunct="1">
        <a:lnSpc>
          <a:spcPct val="107000"/>
        </a:lnSpc>
        <a:spcBef>
          <a:spcPts val="0"/>
        </a:spcBef>
        <a:buSzPct val="80000"/>
        <a:buFontTx/>
        <a:buBlip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648000" indent="-144000" algn="l" defTabSz="914400" rtl="0" eaLnBrk="1" latinLnBrk="0" hangingPunct="1">
        <a:lnSpc>
          <a:spcPct val="107000"/>
        </a:lnSpc>
        <a:spcBef>
          <a:spcPts val="0"/>
        </a:spcBef>
        <a:buSzPct val="80000"/>
        <a:buFontTx/>
        <a:buBlip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26" userDrawn="1">
          <p15:clr>
            <a:srgbClr val="F26B43"/>
          </p15:clr>
        </p15:guide>
        <p15:guide id="3" orient="horz" pos="4092" userDrawn="1">
          <p15:clr>
            <a:srgbClr val="F26B43"/>
          </p15:clr>
        </p15:guide>
        <p15:guide id="4" pos="7454" userDrawn="1">
          <p15:clr>
            <a:srgbClr val="F26B43"/>
          </p15:clr>
        </p15:guide>
        <p15:guide id="5" orient="horz" pos="226" userDrawn="1">
          <p15:clr>
            <a:srgbClr val="F26B43"/>
          </p15:clr>
        </p15:guide>
        <p15:guide id="6" orient="horz" pos="940" userDrawn="1">
          <p15:clr>
            <a:srgbClr val="F26B43"/>
          </p15:clr>
        </p15:guide>
        <p15:guide id="7" orient="horz" pos="37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7BB8255-082D-007E-BC6D-540BFF3EF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61583"/>
            <a:ext cx="114732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/>
              <a:t>Headline </a:t>
            </a:r>
            <a:r>
              <a:rPr lang="en-GB" noProof="0" err="1"/>
              <a:t>BauerMedia</a:t>
            </a:r>
            <a:r>
              <a:rPr lang="en-GB" noProof="0"/>
              <a:t> Sans Bold 32pt</a:t>
            </a:r>
            <a:br>
              <a:rPr lang="en-GB" noProof="0"/>
            </a:br>
            <a:r>
              <a:rPr lang="en-GB" noProof="0"/>
              <a:t>Optional subline second line manually Regular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658BBBE-EFA7-D2CD-8C4A-256E4172A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492252"/>
            <a:ext cx="11450346" cy="45148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First text level </a:t>
            </a:r>
            <a:r>
              <a:rPr lang="en-GB" noProof="0" err="1"/>
              <a:t>BauerMedia</a:t>
            </a:r>
            <a:r>
              <a:rPr lang="en-GB" noProof="0"/>
              <a:t> Sans Regular 14pt. Text subheading or text highlighting in Bold.</a:t>
            </a:r>
            <a:br>
              <a:rPr lang="en-GB" noProof="0"/>
            </a:br>
            <a:r>
              <a:rPr lang="en-GB" noProof="0"/>
              <a:t>Please only use the indent symbol in the Paragraph menu to create a list with bullet characters.</a:t>
            </a:r>
            <a:br>
              <a:rPr lang="en-GB" noProof="0"/>
            </a:br>
            <a:r>
              <a:rPr lang="en-GB" noProof="0"/>
              <a:t>Press increase indent for the next text level with indented bullet characters or decrease indent </a:t>
            </a:r>
            <a:br>
              <a:rPr lang="en-GB" noProof="0"/>
            </a:br>
            <a:r>
              <a:rPr lang="en-GB" noProof="0"/>
              <a:t>to go back to the previous level. </a:t>
            </a:r>
          </a:p>
          <a:p>
            <a:pPr lvl="1"/>
            <a:r>
              <a:rPr lang="en-GB" noProof="0"/>
              <a:t>Second text level with a solid triangle</a:t>
            </a:r>
          </a:p>
          <a:p>
            <a:pPr lvl="2"/>
            <a:r>
              <a:rPr lang="en-GB" noProof="0"/>
              <a:t>Third text level with a solid triangle</a:t>
            </a:r>
          </a:p>
          <a:p>
            <a:pPr lvl="3"/>
            <a:r>
              <a:rPr lang="en-GB" noProof="0"/>
              <a:t>Fourth text level with outlined triangle</a:t>
            </a:r>
          </a:p>
          <a:p>
            <a:pPr lvl="4"/>
            <a:r>
              <a:rPr lang="en-GB" noProof="0"/>
              <a:t>Fifth text level with outlined triangle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B645169-446D-71C9-7A8D-C88FFF2788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800" y="6367816"/>
            <a:ext cx="5385516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noProof="0"/>
              <a:t>Presentation title | Date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4C1DD50-CA48-DF24-9189-A6014D3EA6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3225" y="178775"/>
            <a:ext cx="36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2"/>
                </a:solidFill>
                <a:latin typeface="+mn-lt"/>
              </a:defRPr>
            </a:lvl1pPr>
          </a:lstStyle>
          <a:p>
            <a:fld id="{65533750-B9DF-4859-8502-A236C27DE94C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681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hdr="0" dt="0"/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32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7000"/>
        </a:lnSpc>
        <a:spcBef>
          <a:spcPts val="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44000" algn="l" defTabSz="914400" rtl="0" eaLnBrk="1" latinLnBrk="0" hangingPunct="1">
        <a:lnSpc>
          <a:spcPct val="107000"/>
        </a:lnSpc>
        <a:spcBef>
          <a:spcPts val="0"/>
        </a:spcBef>
        <a:buSzPct val="80000"/>
        <a:buFontTx/>
        <a:buBlip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144000" algn="l" defTabSz="914400" rtl="0" eaLnBrk="1" latinLnBrk="0" hangingPunct="1">
        <a:lnSpc>
          <a:spcPct val="107000"/>
        </a:lnSpc>
        <a:spcBef>
          <a:spcPts val="0"/>
        </a:spcBef>
        <a:buSzPct val="80000"/>
        <a:buFontTx/>
        <a:buBlip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44000" algn="l" defTabSz="914400" rtl="0" eaLnBrk="1" latinLnBrk="0" hangingPunct="1">
        <a:lnSpc>
          <a:spcPct val="107000"/>
        </a:lnSpc>
        <a:spcBef>
          <a:spcPts val="0"/>
        </a:spcBef>
        <a:buSzPct val="80000"/>
        <a:buFontTx/>
        <a:buBlip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648000" indent="-144000" algn="l" defTabSz="914400" rtl="0" eaLnBrk="1" latinLnBrk="0" hangingPunct="1">
        <a:lnSpc>
          <a:spcPct val="107000"/>
        </a:lnSpc>
        <a:spcBef>
          <a:spcPts val="0"/>
        </a:spcBef>
        <a:buSzPct val="80000"/>
        <a:buFontTx/>
        <a:buBlip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26">
          <p15:clr>
            <a:srgbClr val="F26B43"/>
          </p15:clr>
        </p15:guide>
        <p15:guide id="3" orient="horz" pos="4092">
          <p15:clr>
            <a:srgbClr val="F26B43"/>
          </p15:clr>
        </p15:guide>
        <p15:guide id="4" pos="7454">
          <p15:clr>
            <a:srgbClr val="F26B43"/>
          </p15:clr>
        </p15:guide>
        <p15:guide id="5" orient="horz" pos="226">
          <p15:clr>
            <a:srgbClr val="F26B43"/>
          </p15:clr>
        </p15:guide>
        <p15:guide id="6" orient="horz" pos="940">
          <p15:clr>
            <a:srgbClr val="F26B43"/>
          </p15:clr>
        </p15:guide>
        <p15:guide id="7" orient="horz" pos="37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5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jpeg"/><Relationship Id="rId18" Type="http://schemas.openxmlformats.org/officeDocument/2006/relationships/image" Target="../media/image18.jpe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28.jpeg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5" Type="http://schemas.openxmlformats.org/officeDocument/2006/relationships/image" Target="../media/image4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D93B36B-7BA1-9BE9-A32E-3617C6D95A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999" y="2360171"/>
            <a:ext cx="5634000" cy="2387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Visit Isle of Wight Ltd</a:t>
            </a:r>
            <a:br>
              <a:rPr lang="en-GB" noProof="0" dirty="0"/>
            </a:br>
            <a:r>
              <a:rPr lang="en-GB" noProof="0" dirty="0"/>
              <a:t>T</a:t>
            </a:r>
            <a:r>
              <a:rPr lang="en-GB" dirty="0" err="1"/>
              <a:t>wixmas</a:t>
            </a:r>
            <a:r>
              <a:rPr lang="en-GB" dirty="0"/>
              <a:t> 2025</a:t>
            </a:r>
            <a:br>
              <a:rPr lang="en-GB" sz="3600" noProof="0" dirty="0"/>
            </a:br>
            <a:r>
              <a:rPr lang="en-GB" b="0" noProof="0" dirty="0"/>
              <a:t>Post Campaign Analysis</a:t>
            </a:r>
            <a:endParaRPr lang="de-DE" b="0" dirty="0"/>
          </a:p>
        </p:txBody>
      </p:sp>
      <p:pic>
        <p:nvPicPr>
          <p:cNvPr id="7" name="Picture Placeholder 6" descr="A person and person in front of a microphone&#10;&#10;Description automatically generated">
            <a:extLst>
              <a:ext uri="{FF2B5EF4-FFF2-40B4-BE49-F238E27FC236}">
                <a16:creationId xmlns:a16="http://schemas.microsoft.com/office/drawing/2014/main" id="{89079CA6-2543-5A73-20C1-98F5EB8852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4" r="21204"/>
          <a:stretch>
            <a:fillRect/>
          </a:stretch>
        </p:blipFill>
        <p:spPr/>
      </p:pic>
      <p:pic>
        <p:nvPicPr>
          <p:cNvPr id="5" name="Picture 4" descr="Bauer Media launches audioXi in the UK, offering scale, insight and smarter  targeting - Bauer Media">
            <a:extLst>
              <a:ext uri="{FF2B5EF4-FFF2-40B4-BE49-F238E27FC236}">
                <a16:creationId xmlns:a16="http://schemas.microsoft.com/office/drawing/2014/main" id="{3E08616A-119B-2E13-994D-8C942B0524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8542" y="327919"/>
            <a:ext cx="1877483" cy="69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91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6C6E03-D266-E961-D30E-48B374DE7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33750-B9DF-4859-8502-A236C27DE94C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2CE6E9-C647-5525-E2C4-00062D24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00" y="3138043"/>
            <a:ext cx="11474425" cy="1689189"/>
          </a:xfrm>
        </p:spPr>
        <p:txBody>
          <a:bodyPr/>
          <a:lstStyle/>
          <a:p>
            <a:r>
              <a:rPr lang="en-GB"/>
              <a:t>Thank you.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0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9C4AE-F6B9-DFC4-18CB-F7D7536CF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33750-B9DF-4859-8502-A236C27DE94C}" type="slidenum">
              <a:rPr lang="de-DE" smtClean="0"/>
              <a:t>2</a:t>
            </a:fld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B24F909-BCF3-303D-9B3C-670A6408D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45" y="2085680"/>
            <a:ext cx="5924977" cy="900000"/>
          </a:xfrm>
        </p:spPr>
        <p:txBody>
          <a:bodyPr/>
          <a:lstStyle/>
          <a:p>
            <a:r>
              <a:rPr lang="en-GB" sz="4000" err="1"/>
              <a:t>AudioXi</a:t>
            </a:r>
            <a:br>
              <a:rPr lang="en-GB" sz="4000"/>
            </a:br>
            <a:r>
              <a:rPr lang="en-GB" sz="4000" b="0"/>
              <a:t>Campaign overview  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654C3CAF-B146-19F0-0858-314AC1D297FD}"/>
              </a:ext>
            </a:extLst>
          </p:cNvPr>
          <p:cNvSpPr txBox="1">
            <a:spLocks/>
          </p:cNvSpPr>
          <p:nvPr/>
        </p:nvSpPr>
        <p:spPr>
          <a:xfrm>
            <a:off x="288974" y="3265211"/>
            <a:ext cx="5908248" cy="257717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7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44000" algn="l" defTabSz="914400" rtl="0" eaLnBrk="1" latinLnBrk="0" hangingPunct="1">
              <a:lnSpc>
                <a:spcPct val="107000"/>
              </a:lnSpc>
              <a:spcBef>
                <a:spcPts val="0"/>
              </a:spcBef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144000" algn="l" defTabSz="914400" rtl="0" eaLnBrk="1" latinLnBrk="0" hangingPunct="1">
              <a:lnSpc>
                <a:spcPct val="107000"/>
              </a:lnSpc>
              <a:spcBef>
                <a:spcPts val="0"/>
              </a:spcBef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44000" algn="l" defTabSz="914400" rtl="0" eaLnBrk="1" latinLnBrk="0" hangingPunct="1">
              <a:lnSpc>
                <a:spcPct val="107000"/>
              </a:lnSpc>
              <a:spcBef>
                <a:spcPts val="0"/>
              </a:spcBef>
              <a:buSzPct val="8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144000" algn="l" defTabSz="914400" rtl="0" eaLnBrk="1" latinLnBrk="0" hangingPunct="1">
              <a:lnSpc>
                <a:spcPct val="107000"/>
              </a:lnSpc>
              <a:spcBef>
                <a:spcPts val="0"/>
              </a:spcBef>
              <a:buSzPct val="8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latin typeface="BauerMedia Sans" pitchFamily="2" charset="77"/>
              </a:rPr>
              <a:t>Here’s a reminder of your campaign</a:t>
            </a:r>
            <a:br>
              <a:rPr lang="en-GB" b="1" dirty="0">
                <a:latin typeface="BauerMedia Sans" pitchFamily="2" charset="77"/>
              </a:rPr>
            </a:br>
            <a:endParaRPr lang="en-GB" dirty="0"/>
          </a:p>
          <a:p>
            <a:pPr lvl="1"/>
            <a:r>
              <a:rPr lang="en-GB" dirty="0"/>
              <a:t>LOCATION: </a:t>
            </a:r>
            <a:r>
              <a:rPr lang="en-GB" b="1" dirty="0"/>
              <a:t>Birmingham, Bristol, Bath &amp; Oxford</a:t>
            </a:r>
          </a:p>
          <a:p>
            <a:pPr lvl="1"/>
            <a:r>
              <a:rPr lang="en-GB" dirty="0"/>
              <a:t>DURATION: </a:t>
            </a:r>
            <a:r>
              <a:rPr lang="en-GB" b="1" dirty="0"/>
              <a:t>26/12/25 – 31/01/26</a:t>
            </a:r>
          </a:p>
          <a:p>
            <a:pPr lvl="1"/>
            <a:r>
              <a:rPr lang="en-GB" dirty="0"/>
              <a:t>TARGETING: </a:t>
            </a:r>
            <a:r>
              <a:rPr lang="en-GB" b="1" dirty="0"/>
              <a:t>55-64 , 65+ &amp; Parents &amp; Families</a:t>
            </a:r>
          </a:p>
          <a:p>
            <a:pPr lvl="1"/>
            <a:r>
              <a:rPr lang="en-GB" dirty="0"/>
              <a:t>BRANDS: </a:t>
            </a:r>
            <a:r>
              <a:rPr lang="en-GB" b="1" dirty="0"/>
              <a:t>All devices, all Bauer brands</a:t>
            </a:r>
          </a:p>
          <a:p>
            <a:pPr lvl="1"/>
            <a:r>
              <a:rPr lang="en-GB" dirty="0"/>
              <a:t>IMPRESSIONS BOOKED: </a:t>
            </a:r>
            <a:r>
              <a:rPr lang="en-GB" b="1" dirty="0"/>
              <a:t>444,444</a:t>
            </a:r>
            <a:endParaRPr lang="en-GB" dirty="0"/>
          </a:p>
          <a:p>
            <a:endParaRPr lang="en-GB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1AB70B78-5D52-5DB7-2124-35CFB31BF1C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5" b="11415"/>
          <a:stretch>
            <a:fillRect/>
          </a:stretch>
        </p:blipFill>
        <p:spPr>
          <a:xfrm>
            <a:off x="6267023" y="0"/>
            <a:ext cx="5924977" cy="6858000"/>
          </a:xfrm>
        </p:spPr>
      </p:pic>
    </p:spTree>
    <p:extLst>
      <p:ext uri="{BB962C8B-B14F-4D97-AF65-F5344CB8AC3E}">
        <p14:creationId xmlns:p14="http://schemas.microsoft.com/office/powerpoint/2010/main" val="3475375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233293-234A-087E-D446-2008BBCE5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61583"/>
            <a:ext cx="11473200" cy="900000"/>
          </a:xfrm>
        </p:spPr>
        <p:txBody>
          <a:bodyPr/>
          <a:lstStyle/>
          <a:p>
            <a:r>
              <a:rPr lang="en-GB" err="1"/>
              <a:t>AudioXi</a:t>
            </a:r>
            <a:r>
              <a:rPr lang="en-GB"/>
              <a:t> Campaign Results </a:t>
            </a:r>
            <a:endParaRPr lang="en-GB" b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0D1388B-ED23-8658-A5DD-8AFE51E41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3225" y="178775"/>
            <a:ext cx="360000" cy="180000"/>
          </a:xfrm>
        </p:spPr>
        <p:txBody>
          <a:bodyPr/>
          <a:lstStyle/>
          <a:p>
            <a:fld id="{65533750-B9DF-4859-8502-A236C27DE94C}" type="slidenum">
              <a:rPr lang="en-GB" smtClean="0"/>
              <a:pPr/>
              <a:t>3</a:t>
            </a:fld>
            <a:endParaRPr lang="en-GB"/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2F903BDC-4FE2-8D6F-9BF2-DC66184EA3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981793"/>
              </p:ext>
            </p:extLst>
          </p:nvPr>
        </p:nvGraphicFramePr>
        <p:xfrm>
          <a:off x="357523" y="1251364"/>
          <a:ext cx="11389532" cy="5106904"/>
        </p:xfrm>
        <a:graphic>
          <a:graphicData uri="http://schemas.openxmlformats.org/drawingml/2006/table">
            <a:tbl>
              <a:tblPr firstRow="1" firstCol="1" bandRow="1"/>
              <a:tblGrid>
                <a:gridCol w="2847383">
                  <a:extLst>
                    <a:ext uri="{9D8B030D-6E8A-4147-A177-3AD203B41FA5}">
                      <a16:colId xmlns:a16="http://schemas.microsoft.com/office/drawing/2014/main" val="2497056428"/>
                    </a:ext>
                  </a:extLst>
                </a:gridCol>
                <a:gridCol w="2847383">
                  <a:extLst>
                    <a:ext uri="{9D8B030D-6E8A-4147-A177-3AD203B41FA5}">
                      <a16:colId xmlns:a16="http://schemas.microsoft.com/office/drawing/2014/main" val="160494096"/>
                    </a:ext>
                  </a:extLst>
                </a:gridCol>
                <a:gridCol w="2847383">
                  <a:extLst>
                    <a:ext uri="{9D8B030D-6E8A-4147-A177-3AD203B41FA5}">
                      <a16:colId xmlns:a16="http://schemas.microsoft.com/office/drawing/2014/main" val="958557207"/>
                    </a:ext>
                  </a:extLst>
                </a:gridCol>
                <a:gridCol w="2847383">
                  <a:extLst>
                    <a:ext uri="{9D8B030D-6E8A-4147-A177-3AD203B41FA5}">
                      <a16:colId xmlns:a16="http://schemas.microsoft.com/office/drawing/2014/main" val="2562724567"/>
                    </a:ext>
                  </a:extLst>
                </a:gridCol>
              </a:tblGrid>
              <a:tr h="832235">
                <a:tc>
                  <a:txBody>
                    <a:bodyPr/>
                    <a:lstStyle/>
                    <a:p>
                      <a:pPr algn="ctr"/>
                      <a:r>
                        <a:rPr lang="de-DE" sz="1400" b="1">
                          <a:solidFill>
                            <a:schemeClr val="bg1"/>
                          </a:solidFill>
                          <a:effectLst/>
                          <a:latin typeface="BauerMedia Sans" pitchFamily="2" charset="0"/>
                          <a:ea typeface="BauerMedia Sans" pitchFamily="2" charset="0"/>
                          <a:cs typeface="Times New Roman" panose="02020603050405020304" pitchFamily="18" charset="0"/>
                        </a:rPr>
                        <a:t>Campaign</a:t>
                      </a:r>
                    </a:p>
                  </a:txBody>
                  <a:tcPr marL="90000" marR="90000" marT="75600" marB="75600" anchor="ctr">
                    <a:lnL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00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>
                          <a:solidFill>
                            <a:srgbClr val="FFFFFF"/>
                          </a:solidFill>
                          <a:effectLst/>
                          <a:latin typeface="BauerMedia Sans" pitchFamily="2" charset="0"/>
                          <a:ea typeface="BauerMedia Sans" pitchFamily="2" charset="0"/>
                          <a:cs typeface="Times New Roman" panose="02020603050405020304" pitchFamily="18" charset="0"/>
                        </a:rPr>
                        <a:t>Impressions</a:t>
                      </a:r>
                      <a:endParaRPr lang="de-DE" sz="1400">
                        <a:solidFill>
                          <a:srgbClr val="000000"/>
                        </a:solidFill>
                        <a:effectLst/>
                        <a:latin typeface="BauerMedia Sans" pitchFamily="2" charset="0"/>
                        <a:ea typeface="BauerMedia Sans" pitchFamily="2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75600" marB="756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00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>
                          <a:solidFill>
                            <a:srgbClr val="FFFFFF"/>
                          </a:solidFill>
                          <a:effectLst/>
                          <a:latin typeface="BauerMedia Sans" pitchFamily="2" charset="0"/>
                          <a:ea typeface="BauerMedia Sans" pitchFamily="2" charset="0"/>
                          <a:cs typeface="Times New Roman" panose="02020603050405020304" pitchFamily="18" charset="0"/>
                        </a:rPr>
                        <a:t>Listen Through Rate %</a:t>
                      </a:r>
                    </a:p>
                  </a:txBody>
                  <a:tcPr marL="90000" marR="90000" marT="75600" marB="756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00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>
                          <a:solidFill>
                            <a:srgbClr val="FFFFFF"/>
                          </a:solidFill>
                          <a:effectLst/>
                          <a:latin typeface="BauerMedia Sans" pitchFamily="2" charset="0"/>
                          <a:ea typeface="BauerMedia Sans" pitchFamily="2" charset="0"/>
                          <a:cs typeface="Times New Roman" panose="02020603050405020304" pitchFamily="18" charset="0"/>
                        </a:rPr>
                        <a:t>Unique Listeners </a:t>
                      </a:r>
                      <a:endParaRPr lang="de-DE" sz="1400">
                        <a:solidFill>
                          <a:srgbClr val="000000"/>
                        </a:solidFill>
                        <a:effectLst/>
                        <a:latin typeface="BauerMedia Sans" pitchFamily="2" charset="0"/>
                        <a:ea typeface="BauerMedia Sans" pitchFamily="2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75600" marB="756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00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019978"/>
                  </a:ext>
                </a:extLst>
              </a:tr>
              <a:tr h="1716688"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GB" dirty="0">
                          <a:solidFill>
                            <a:schemeClr val="bg2"/>
                          </a:solidFill>
                          <a:effectLst/>
                        </a:rPr>
                        <a:t>55+ DEC - JAN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D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GB">
                          <a:solidFill>
                            <a:schemeClr val="bg2"/>
                          </a:solidFill>
                          <a:effectLst/>
                        </a:rPr>
                        <a:t>275,000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D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GB">
                          <a:solidFill>
                            <a:schemeClr val="bg2"/>
                          </a:solidFill>
                          <a:effectLst/>
                        </a:rPr>
                        <a:t>99.09%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D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GB">
                          <a:solidFill>
                            <a:schemeClr val="bg2"/>
                          </a:solidFill>
                          <a:effectLst/>
                        </a:rPr>
                        <a:t>55,072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D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831444"/>
                  </a:ext>
                </a:extLst>
              </a:tr>
              <a:tr h="1716688"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GB">
                          <a:solidFill>
                            <a:schemeClr val="bg2"/>
                          </a:solidFill>
                          <a:effectLst/>
                        </a:rPr>
                        <a:t>PARENTING &amp; FAMILIES DEC - JAN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D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GB">
                          <a:solidFill>
                            <a:schemeClr val="bg2"/>
                          </a:solidFill>
                          <a:effectLst/>
                        </a:rPr>
                        <a:t>213,890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D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GB">
                          <a:solidFill>
                            <a:schemeClr val="bg2"/>
                          </a:solidFill>
                          <a:effectLst/>
                        </a:rPr>
                        <a:t>99.55%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D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GB" dirty="0">
                          <a:solidFill>
                            <a:schemeClr val="bg2"/>
                          </a:solidFill>
                          <a:effectLst/>
                        </a:rPr>
                        <a:t>18,230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D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900657"/>
                  </a:ext>
                </a:extLst>
              </a:tr>
              <a:tr h="841293"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GB" sz="1400" b="1">
                          <a:solidFill>
                            <a:srgbClr val="FFFFFF"/>
                          </a:solidFill>
                          <a:effectLst/>
                        </a:rPr>
                        <a:t>Total / Average</a:t>
                      </a:r>
                      <a:endParaRPr lang="en-GB" sz="140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GB" b="1" dirty="0">
                          <a:solidFill>
                            <a:srgbClr val="FFFFFF"/>
                          </a:solidFill>
                          <a:effectLst/>
                        </a:rPr>
                        <a:t>488,890</a:t>
                      </a:r>
                      <a:endParaRPr lang="en-GB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GB" b="1" dirty="0">
                          <a:solidFill>
                            <a:srgbClr val="FFFFFF"/>
                          </a:solidFill>
                          <a:effectLst/>
                        </a:rPr>
                        <a:t>99.32%</a:t>
                      </a:r>
                      <a:endParaRPr lang="en-GB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GB" b="1" dirty="0">
                          <a:solidFill>
                            <a:srgbClr val="FFFFFF"/>
                          </a:solidFill>
                          <a:effectLst/>
                        </a:rPr>
                        <a:t>73,302</a:t>
                      </a:r>
                      <a:endParaRPr lang="en-GB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3036733"/>
                  </a:ext>
                </a:extLst>
              </a:tr>
            </a:tbl>
          </a:graphicData>
        </a:graphic>
      </p:graphicFrame>
      <p:pic>
        <p:nvPicPr>
          <p:cNvPr id="9" name="Picture 8" descr="Bauer Media launches audioXi in the UK, offering scale, insight and smarter  targeting - Bauer Media">
            <a:extLst>
              <a:ext uri="{FF2B5EF4-FFF2-40B4-BE49-F238E27FC236}">
                <a16:creationId xmlns:a16="http://schemas.microsoft.com/office/drawing/2014/main" id="{CD716768-E022-7A64-4315-39C3876E5CF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8870" y="358775"/>
            <a:ext cx="1198185" cy="44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C3DD3-835A-E1F0-1C27-BB7D4366C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826C5D-5588-5889-F070-2406605B8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61583"/>
            <a:ext cx="11473200" cy="900000"/>
          </a:xfrm>
        </p:spPr>
        <p:txBody>
          <a:bodyPr/>
          <a:lstStyle/>
          <a:p>
            <a:r>
              <a:rPr lang="en-GB" dirty="0"/>
              <a:t>Location Split </a:t>
            </a:r>
            <a:r>
              <a:rPr lang="en-GB" dirty="0" err="1"/>
              <a:t>AudioXi</a:t>
            </a:r>
            <a:r>
              <a:rPr lang="en-GB" dirty="0"/>
              <a:t> Campaign</a:t>
            </a:r>
            <a:endParaRPr lang="en-GB" b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E21FBE-C4D3-7788-BEB4-C3FB7E4B8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3225" y="178775"/>
            <a:ext cx="360000" cy="180000"/>
          </a:xfrm>
        </p:spPr>
        <p:txBody>
          <a:bodyPr/>
          <a:lstStyle/>
          <a:p>
            <a:fld id="{65533750-B9DF-4859-8502-A236C27DE94C}" type="slidenum">
              <a:rPr lang="en-GB" smtClean="0"/>
              <a:pPr/>
              <a:t>4</a:t>
            </a:fld>
            <a:endParaRPr lang="en-GB"/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8DD29BB2-B0EB-2A35-1860-E2FF92DE8F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096573"/>
              </p:ext>
            </p:extLst>
          </p:nvPr>
        </p:nvGraphicFramePr>
        <p:xfrm>
          <a:off x="357523" y="1251364"/>
          <a:ext cx="11389532" cy="4926153"/>
        </p:xfrm>
        <a:graphic>
          <a:graphicData uri="http://schemas.openxmlformats.org/drawingml/2006/table">
            <a:tbl>
              <a:tblPr firstRow="1" firstCol="1" bandRow="1"/>
              <a:tblGrid>
                <a:gridCol w="2847383">
                  <a:extLst>
                    <a:ext uri="{9D8B030D-6E8A-4147-A177-3AD203B41FA5}">
                      <a16:colId xmlns:a16="http://schemas.microsoft.com/office/drawing/2014/main" val="2497056428"/>
                    </a:ext>
                  </a:extLst>
                </a:gridCol>
                <a:gridCol w="2847383">
                  <a:extLst>
                    <a:ext uri="{9D8B030D-6E8A-4147-A177-3AD203B41FA5}">
                      <a16:colId xmlns:a16="http://schemas.microsoft.com/office/drawing/2014/main" val="160494096"/>
                    </a:ext>
                  </a:extLst>
                </a:gridCol>
                <a:gridCol w="2847383">
                  <a:extLst>
                    <a:ext uri="{9D8B030D-6E8A-4147-A177-3AD203B41FA5}">
                      <a16:colId xmlns:a16="http://schemas.microsoft.com/office/drawing/2014/main" val="958557207"/>
                    </a:ext>
                  </a:extLst>
                </a:gridCol>
                <a:gridCol w="2847383">
                  <a:extLst>
                    <a:ext uri="{9D8B030D-6E8A-4147-A177-3AD203B41FA5}">
                      <a16:colId xmlns:a16="http://schemas.microsoft.com/office/drawing/2014/main" val="2562724567"/>
                    </a:ext>
                  </a:extLst>
                </a:gridCol>
              </a:tblGrid>
              <a:tr h="600815">
                <a:tc>
                  <a:txBody>
                    <a:bodyPr/>
                    <a:lstStyle/>
                    <a:p>
                      <a:pPr algn="ctr"/>
                      <a:r>
                        <a:rPr lang="de-DE" sz="1400" b="1">
                          <a:solidFill>
                            <a:schemeClr val="bg1"/>
                          </a:solidFill>
                          <a:effectLst/>
                          <a:latin typeface="BauerMedia Sans" pitchFamily="2" charset="0"/>
                          <a:ea typeface="BauerMedia Sans" pitchFamily="2" charset="0"/>
                          <a:cs typeface="Times New Roman" panose="02020603050405020304" pitchFamily="18" charset="0"/>
                        </a:rPr>
                        <a:t>Campaign</a:t>
                      </a:r>
                    </a:p>
                  </a:txBody>
                  <a:tcPr marL="90000" marR="90000" marT="75600" marB="75600" anchor="ctr">
                    <a:lnL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00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>
                          <a:solidFill>
                            <a:srgbClr val="FFFFFF"/>
                          </a:solidFill>
                          <a:effectLst/>
                          <a:latin typeface="BauerMedia Sans" pitchFamily="2" charset="0"/>
                          <a:ea typeface="BauerMedia Sans" pitchFamily="2" charset="0"/>
                          <a:cs typeface="Times New Roman" panose="02020603050405020304" pitchFamily="18" charset="0"/>
                        </a:rPr>
                        <a:t>Impressions</a:t>
                      </a:r>
                      <a:endParaRPr lang="de-DE" sz="1400">
                        <a:solidFill>
                          <a:srgbClr val="000000"/>
                        </a:solidFill>
                        <a:effectLst/>
                        <a:latin typeface="BauerMedia Sans" pitchFamily="2" charset="0"/>
                        <a:ea typeface="BauerMedia Sans" pitchFamily="2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75600" marB="756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00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>
                          <a:solidFill>
                            <a:srgbClr val="FFFFFF"/>
                          </a:solidFill>
                          <a:effectLst/>
                          <a:latin typeface="BauerMedia Sans" pitchFamily="2" charset="0"/>
                          <a:ea typeface="BauerMedia Sans" pitchFamily="2" charset="0"/>
                          <a:cs typeface="Times New Roman" panose="02020603050405020304" pitchFamily="18" charset="0"/>
                        </a:rPr>
                        <a:t>Listen Through Rate %</a:t>
                      </a:r>
                    </a:p>
                  </a:txBody>
                  <a:tcPr marL="90000" marR="90000" marT="75600" marB="756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00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>
                          <a:solidFill>
                            <a:srgbClr val="FFFFFF"/>
                          </a:solidFill>
                          <a:effectLst/>
                          <a:latin typeface="BauerMedia Sans" pitchFamily="2" charset="0"/>
                          <a:ea typeface="BauerMedia Sans" pitchFamily="2" charset="0"/>
                          <a:cs typeface="Times New Roman" panose="02020603050405020304" pitchFamily="18" charset="0"/>
                        </a:rPr>
                        <a:t>Unique Listeners </a:t>
                      </a:r>
                      <a:endParaRPr lang="de-DE" sz="1400">
                        <a:solidFill>
                          <a:srgbClr val="000000"/>
                        </a:solidFill>
                        <a:effectLst/>
                        <a:latin typeface="BauerMedia Sans" pitchFamily="2" charset="0"/>
                        <a:ea typeface="BauerMedia Sans" pitchFamily="2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75600" marB="756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00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019978"/>
                  </a:ext>
                </a:extLst>
              </a:tr>
              <a:tr h="1239328"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GB" dirty="0">
                          <a:solidFill>
                            <a:schemeClr val="bg2"/>
                          </a:solidFill>
                          <a:effectLst/>
                        </a:rPr>
                        <a:t>Birmingham County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D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GB" dirty="0">
                          <a:solidFill>
                            <a:schemeClr val="bg2"/>
                          </a:solidFill>
                          <a:effectLst/>
                        </a:rPr>
                        <a:t>241,601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D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GB" dirty="0">
                          <a:solidFill>
                            <a:schemeClr val="bg2"/>
                          </a:solidFill>
                          <a:effectLst/>
                        </a:rPr>
                        <a:t>98.67%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D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GB" dirty="0">
                          <a:solidFill>
                            <a:schemeClr val="bg2"/>
                          </a:solidFill>
                          <a:effectLst/>
                        </a:rPr>
                        <a:t>38,370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D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831444"/>
                  </a:ext>
                </a:extLst>
              </a:tr>
              <a:tr h="1239328"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GB" dirty="0">
                          <a:solidFill>
                            <a:schemeClr val="bg2"/>
                          </a:solidFill>
                          <a:effectLst/>
                        </a:rPr>
                        <a:t>Bristol / Bath County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D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GB" dirty="0">
                          <a:solidFill>
                            <a:schemeClr val="bg2"/>
                          </a:solidFill>
                          <a:effectLst/>
                        </a:rPr>
                        <a:t>224,859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D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GB" dirty="0">
                          <a:solidFill>
                            <a:schemeClr val="bg2"/>
                          </a:solidFill>
                          <a:effectLst/>
                        </a:rPr>
                        <a:t>99.04%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D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GB" dirty="0">
                          <a:solidFill>
                            <a:schemeClr val="bg2"/>
                          </a:solidFill>
                          <a:effectLst/>
                        </a:rPr>
                        <a:t>28,158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D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900657"/>
                  </a:ext>
                </a:extLst>
              </a:tr>
              <a:tr h="1239328"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GB">
                          <a:solidFill>
                            <a:schemeClr val="bg2"/>
                          </a:solidFill>
                          <a:effectLst/>
                        </a:rPr>
                        <a:t>Oxfordshire</a:t>
                      </a:r>
                      <a:endParaRPr lang="en-GB" dirty="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D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GB" dirty="0">
                          <a:solidFill>
                            <a:schemeClr val="bg2"/>
                          </a:solidFill>
                          <a:effectLst/>
                        </a:rPr>
                        <a:t>22,430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D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GB" dirty="0">
                          <a:solidFill>
                            <a:schemeClr val="bg2"/>
                          </a:solidFill>
                          <a:effectLst/>
                        </a:rPr>
                        <a:t>99.39%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D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GB" dirty="0">
                          <a:solidFill>
                            <a:schemeClr val="bg2"/>
                          </a:solidFill>
                          <a:effectLst/>
                        </a:rPr>
                        <a:t>6,774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D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339615"/>
                  </a:ext>
                </a:extLst>
              </a:tr>
              <a:tr h="607354"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GB" sz="1400" b="1">
                          <a:solidFill>
                            <a:srgbClr val="FFFFFF"/>
                          </a:solidFill>
                          <a:effectLst/>
                        </a:rPr>
                        <a:t>Total / Average</a:t>
                      </a:r>
                      <a:endParaRPr lang="en-GB" sz="140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rgbClr val="FFFFFF"/>
                          </a:solidFill>
                          <a:effectLst/>
                        </a:rPr>
                        <a:t>488,890</a:t>
                      </a:r>
                      <a:endParaRPr lang="en-GB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rgbClr val="FFFFFF"/>
                          </a:solidFill>
                          <a:effectLst/>
                        </a:rPr>
                        <a:t>99.32%</a:t>
                      </a:r>
                      <a:endParaRPr lang="en-GB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rgbClr val="FFFFFF"/>
                          </a:solidFill>
                          <a:effectLst/>
                        </a:rPr>
                        <a:t>73,302</a:t>
                      </a:r>
                      <a:endParaRPr lang="en-GB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3036733"/>
                  </a:ext>
                </a:extLst>
              </a:tr>
            </a:tbl>
          </a:graphicData>
        </a:graphic>
      </p:graphicFrame>
      <p:pic>
        <p:nvPicPr>
          <p:cNvPr id="9" name="Picture 8" descr="Bauer Media launches audioXi in the UK, offering scale, insight and smarter  targeting - Bauer Media">
            <a:extLst>
              <a:ext uri="{FF2B5EF4-FFF2-40B4-BE49-F238E27FC236}">
                <a16:creationId xmlns:a16="http://schemas.microsoft.com/office/drawing/2014/main" id="{E6C88100-6E1A-BCC8-2B89-216474F1AA1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8870" y="358775"/>
            <a:ext cx="1198185" cy="44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84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D4F740-4E66-6437-4B66-591D2C451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61583"/>
            <a:ext cx="11473200" cy="900000"/>
          </a:xfrm>
        </p:spPr>
        <p:txBody>
          <a:bodyPr/>
          <a:lstStyle/>
          <a:p>
            <a:r>
              <a:rPr lang="en-GB"/>
              <a:t>Daily Delivery</a:t>
            </a:r>
            <a:br>
              <a:rPr lang="en-GB"/>
            </a:br>
            <a:r>
              <a:rPr lang="en-GB" sz="2800" b="0"/>
              <a:t>Delivery of impressions from the start to the end of your campaign</a:t>
            </a:r>
            <a:endParaRPr lang="en-GB" b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3B254E-E827-0F79-1533-76A16018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3225" y="178775"/>
            <a:ext cx="360000" cy="180000"/>
          </a:xfrm>
        </p:spPr>
        <p:txBody>
          <a:bodyPr/>
          <a:lstStyle/>
          <a:p>
            <a:fld id="{65533750-B9DF-4859-8502-A236C27DE94C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551ADE3-5926-91E4-1647-907E89B57D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8282" y="1492249"/>
            <a:ext cx="11473198" cy="463551"/>
          </a:xfrm>
        </p:spPr>
        <p:txBody>
          <a:bodyPr/>
          <a:lstStyle/>
          <a:p>
            <a:pPr lvl="1"/>
            <a:r>
              <a:rPr lang="en-GB"/>
              <a:t>Chart to show impressions delivered by day</a:t>
            </a:r>
          </a:p>
        </p:txBody>
      </p:sp>
      <p:pic>
        <p:nvPicPr>
          <p:cNvPr id="13" name="Picture 12" descr="Bauer Media launches audioXi in the UK, offering scale, insight and smarter  targeting - Bauer Media">
            <a:extLst>
              <a:ext uri="{FF2B5EF4-FFF2-40B4-BE49-F238E27FC236}">
                <a16:creationId xmlns:a16="http://schemas.microsoft.com/office/drawing/2014/main" id="{C2FE6CC1-D57F-3CAC-E92B-1168098B8D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8870" y="358775"/>
            <a:ext cx="1198185" cy="4407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90AA7B-A7FD-C58A-F596-026C55B2DF6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9062" y="1243012"/>
            <a:ext cx="11953875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793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D4F740-4E66-6437-4B66-591D2C451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61583"/>
            <a:ext cx="11473200" cy="900000"/>
          </a:xfrm>
        </p:spPr>
        <p:txBody>
          <a:bodyPr/>
          <a:lstStyle/>
          <a:p>
            <a:r>
              <a:rPr lang="en-GB"/>
              <a:t>Delivery Trends</a:t>
            </a:r>
            <a:br>
              <a:rPr lang="en-GB"/>
            </a:br>
            <a:r>
              <a:rPr lang="en-GB" b="0"/>
              <a:t>Delivery per day of week and hour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3B254E-E827-0F79-1533-76A16018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3225" y="178775"/>
            <a:ext cx="360000" cy="180000"/>
          </a:xfrm>
        </p:spPr>
        <p:txBody>
          <a:bodyPr/>
          <a:lstStyle/>
          <a:p>
            <a:fld id="{65533750-B9DF-4859-8502-A236C27DE94C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551ADE3-5926-91E4-1647-907E89B57D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8282" y="1492249"/>
            <a:ext cx="11473198" cy="463551"/>
          </a:xfrm>
        </p:spPr>
        <p:txBody>
          <a:bodyPr/>
          <a:lstStyle/>
          <a:p>
            <a:pPr lvl="1"/>
            <a:r>
              <a:rPr lang="en-GB"/>
              <a:t>Chart to show peak delivery times of your advert, by day and time </a:t>
            </a:r>
          </a:p>
        </p:txBody>
      </p:sp>
      <p:pic>
        <p:nvPicPr>
          <p:cNvPr id="12" name="Picture 11" descr="Bauer Media launches audioXi in the UK, offering scale, insight and smarter  targeting - Bauer Media">
            <a:extLst>
              <a:ext uri="{FF2B5EF4-FFF2-40B4-BE49-F238E27FC236}">
                <a16:creationId xmlns:a16="http://schemas.microsoft.com/office/drawing/2014/main" id="{F792DA3A-6F04-E792-8A59-09E0FBC7A65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8870" y="358775"/>
            <a:ext cx="1198185" cy="4407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BD092B-62F6-252D-4E68-3FD71E0652E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5878" y="2082116"/>
            <a:ext cx="5972694" cy="41854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C20B6-5E52-6A2A-E2D0-53D39867962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78572" y="2057690"/>
            <a:ext cx="6007550" cy="420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03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D4F740-4E66-6437-4B66-591D2C451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61583"/>
            <a:ext cx="11473200" cy="900000"/>
          </a:xfrm>
        </p:spPr>
        <p:txBody>
          <a:bodyPr/>
          <a:lstStyle/>
          <a:p>
            <a:r>
              <a:rPr lang="en-GB"/>
              <a:t>Delivery Insights</a:t>
            </a:r>
            <a:br>
              <a:rPr lang="en-GB"/>
            </a:br>
            <a:r>
              <a:rPr lang="en-GB" b="0"/>
              <a:t>Impressions split by Station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3B254E-E827-0F79-1533-76A16018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3225" y="178775"/>
            <a:ext cx="360000" cy="180000"/>
          </a:xfrm>
        </p:spPr>
        <p:txBody>
          <a:bodyPr/>
          <a:lstStyle/>
          <a:p>
            <a:fld id="{65533750-B9DF-4859-8502-A236C27DE94C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551ADE3-5926-91E4-1647-907E89B57D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8282" y="1492249"/>
            <a:ext cx="11473198" cy="463551"/>
          </a:xfrm>
        </p:spPr>
        <p:txBody>
          <a:bodyPr/>
          <a:lstStyle/>
          <a:p>
            <a:pPr lvl="1"/>
            <a:r>
              <a:rPr lang="en-GB"/>
              <a:t>Pie chart to show split of delivery by Bauer stations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6544C0B-3139-E3FA-60A9-B032EBA8527C}"/>
              </a:ext>
            </a:extLst>
          </p:cNvPr>
          <p:cNvSpPr/>
          <p:nvPr/>
        </p:nvSpPr>
        <p:spPr>
          <a:xfrm>
            <a:off x="7678837" y="2605433"/>
            <a:ext cx="2503280" cy="2503280"/>
          </a:xfrm>
          <a:prstGeom prst="ellipse">
            <a:avLst/>
          </a:prstGeom>
          <a:solidFill>
            <a:srgbClr val="47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Your top station was</a:t>
            </a:r>
          </a:p>
          <a:p>
            <a:pPr algn="ctr"/>
            <a:endParaRPr lang="en-GB"/>
          </a:p>
          <a:p>
            <a:pPr algn="ctr"/>
            <a:endParaRPr lang="en-GB"/>
          </a:p>
          <a:p>
            <a:pPr algn="ctr"/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B67A8DF-F7F5-CCC5-1957-D68C5B7EF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24989" y="3895935"/>
            <a:ext cx="1143785" cy="571893"/>
          </a:xfrm>
          <a:prstGeom prst="rect">
            <a:avLst/>
          </a:prstGeom>
        </p:spPr>
      </p:pic>
      <p:pic>
        <p:nvPicPr>
          <p:cNvPr id="11" name="Picture 10" descr="Bauer Media launches audioXi in the UK, offering scale, insight and smarter  targeting - Bauer Media">
            <a:extLst>
              <a:ext uri="{FF2B5EF4-FFF2-40B4-BE49-F238E27FC236}">
                <a16:creationId xmlns:a16="http://schemas.microsoft.com/office/drawing/2014/main" id="{43E0B98D-ABE9-1C2A-F843-75AF2D34118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8870" y="358775"/>
            <a:ext cx="1198185" cy="4407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D14349-1142-AE13-12B9-6DEDD24D1E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282" y="1675848"/>
            <a:ext cx="6238875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88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D4F740-4E66-6437-4B66-591D2C451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61583"/>
            <a:ext cx="11473200" cy="900000"/>
          </a:xfrm>
        </p:spPr>
        <p:txBody>
          <a:bodyPr/>
          <a:lstStyle/>
          <a:p>
            <a:r>
              <a:rPr lang="en-GB"/>
              <a:t>Delivery Insights</a:t>
            </a:r>
            <a:br>
              <a:rPr lang="en-GB"/>
            </a:br>
            <a:r>
              <a:rPr lang="en-GB" b="0"/>
              <a:t>Impressions split by Device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3B254E-E827-0F79-1533-76A16018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3225" y="178775"/>
            <a:ext cx="360000" cy="180000"/>
          </a:xfrm>
        </p:spPr>
        <p:txBody>
          <a:bodyPr/>
          <a:lstStyle/>
          <a:p>
            <a:fld id="{65533750-B9DF-4859-8502-A236C27DE94C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551ADE3-5926-91E4-1647-907E89B57D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8282" y="1492249"/>
            <a:ext cx="11473198" cy="463551"/>
          </a:xfrm>
        </p:spPr>
        <p:txBody>
          <a:bodyPr/>
          <a:lstStyle/>
          <a:p>
            <a:pPr lvl="1"/>
            <a:r>
              <a:rPr lang="en-GB"/>
              <a:t>Pie charts to show split of delivery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1706DF5-4D0E-6D9A-E80E-0524E36BC84F}"/>
              </a:ext>
            </a:extLst>
          </p:cNvPr>
          <p:cNvSpPr/>
          <p:nvPr/>
        </p:nvSpPr>
        <p:spPr>
          <a:xfrm>
            <a:off x="7678837" y="2605433"/>
            <a:ext cx="2503280" cy="2503280"/>
          </a:xfrm>
          <a:prstGeom prst="ellipse">
            <a:avLst/>
          </a:prstGeom>
          <a:solidFill>
            <a:srgbClr val="470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Delivered mostly on</a:t>
            </a:r>
          </a:p>
          <a:p>
            <a:pPr algn="ctr"/>
            <a:endParaRPr lang="en-GB"/>
          </a:p>
          <a:p>
            <a:pPr algn="ctr"/>
            <a:endParaRPr lang="en-GB"/>
          </a:p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6E6F1E-3886-2B62-8F4D-6C80AFED02A7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8740214" y="3834225"/>
            <a:ext cx="380522" cy="5804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5EF88D-2956-E26E-98EF-0368EED12A1A}"/>
              </a:ext>
            </a:extLst>
          </p:cNvPr>
          <p:cNvSpPr txBox="1"/>
          <p:nvPr/>
        </p:nvSpPr>
        <p:spPr>
          <a:xfrm>
            <a:off x="8195563" y="4418064"/>
            <a:ext cx="1469825" cy="22910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 defTabSz="609630">
              <a:lnSpc>
                <a:spcPts val="2000"/>
              </a:lnSpc>
              <a:defRPr/>
            </a:pPr>
            <a:r>
              <a:rPr lang="en-US" sz="1000" b="1">
                <a:solidFill>
                  <a:srgbClr val="FFFFFF"/>
                </a:solidFill>
                <a:latin typeface="BauerMedia Sans" pitchFamily="2" charset="77"/>
                <a:cs typeface="Futura" panose="020B0602020204020303" pitchFamily="34" charset="-79"/>
              </a:rPr>
              <a:t>Smart speakers</a:t>
            </a:r>
            <a:endParaRPr lang="en-US" sz="1467" b="1">
              <a:solidFill>
                <a:srgbClr val="FFFFFF"/>
              </a:solidFill>
              <a:latin typeface="BauerMedia Sans" pitchFamily="2" charset="77"/>
              <a:cs typeface="Futura" panose="020B0602020204020303" pitchFamily="34" charset="-79"/>
            </a:endParaRPr>
          </a:p>
        </p:txBody>
      </p:sp>
      <p:pic>
        <p:nvPicPr>
          <p:cNvPr id="13" name="Picture 12" descr="Bauer Media launches audioXi in the UK, offering scale, insight and smarter  targeting - Bauer Media">
            <a:extLst>
              <a:ext uri="{FF2B5EF4-FFF2-40B4-BE49-F238E27FC236}">
                <a16:creationId xmlns:a16="http://schemas.microsoft.com/office/drawing/2014/main" id="{F252984C-714F-6F95-A62B-9900A4797DB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8870" y="358775"/>
            <a:ext cx="1198185" cy="4407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9A49BE-84A7-DD07-B78A-23E68F896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81" y="1675848"/>
            <a:ext cx="6238875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28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81A1757-28E6-5D87-7733-EBB970545FC6}"/>
              </a:ext>
            </a:extLst>
          </p:cNvPr>
          <p:cNvGrpSpPr/>
          <p:nvPr/>
        </p:nvGrpSpPr>
        <p:grpSpPr>
          <a:xfrm>
            <a:off x="0" y="4358355"/>
            <a:ext cx="3927821" cy="2499645"/>
            <a:chOff x="1233714" y="2258659"/>
            <a:chExt cx="7227180" cy="4599341"/>
          </a:xfrm>
        </p:grpSpPr>
        <p:sp>
          <p:nvSpPr>
            <p:cNvPr id="4" name="Freihandform 56">
              <a:extLst>
                <a:ext uri="{FF2B5EF4-FFF2-40B4-BE49-F238E27FC236}">
                  <a16:creationId xmlns:a16="http://schemas.microsoft.com/office/drawing/2014/main" id="{BF6CBD58-88E4-E8A9-78DD-F9402BF153E2}"/>
                </a:ext>
              </a:extLst>
            </p:cNvPr>
            <p:cNvSpPr/>
            <p:nvPr/>
          </p:nvSpPr>
          <p:spPr>
            <a:xfrm>
              <a:off x="1233714" y="5639581"/>
              <a:ext cx="1203059" cy="1218419"/>
            </a:xfrm>
            <a:custGeom>
              <a:avLst/>
              <a:gdLst>
                <a:gd name="connsiteX0" fmla="*/ 127774 w 1203059"/>
                <a:gd name="connsiteY0" fmla="*/ 2 h 1218419"/>
                <a:gd name="connsiteX1" fmla="*/ 191837 w 1203059"/>
                <a:gd name="connsiteY1" fmla="*/ 17015 h 1218419"/>
                <a:gd name="connsiteX2" fmla="*/ 1138173 w 1203059"/>
                <a:gd name="connsiteY2" fmla="*/ 556109 h 1218419"/>
                <a:gd name="connsiteX3" fmla="*/ 1203059 w 1203059"/>
                <a:gd name="connsiteY3" fmla="*/ 668014 h 1218419"/>
                <a:gd name="connsiteX4" fmla="*/ 1138173 w 1203059"/>
                <a:gd name="connsiteY4" fmla="*/ 779919 h 1218419"/>
                <a:gd name="connsiteX5" fmla="*/ 368422 w 1203059"/>
                <a:gd name="connsiteY5" fmla="*/ 1218419 h 1218419"/>
                <a:gd name="connsiteX6" fmla="*/ 3058 w 1203059"/>
                <a:gd name="connsiteY6" fmla="*/ 1218419 h 1218419"/>
                <a:gd name="connsiteX7" fmla="*/ 0 w 1203059"/>
                <a:gd name="connsiteY7" fmla="*/ 1206794 h 1218419"/>
                <a:gd name="connsiteX8" fmla="*/ 0 w 1203059"/>
                <a:gd name="connsiteY8" fmla="*/ 128921 h 1218419"/>
                <a:gd name="connsiteX9" fmla="*/ 63946 w 1203059"/>
                <a:gd name="connsiteY9" fmla="*/ 17644 h 1218419"/>
                <a:gd name="connsiteX10" fmla="*/ 127774 w 1203059"/>
                <a:gd name="connsiteY10" fmla="*/ 2 h 1218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03059" h="1218419">
                  <a:moveTo>
                    <a:pt x="127774" y="2"/>
                  </a:moveTo>
                  <a:cubicBezTo>
                    <a:pt x="149756" y="-116"/>
                    <a:pt x="171776" y="5542"/>
                    <a:pt x="191837" y="17015"/>
                  </a:cubicBezTo>
                  <a:lnTo>
                    <a:pt x="1138173" y="556109"/>
                  </a:lnTo>
                  <a:cubicBezTo>
                    <a:pt x="1178922" y="579370"/>
                    <a:pt x="1203059" y="621177"/>
                    <a:pt x="1203059" y="668014"/>
                  </a:cubicBezTo>
                  <a:cubicBezTo>
                    <a:pt x="1203059" y="714851"/>
                    <a:pt x="1178922" y="756658"/>
                    <a:pt x="1138173" y="779919"/>
                  </a:cubicBezTo>
                  <a:lnTo>
                    <a:pt x="368422" y="1218419"/>
                  </a:lnTo>
                  <a:lnTo>
                    <a:pt x="3058" y="1218419"/>
                  </a:lnTo>
                  <a:lnTo>
                    <a:pt x="0" y="1206794"/>
                  </a:lnTo>
                  <a:lnTo>
                    <a:pt x="0" y="128921"/>
                  </a:lnTo>
                  <a:cubicBezTo>
                    <a:pt x="0" y="82713"/>
                    <a:pt x="23823" y="40905"/>
                    <a:pt x="63946" y="17644"/>
                  </a:cubicBezTo>
                  <a:cubicBezTo>
                    <a:pt x="83851" y="6014"/>
                    <a:pt x="105793" y="120"/>
                    <a:pt x="127774" y="2"/>
                  </a:cubicBezTo>
                  <a:close/>
                </a:path>
              </a:pathLst>
            </a:custGeom>
            <a:solidFill>
              <a:srgbClr val="BEFAEB"/>
            </a:solidFill>
            <a:ln w="3133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uerMedia Sans"/>
                <a:ea typeface="+mn-ea"/>
                <a:cs typeface="+mn-cs"/>
              </a:endParaRPr>
            </a:p>
          </p:txBody>
        </p:sp>
        <p:sp>
          <p:nvSpPr>
            <p:cNvPr id="10" name="Freihandform 64">
              <a:extLst>
                <a:ext uri="{FF2B5EF4-FFF2-40B4-BE49-F238E27FC236}">
                  <a16:creationId xmlns:a16="http://schemas.microsoft.com/office/drawing/2014/main" id="{2D557859-2284-38A3-5FCB-032CD9C9826B}"/>
                </a:ext>
              </a:extLst>
            </p:cNvPr>
            <p:cNvSpPr/>
            <p:nvPr/>
          </p:nvSpPr>
          <p:spPr>
            <a:xfrm>
              <a:off x="7263426" y="6211408"/>
              <a:ext cx="1197468" cy="646592"/>
            </a:xfrm>
            <a:custGeom>
              <a:avLst/>
              <a:gdLst>
                <a:gd name="connsiteX0" fmla="*/ 127774 w 1197468"/>
                <a:gd name="connsiteY0" fmla="*/ 2 h 646592"/>
                <a:gd name="connsiteX1" fmla="*/ 191837 w 1197468"/>
                <a:gd name="connsiteY1" fmla="*/ 17015 h 646592"/>
                <a:gd name="connsiteX2" fmla="*/ 1138172 w 1197468"/>
                <a:gd name="connsiteY2" fmla="*/ 556109 h 646592"/>
                <a:gd name="connsiteX3" fmla="*/ 1138172 w 1197468"/>
                <a:gd name="connsiteY3" fmla="*/ 555795 h 646592"/>
                <a:gd name="connsiteX4" fmla="*/ 1185897 w 1197468"/>
                <a:gd name="connsiteY4" fmla="*/ 602907 h 646592"/>
                <a:gd name="connsiteX5" fmla="*/ 1197468 w 1197468"/>
                <a:gd name="connsiteY5" fmla="*/ 646592 h 646592"/>
                <a:gd name="connsiteX6" fmla="*/ 0 w 1197468"/>
                <a:gd name="connsiteY6" fmla="*/ 646592 h 646592"/>
                <a:gd name="connsiteX7" fmla="*/ 0 w 1197468"/>
                <a:gd name="connsiteY7" fmla="*/ 128920 h 646592"/>
                <a:gd name="connsiteX8" fmla="*/ 63946 w 1197468"/>
                <a:gd name="connsiteY8" fmla="*/ 17644 h 646592"/>
                <a:gd name="connsiteX9" fmla="*/ 127774 w 1197468"/>
                <a:gd name="connsiteY9" fmla="*/ 2 h 646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97468" h="646592">
                  <a:moveTo>
                    <a:pt x="127774" y="2"/>
                  </a:moveTo>
                  <a:cubicBezTo>
                    <a:pt x="149755" y="-116"/>
                    <a:pt x="171776" y="5542"/>
                    <a:pt x="191837" y="17015"/>
                  </a:cubicBezTo>
                  <a:lnTo>
                    <a:pt x="1138172" y="556109"/>
                  </a:lnTo>
                  <a:lnTo>
                    <a:pt x="1138172" y="555795"/>
                  </a:lnTo>
                  <a:cubicBezTo>
                    <a:pt x="1158547" y="567426"/>
                    <a:pt x="1174769" y="583693"/>
                    <a:pt x="1185897" y="602907"/>
                  </a:cubicBezTo>
                  <a:lnTo>
                    <a:pt x="1197468" y="646592"/>
                  </a:lnTo>
                  <a:lnTo>
                    <a:pt x="0" y="646592"/>
                  </a:lnTo>
                  <a:lnTo>
                    <a:pt x="0" y="128920"/>
                  </a:lnTo>
                  <a:cubicBezTo>
                    <a:pt x="0" y="82712"/>
                    <a:pt x="23823" y="40906"/>
                    <a:pt x="63946" y="17644"/>
                  </a:cubicBezTo>
                  <a:cubicBezTo>
                    <a:pt x="83851" y="6014"/>
                    <a:pt x="105793" y="120"/>
                    <a:pt x="127774" y="2"/>
                  </a:cubicBezTo>
                  <a:close/>
                </a:path>
              </a:pathLst>
            </a:custGeom>
            <a:solidFill>
              <a:srgbClr val="BEFAEB"/>
            </a:solidFill>
            <a:ln w="3133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uerMedia Sans"/>
                <a:ea typeface="+mn-ea"/>
                <a:cs typeface="+mn-cs"/>
              </a:endParaRPr>
            </a:p>
          </p:txBody>
        </p:sp>
        <p:sp>
          <p:nvSpPr>
            <p:cNvPr id="11" name="Freihandform 33">
              <a:extLst>
                <a:ext uri="{FF2B5EF4-FFF2-40B4-BE49-F238E27FC236}">
                  <a16:creationId xmlns:a16="http://schemas.microsoft.com/office/drawing/2014/main" id="{A5A19478-EC56-B096-955B-702172CDEEC4}"/>
                </a:ext>
              </a:extLst>
            </p:cNvPr>
            <p:cNvSpPr/>
            <p:nvPr/>
          </p:nvSpPr>
          <p:spPr>
            <a:xfrm>
              <a:off x="4000936" y="4841475"/>
              <a:ext cx="962634" cy="1068522"/>
            </a:xfrm>
            <a:custGeom>
              <a:avLst/>
              <a:gdLst>
                <a:gd name="connsiteX0" fmla="*/ 910601 w 962634"/>
                <a:gd name="connsiteY0" fmla="*/ 444871 h 1068522"/>
                <a:gd name="connsiteX1" fmla="*/ 153595 w 962634"/>
                <a:gd name="connsiteY1" fmla="*/ 13596 h 1068522"/>
                <a:gd name="connsiteX2" fmla="*/ 51094 w 962634"/>
                <a:gd name="connsiteY2" fmla="*/ 14225 h 1068522"/>
                <a:gd name="connsiteX3" fmla="*/ 0 w 962634"/>
                <a:gd name="connsiteY3" fmla="*/ 103183 h 1068522"/>
                <a:gd name="connsiteX4" fmla="*/ 0 w 962634"/>
                <a:gd name="connsiteY4" fmla="*/ 965419 h 1068522"/>
                <a:gd name="connsiteX5" fmla="*/ 51094 w 962634"/>
                <a:gd name="connsiteY5" fmla="*/ 1054377 h 1068522"/>
                <a:gd name="connsiteX6" fmla="*/ 102815 w 962634"/>
                <a:gd name="connsiteY6" fmla="*/ 1068522 h 1068522"/>
                <a:gd name="connsiteX7" fmla="*/ 153595 w 962634"/>
                <a:gd name="connsiteY7" fmla="*/ 1055006 h 1068522"/>
                <a:gd name="connsiteX8" fmla="*/ 910601 w 962634"/>
                <a:gd name="connsiteY8" fmla="*/ 623731 h 1068522"/>
                <a:gd name="connsiteX9" fmla="*/ 962635 w 962634"/>
                <a:gd name="connsiteY9" fmla="*/ 534144 h 1068522"/>
                <a:gd name="connsiteX10" fmla="*/ 910601 w 962634"/>
                <a:gd name="connsiteY10" fmla="*/ 444557 h 106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634" h="1068522">
                  <a:moveTo>
                    <a:pt x="910601" y="444871"/>
                  </a:moveTo>
                  <a:lnTo>
                    <a:pt x="153595" y="13596"/>
                  </a:lnTo>
                  <a:cubicBezTo>
                    <a:pt x="121309" y="-4636"/>
                    <a:pt x="83067" y="-4636"/>
                    <a:pt x="51094" y="14225"/>
                  </a:cubicBezTo>
                  <a:cubicBezTo>
                    <a:pt x="19121" y="32771"/>
                    <a:pt x="0" y="66091"/>
                    <a:pt x="0" y="103183"/>
                  </a:cubicBezTo>
                  <a:lnTo>
                    <a:pt x="0" y="965419"/>
                  </a:lnTo>
                  <a:cubicBezTo>
                    <a:pt x="0" y="1002511"/>
                    <a:pt x="19121" y="1035831"/>
                    <a:pt x="51094" y="1054377"/>
                  </a:cubicBezTo>
                  <a:cubicBezTo>
                    <a:pt x="67394" y="1063807"/>
                    <a:pt x="84948" y="1068522"/>
                    <a:pt x="102815" y="1068522"/>
                  </a:cubicBezTo>
                  <a:cubicBezTo>
                    <a:pt x="120682" y="1068522"/>
                    <a:pt x="137609" y="1064122"/>
                    <a:pt x="153595" y="1055006"/>
                  </a:cubicBezTo>
                  <a:lnTo>
                    <a:pt x="910601" y="623731"/>
                  </a:lnTo>
                  <a:cubicBezTo>
                    <a:pt x="943201" y="605185"/>
                    <a:pt x="962635" y="571865"/>
                    <a:pt x="962635" y="534144"/>
                  </a:cubicBezTo>
                  <a:cubicBezTo>
                    <a:pt x="962635" y="496423"/>
                    <a:pt x="943201" y="463103"/>
                    <a:pt x="910601" y="444557"/>
                  </a:cubicBezTo>
                  <a:close/>
                </a:path>
              </a:pathLst>
            </a:custGeom>
            <a:solidFill>
              <a:srgbClr val="BEFAEB"/>
            </a:solidFill>
            <a:ln w="3133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uerMedia Sans"/>
                <a:ea typeface="+mn-ea"/>
                <a:cs typeface="+mn-cs"/>
              </a:endParaRPr>
            </a:p>
          </p:txBody>
        </p:sp>
        <p:sp>
          <p:nvSpPr>
            <p:cNvPr id="12" name="Freihandform 38">
              <a:extLst>
                <a:ext uri="{FF2B5EF4-FFF2-40B4-BE49-F238E27FC236}">
                  <a16:creationId xmlns:a16="http://schemas.microsoft.com/office/drawing/2014/main" id="{01CB1C93-EED5-FB37-60AE-F95BC99A6442}"/>
                </a:ext>
              </a:extLst>
            </p:cNvPr>
            <p:cNvSpPr/>
            <p:nvPr/>
          </p:nvSpPr>
          <p:spPr>
            <a:xfrm>
              <a:off x="3362732" y="2990402"/>
              <a:ext cx="1598644" cy="1775396"/>
            </a:xfrm>
            <a:custGeom>
              <a:avLst/>
              <a:gdLst>
                <a:gd name="connsiteX0" fmla="*/ 84948 w 1598644"/>
                <a:gd name="connsiteY0" fmla="*/ 1751821 h 1775396"/>
                <a:gd name="connsiteX1" fmla="*/ 170836 w 1598644"/>
                <a:gd name="connsiteY1" fmla="*/ 1775396 h 1775396"/>
                <a:gd name="connsiteX2" fmla="*/ 255156 w 1598644"/>
                <a:gd name="connsiteY2" fmla="*/ 1752764 h 1775396"/>
                <a:gd name="connsiteX3" fmla="*/ 1512444 w 1598644"/>
                <a:gd name="connsiteY3" fmla="*/ 1036382 h 1775396"/>
                <a:gd name="connsiteX4" fmla="*/ 1598645 w 1598644"/>
                <a:gd name="connsiteY4" fmla="*/ 887699 h 1775396"/>
                <a:gd name="connsiteX5" fmla="*/ 1512444 w 1598644"/>
                <a:gd name="connsiteY5" fmla="*/ 739016 h 1775396"/>
                <a:gd name="connsiteX6" fmla="*/ 255156 w 1598644"/>
                <a:gd name="connsiteY6" fmla="*/ 22635 h 1775396"/>
                <a:gd name="connsiteX7" fmla="*/ 84948 w 1598644"/>
                <a:gd name="connsiteY7" fmla="*/ 23578 h 1775396"/>
                <a:gd name="connsiteX8" fmla="*/ 0 w 1598644"/>
                <a:gd name="connsiteY8" fmla="*/ 171632 h 1775396"/>
                <a:gd name="connsiteX9" fmla="*/ 0 w 1598644"/>
                <a:gd name="connsiteY9" fmla="*/ 1603452 h 1775396"/>
                <a:gd name="connsiteX10" fmla="*/ 84948 w 1598644"/>
                <a:gd name="connsiteY10" fmla="*/ 1751192 h 1775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98644" h="1775396">
                  <a:moveTo>
                    <a:pt x="84948" y="1751821"/>
                  </a:moveTo>
                  <a:cubicBezTo>
                    <a:pt x="111905" y="1767538"/>
                    <a:pt x="141370" y="1775396"/>
                    <a:pt x="170836" y="1775396"/>
                  </a:cubicBezTo>
                  <a:cubicBezTo>
                    <a:pt x="200301" y="1775396"/>
                    <a:pt x="228826" y="1767852"/>
                    <a:pt x="255156" y="1752764"/>
                  </a:cubicBezTo>
                  <a:lnTo>
                    <a:pt x="1512444" y="1036382"/>
                  </a:lnTo>
                  <a:cubicBezTo>
                    <a:pt x="1566359" y="1005577"/>
                    <a:pt x="1598645" y="950253"/>
                    <a:pt x="1598645" y="887699"/>
                  </a:cubicBezTo>
                  <a:cubicBezTo>
                    <a:pt x="1598645" y="825146"/>
                    <a:pt x="1566359" y="769822"/>
                    <a:pt x="1512444" y="739016"/>
                  </a:cubicBezTo>
                  <a:lnTo>
                    <a:pt x="255156" y="22635"/>
                  </a:lnTo>
                  <a:cubicBezTo>
                    <a:pt x="201868" y="-7856"/>
                    <a:pt x="138236" y="-7542"/>
                    <a:pt x="84948" y="23578"/>
                  </a:cubicBezTo>
                  <a:cubicBezTo>
                    <a:pt x="31973" y="54698"/>
                    <a:pt x="0" y="109707"/>
                    <a:pt x="0" y="171632"/>
                  </a:cubicBezTo>
                  <a:lnTo>
                    <a:pt x="0" y="1603452"/>
                  </a:lnTo>
                  <a:cubicBezTo>
                    <a:pt x="0" y="1665063"/>
                    <a:pt x="31660" y="1720387"/>
                    <a:pt x="84948" y="1751192"/>
                  </a:cubicBezTo>
                  <a:close/>
                </a:path>
              </a:pathLst>
            </a:custGeom>
            <a:solidFill>
              <a:srgbClr val="BEFAEB"/>
            </a:solidFill>
            <a:ln w="3133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uerMedia Sans"/>
                <a:ea typeface="+mn-ea"/>
                <a:cs typeface="+mn-cs"/>
              </a:endParaRPr>
            </a:p>
          </p:txBody>
        </p:sp>
        <p:sp>
          <p:nvSpPr>
            <p:cNvPr id="13" name="Freihandform 41">
              <a:extLst>
                <a:ext uri="{FF2B5EF4-FFF2-40B4-BE49-F238E27FC236}">
                  <a16:creationId xmlns:a16="http://schemas.microsoft.com/office/drawing/2014/main" id="{9A516048-EB16-ACCF-681E-15D9C4A62CA9}"/>
                </a:ext>
              </a:extLst>
            </p:cNvPr>
            <p:cNvSpPr/>
            <p:nvPr/>
          </p:nvSpPr>
          <p:spPr>
            <a:xfrm>
              <a:off x="5235028" y="4093382"/>
              <a:ext cx="2120868" cy="2354450"/>
            </a:xfrm>
            <a:custGeom>
              <a:avLst/>
              <a:gdLst>
                <a:gd name="connsiteX0" fmla="*/ 2120869 w 2120868"/>
                <a:gd name="connsiteY0" fmla="*/ 1177247 h 2354450"/>
                <a:gd name="connsiteX1" fmla="*/ 2006456 w 2120868"/>
                <a:gd name="connsiteY1" fmla="*/ 980155 h 2354450"/>
                <a:gd name="connsiteX2" fmla="*/ 338223 w 2120868"/>
                <a:gd name="connsiteY2" fmla="*/ 29904 h 2354450"/>
                <a:gd name="connsiteX3" fmla="*/ 112532 w 2120868"/>
                <a:gd name="connsiteY3" fmla="*/ 31162 h 2354450"/>
                <a:gd name="connsiteX4" fmla="*/ 0 w 2120868"/>
                <a:gd name="connsiteY4" fmla="*/ 227310 h 2354450"/>
                <a:gd name="connsiteX5" fmla="*/ 0 w 2120868"/>
                <a:gd name="connsiteY5" fmla="*/ 2127183 h 2354450"/>
                <a:gd name="connsiteX6" fmla="*/ 112532 w 2120868"/>
                <a:gd name="connsiteY6" fmla="*/ 2323332 h 2354450"/>
                <a:gd name="connsiteX7" fmla="*/ 226318 w 2120868"/>
                <a:gd name="connsiteY7" fmla="*/ 2354451 h 2354450"/>
                <a:gd name="connsiteX8" fmla="*/ 338223 w 2120868"/>
                <a:gd name="connsiteY8" fmla="*/ 2324589 h 2354450"/>
                <a:gd name="connsiteX9" fmla="*/ 2006456 w 2120868"/>
                <a:gd name="connsiteY9" fmla="*/ 1374338 h 2354450"/>
                <a:gd name="connsiteX10" fmla="*/ 2120869 w 2120868"/>
                <a:gd name="connsiteY10" fmla="*/ 1177247 h 235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0868" h="2354450">
                  <a:moveTo>
                    <a:pt x="2120869" y="1177247"/>
                  </a:moveTo>
                  <a:cubicBezTo>
                    <a:pt x="2120869" y="1094575"/>
                    <a:pt x="2078238" y="1021020"/>
                    <a:pt x="2006456" y="980155"/>
                  </a:cubicBezTo>
                  <a:lnTo>
                    <a:pt x="338223" y="29904"/>
                  </a:lnTo>
                  <a:cubicBezTo>
                    <a:pt x="267381" y="-10331"/>
                    <a:pt x="183061" y="-10017"/>
                    <a:pt x="112532" y="31162"/>
                  </a:cubicBezTo>
                  <a:cubicBezTo>
                    <a:pt x="42004" y="72340"/>
                    <a:pt x="0" y="145582"/>
                    <a:pt x="0" y="227310"/>
                  </a:cubicBezTo>
                  <a:lnTo>
                    <a:pt x="0" y="2127183"/>
                  </a:lnTo>
                  <a:cubicBezTo>
                    <a:pt x="0" y="2208912"/>
                    <a:pt x="42004" y="2282153"/>
                    <a:pt x="112532" y="2323332"/>
                  </a:cubicBezTo>
                  <a:cubicBezTo>
                    <a:pt x="147953" y="2344078"/>
                    <a:pt x="187135" y="2354451"/>
                    <a:pt x="226318" y="2354451"/>
                  </a:cubicBezTo>
                  <a:cubicBezTo>
                    <a:pt x="265500" y="2354451"/>
                    <a:pt x="303116" y="2344392"/>
                    <a:pt x="338223" y="2324589"/>
                  </a:cubicBezTo>
                  <a:lnTo>
                    <a:pt x="2006456" y="1374338"/>
                  </a:lnTo>
                  <a:cubicBezTo>
                    <a:pt x="2077925" y="1333474"/>
                    <a:pt x="2120869" y="1259918"/>
                    <a:pt x="2120869" y="1177247"/>
                  </a:cubicBezTo>
                  <a:close/>
                </a:path>
              </a:pathLst>
            </a:custGeom>
            <a:solidFill>
              <a:srgbClr val="BEFAEB"/>
            </a:solidFill>
            <a:ln w="3133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uerMedia Sans"/>
                <a:ea typeface="+mn-ea"/>
                <a:cs typeface="+mn-cs"/>
              </a:endParaRPr>
            </a:p>
          </p:txBody>
        </p:sp>
        <p:sp>
          <p:nvSpPr>
            <p:cNvPr id="14" name="Freihandform 60">
              <a:extLst>
                <a:ext uri="{FF2B5EF4-FFF2-40B4-BE49-F238E27FC236}">
                  <a16:creationId xmlns:a16="http://schemas.microsoft.com/office/drawing/2014/main" id="{BA129E36-864C-E9EC-ADE3-97725C29C271}"/>
                </a:ext>
              </a:extLst>
            </p:cNvPr>
            <p:cNvSpPr/>
            <p:nvPr/>
          </p:nvSpPr>
          <p:spPr>
            <a:xfrm>
              <a:off x="3105382" y="5937618"/>
              <a:ext cx="1203059" cy="920382"/>
            </a:xfrm>
            <a:custGeom>
              <a:avLst/>
              <a:gdLst>
                <a:gd name="connsiteX0" fmla="*/ 127774 w 1203059"/>
                <a:gd name="connsiteY0" fmla="*/ 2 h 920382"/>
                <a:gd name="connsiteX1" fmla="*/ 191837 w 1203059"/>
                <a:gd name="connsiteY1" fmla="*/ 17015 h 920382"/>
                <a:gd name="connsiteX2" fmla="*/ 1138172 w 1203059"/>
                <a:gd name="connsiteY2" fmla="*/ 556109 h 920382"/>
                <a:gd name="connsiteX3" fmla="*/ 1203059 w 1203059"/>
                <a:gd name="connsiteY3" fmla="*/ 668014 h 920382"/>
                <a:gd name="connsiteX4" fmla="*/ 1138172 w 1203059"/>
                <a:gd name="connsiteY4" fmla="*/ 779919 h 920382"/>
                <a:gd name="connsiteX5" fmla="*/ 891601 w 1203059"/>
                <a:gd name="connsiteY5" fmla="*/ 920382 h 920382"/>
                <a:gd name="connsiteX6" fmla="*/ 0 w 1203059"/>
                <a:gd name="connsiteY6" fmla="*/ 920382 h 920382"/>
                <a:gd name="connsiteX7" fmla="*/ 0 w 1203059"/>
                <a:gd name="connsiteY7" fmla="*/ 129235 h 920382"/>
                <a:gd name="connsiteX8" fmla="*/ 0 w 1203059"/>
                <a:gd name="connsiteY8" fmla="*/ 128921 h 920382"/>
                <a:gd name="connsiteX9" fmla="*/ 63946 w 1203059"/>
                <a:gd name="connsiteY9" fmla="*/ 17644 h 920382"/>
                <a:gd name="connsiteX10" fmla="*/ 127774 w 1203059"/>
                <a:gd name="connsiteY10" fmla="*/ 2 h 920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03059" h="920382">
                  <a:moveTo>
                    <a:pt x="127774" y="2"/>
                  </a:moveTo>
                  <a:cubicBezTo>
                    <a:pt x="149756" y="-116"/>
                    <a:pt x="171776" y="5542"/>
                    <a:pt x="191837" y="17015"/>
                  </a:cubicBezTo>
                  <a:lnTo>
                    <a:pt x="1138172" y="556109"/>
                  </a:lnTo>
                  <a:cubicBezTo>
                    <a:pt x="1178922" y="579370"/>
                    <a:pt x="1203059" y="621178"/>
                    <a:pt x="1203059" y="668014"/>
                  </a:cubicBezTo>
                  <a:cubicBezTo>
                    <a:pt x="1203059" y="714851"/>
                    <a:pt x="1178922" y="756658"/>
                    <a:pt x="1138172" y="779919"/>
                  </a:cubicBezTo>
                  <a:lnTo>
                    <a:pt x="891601" y="920382"/>
                  </a:lnTo>
                  <a:lnTo>
                    <a:pt x="0" y="920382"/>
                  </a:lnTo>
                  <a:lnTo>
                    <a:pt x="0" y="129235"/>
                  </a:lnTo>
                  <a:lnTo>
                    <a:pt x="0" y="128921"/>
                  </a:lnTo>
                  <a:cubicBezTo>
                    <a:pt x="0" y="82713"/>
                    <a:pt x="23823" y="40905"/>
                    <a:pt x="63946" y="17644"/>
                  </a:cubicBezTo>
                  <a:cubicBezTo>
                    <a:pt x="83851" y="6014"/>
                    <a:pt x="105793" y="120"/>
                    <a:pt x="127774" y="2"/>
                  </a:cubicBezTo>
                  <a:close/>
                </a:path>
              </a:pathLst>
            </a:custGeom>
            <a:solidFill>
              <a:srgbClr val="BEFAEB"/>
            </a:solidFill>
            <a:ln w="3133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uerMedia Sans"/>
                <a:ea typeface="+mn-ea"/>
                <a:cs typeface="+mn-cs"/>
              </a:endParaRPr>
            </a:p>
          </p:txBody>
        </p:sp>
        <p:sp>
          <p:nvSpPr>
            <p:cNvPr id="15" name="Freihandform 44">
              <a:extLst>
                <a:ext uri="{FF2B5EF4-FFF2-40B4-BE49-F238E27FC236}">
                  <a16:creationId xmlns:a16="http://schemas.microsoft.com/office/drawing/2014/main" id="{667A4E4E-BFF9-1B53-1838-16E7C6A21172}"/>
                </a:ext>
              </a:extLst>
            </p:cNvPr>
            <p:cNvSpPr/>
            <p:nvPr userDrawn="1"/>
          </p:nvSpPr>
          <p:spPr>
            <a:xfrm>
              <a:off x="1233714" y="3296648"/>
              <a:ext cx="1478589" cy="1642037"/>
            </a:xfrm>
            <a:custGeom>
              <a:avLst/>
              <a:gdLst>
                <a:gd name="connsiteX0" fmla="*/ 78365 w 1478589"/>
                <a:gd name="connsiteY0" fmla="*/ 1620348 h 1642037"/>
                <a:gd name="connsiteX1" fmla="*/ 157670 w 1478589"/>
                <a:gd name="connsiteY1" fmla="*/ 1642038 h 1642037"/>
                <a:gd name="connsiteX2" fmla="*/ 235722 w 1478589"/>
                <a:gd name="connsiteY2" fmla="*/ 1621291 h 1642037"/>
                <a:gd name="connsiteX3" fmla="*/ 1398971 w 1478589"/>
                <a:gd name="connsiteY3" fmla="*/ 958662 h 1642037"/>
                <a:gd name="connsiteX4" fmla="*/ 1478590 w 1478589"/>
                <a:gd name="connsiteY4" fmla="*/ 821295 h 1642037"/>
                <a:gd name="connsiteX5" fmla="*/ 1398971 w 1478589"/>
                <a:gd name="connsiteY5" fmla="*/ 683928 h 1642037"/>
                <a:gd name="connsiteX6" fmla="*/ 236035 w 1478589"/>
                <a:gd name="connsiteY6" fmla="*/ 20985 h 1642037"/>
                <a:gd name="connsiteX7" fmla="*/ 78678 w 1478589"/>
                <a:gd name="connsiteY7" fmla="*/ 21928 h 1642037"/>
                <a:gd name="connsiteX8" fmla="*/ 0 w 1478589"/>
                <a:gd name="connsiteY8" fmla="*/ 158666 h 1642037"/>
                <a:gd name="connsiteX9" fmla="*/ 0 w 1478589"/>
                <a:gd name="connsiteY9" fmla="*/ 1483610 h 1642037"/>
                <a:gd name="connsiteX10" fmla="*/ 78365 w 1478589"/>
                <a:gd name="connsiteY10" fmla="*/ 1620348 h 164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78589" h="1642037">
                  <a:moveTo>
                    <a:pt x="78365" y="1620348"/>
                  </a:moveTo>
                  <a:cubicBezTo>
                    <a:pt x="103128" y="1634808"/>
                    <a:pt x="130399" y="1642038"/>
                    <a:pt x="157670" y="1642038"/>
                  </a:cubicBezTo>
                  <a:cubicBezTo>
                    <a:pt x="184941" y="1642038"/>
                    <a:pt x="211272" y="1635122"/>
                    <a:pt x="235722" y="1621291"/>
                  </a:cubicBezTo>
                  <a:lnTo>
                    <a:pt x="1398971" y="958662"/>
                  </a:lnTo>
                  <a:cubicBezTo>
                    <a:pt x="1448811" y="930057"/>
                    <a:pt x="1478590" y="878820"/>
                    <a:pt x="1478590" y="821295"/>
                  </a:cubicBezTo>
                  <a:cubicBezTo>
                    <a:pt x="1478590" y="763771"/>
                    <a:pt x="1448811" y="712219"/>
                    <a:pt x="1398971" y="683928"/>
                  </a:cubicBezTo>
                  <a:lnTo>
                    <a:pt x="236035" y="20985"/>
                  </a:lnTo>
                  <a:cubicBezTo>
                    <a:pt x="186509" y="-7306"/>
                    <a:pt x="127892" y="-6992"/>
                    <a:pt x="78678" y="21928"/>
                  </a:cubicBezTo>
                  <a:cubicBezTo>
                    <a:pt x="29465" y="50533"/>
                    <a:pt x="0" y="101770"/>
                    <a:pt x="0" y="158666"/>
                  </a:cubicBezTo>
                  <a:lnTo>
                    <a:pt x="0" y="1483610"/>
                  </a:lnTo>
                  <a:cubicBezTo>
                    <a:pt x="0" y="1540506"/>
                    <a:pt x="29465" y="1591743"/>
                    <a:pt x="78365" y="1620348"/>
                  </a:cubicBezTo>
                  <a:close/>
                </a:path>
              </a:pathLst>
            </a:custGeom>
            <a:solidFill>
              <a:srgbClr val="BEFAEB"/>
            </a:solidFill>
            <a:ln w="3133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uerMedia Sans"/>
                <a:ea typeface="+mn-ea"/>
                <a:cs typeface="+mn-cs"/>
              </a:endParaRPr>
            </a:p>
          </p:txBody>
        </p:sp>
        <p:sp>
          <p:nvSpPr>
            <p:cNvPr id="16" name="Freihandform 45">
              <a:extLst>
                <a:ext uri="{FF2B5EF4-FFF2-40B4-BE49-F238E27FC236}">
                  <a16:creationId xmlns:a16="http://schemas.microsoft.com/office/drawing/2014/main" id="{2A630E18-76E0-D696-8187-C522211A6E77}"/>
                </a:ext>
              </a:extLst>
            </p:cNvPr>
            <p:cNvSpPr/>
            <p:nvPr/>
          </p:nvSpPr>
          <p:spPr>
            <a:xfrm>
              <a:off x="2427682" y="4636329"/>
              <a:ext cx="799009" cy="887029"/>
            </a:xfrm>
            <a:custGeom>
              <a:avLst/>
              <a:gdLst>
                <a:gd name="connsiteX0" fmla="*/ 42317 w 799009"/>
                <a:gd name="connsiteY0" fmla="*/ 11592 h 887029"/>
                <a:gd name="connsiteX1" fmla="*/ 0 w 799009"/>
                <a:gd name="connsiteY1" fmla="*/ 85461 h 887029"/>
                <a:gd name="connsiteX2" fmla="*/ 0 w 799009"/>
                <a:gd name="connsiteY2" fmla="*/ 801529 h 887029"/>
                <a:gd name="connsiteX3" fmla="*/ 42317 w 799009"/>
                <a:gd name="connsiteY3" fmla="*/ 875399 h 887029"/>
                <a:gd name="connsiteX4" fmla="*/ 85261 w 799009"/>
                <a:gd name="connsiteY4" fmla="*/ 887029 h 887029"/>
                <a:gd name="connsiteX5" fmla="*/ 127265 w 799009"/>
                <a:gd name="connsiteY5" fmla="*/ 875713 h 887029"/>
                <a:gd name="connsiteX6" fmla="*/ 755752 w 799009"/>
                <a:gd name="connsiteY6" fmla="*/ 517679 h 887029"/>
                <a:gd name="connsiteX7" fmla="*/ 799009 w 799009"/>
                <a:gd name="connsiteY7" fmla="*/ 443495 h 887029"/>
                <a:gd name="connsiteX8" fmla="*/ 755752 w 799009"/>
                <a:gd name="connsiteY8" fmla="*/ 369311 h 887029"/>
                <a:gd name="connsiteX9" fmla="*/ 127265 w 799009"/>
                <a:gd name="connsiteY9" fmla="*/ 11277 h 887029"/>
                <a:gd name="connsiteX10" fmla="*/ 42317 w 799009"/>
                <a:gd name="connsiteY10" fmla="*/ 11592 h 887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9009" h="887029">
                  <a:moveTo>
                    <a:pt x="42317" y="11592"/>
                  </a:moveTo>
                  <a:cubicBezTo>
                    <a:pt x="15673" y="26994"/>
                    <a:pt x="0" y="54656"/>
                    <a:pt x="0" y="85461"/>
                  </a:cubicBezTo>
                  <a:lnTo>
                    <a:pt x="0" y="801529"/>
                  </a:lnTo>
                  <a:cubicBezTo>
                    <a:pt x="0" y="832334"/>
                    <a:pt x="15986" y="859996"/>
                    <a:pt x="42317" y="875399"/>
                  </a:cubicBezTo>
                  <a:cubicBezTo>
                    <a:pt x="55796" y="883257"/>
                    <a:pt x="70528" y="887029"/>
                    <a:pt x="85261" y="887029"/>
                  </a:cubicBezTo>
                  <a:cubicBezTo>
                    <a:pt x="99994" y="887029"/>
                    <a:pt x="114099" y="883257"/>
                    <a:pt x="127265" y="875713"/>
                  </a:cubicBezTo>
                  <a:lnTo>
                    <a:pt x="755752" y="517679"/>
                  </a:lnTo>
                  <a:cubicBezTo>
                    <a:pt x="782709" y="502277"/>
                    <a:pt x="799009" y="474615"/>
                    <a:pt x="799009" y="443495"/>
                  </a:cubicBezTo>
                  <a:cubicBezTo>
                    <a:pt x="799009" y="412375"/>
                    <a:pt x="783023" y="384714"/>
                    <a:pt x="755752" y="369311"/>
                  </a:cubicBezTo>
                  <a:lnTo>
                    <a:pt x="127265" y="11277"/>
                  </a:lnTo>
                  <a:cubicBezTo>
                    <a:pt x="100621" y="-3811"/>
                    <a:pt x="68648" y="-3811"/>
                    <a:pt x="42317" y="11592"/>
                  </a:cubicBezTo>
                  <a:close/>
                </a:path>
              </a:pathLst>
            </a:custGeom>
            <a:solidFill>
              <a:srgbClr val="BEFAEB"/>
            </a:solidFill>
            <a:ln w="3133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uerMedia Sans"/>
                <a:ea typeface="+mn-ea"/>
                <a:cs typeface="+mn-cs"/>
              </a:endParaRPr>
            </a:p>
          </p:txBody>
        </p:sp>
        <p:sp>
          <p:nvSpPr>
            <p:cNvPr id="17" name="Freihandform 46">
              <a:extLst>
                <a:ext uri="{FF2B5EF4-FFF2-40B4-BE49-F238E27FC236}">
                  <a16:creationId xmlns:a16="http://schemas.microsoft.com/office/drawing/2014/main" id="{9284EFF3-F0C7-9EE4-71EC-CAFD1B4D018F}"/>
                </a:ext>
              </a:extLst>
            </p:cNvPr>
            <p:cNvSpPr/>
            <p:nvPr/>
          </p:nvSpPr>
          <p:spPr>
            <a:xfrm>
              <a:off x="7702897" y="5388505"/>
              <a:ext cx="622531" cy="691550"/>
            </a:xfrm>
            <a:custGeom>
              <a:avLst/>
              <a:gdLst>
                <a:gd name="connsiteX0" fmla="*/ 32600 w 622531"/>
                <a:gd name="connsiteY0" fmla="*/ 682435 h 691550"/>
                <a:gd name="connsiteX1" fmla="*/ 66140 w 622531"/>
                <a:gd name="connsiteY1" fmla="*/ 691550 h 691550"/>
                <a:gd name="connsiteX2" fmla="*/ 99053 w 622531"/>
                <a:gd name="connsiteY2" fmla="*/ 682749 h 691550"/>
                <a:gd name="connsiteX3" fmla="*/ 588991 w 622531"/>
                <a:gd name="connsiteY3" fmla="*/ 403615 h 691550"/>
                <a:gd name="connsiteX4" fmla="*/ 622531 w 622531"/>
                <a:gd name="connsiteY4" fmla="*/ 345776 h 691550"/>
                <a:gd name="connsiteX5" fmla="*/ 588991 w 622531"/>
                <a:gd name="connsiteY5" fmla="*/ 287937 h 691550"/>
                <a:gd name="connsiteX6" fmla="*/ 99053 w 622531"/>
                <a:gd name="connsiteY6" fmla="*/ 8803 h 691550"/>
                <a:gd name="connsiteX7" fmla="*/ 32913 w 622531"/>
                <a:gd name="connsiteY7" fmla="*/ 9117 h 691550"/>
                <a:gd name="connsiteX8" fmla="*/ 0 w 622531"/>
                <a:gd name="connsiteY8" fmla="*/ 66642 h 691550"/>
                <a:gd name="connsiteX9" fmla="*/ 0 w 622531"/>
                <a:gd name="connsiteY9" fmla="*/ 624596 h 691550"/>
                <a:gd name="connsiteX10" fmla="*/ 32913 w 622531"/>
                <a:gd name="connsiteY10" fmla="*/ 682120 h 69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2531" h="691550">
                  <a:moveTo>
                    <a:pt x="32600" y="682435"/>
                  </a:moveTo>
                  <a:cubicBezTo>
                    <a:pt x="42944" y="688407"/>
                    <a:pt x="54542" y="691550"/>
                    <a:pt x="66140" y="691550"/>
                  </a:cubicBezTo>
                  <a:cubicBezTo>
                    <a:pt x="77738" y="691550"/>
                    <a:pt x="88709" y="688721"/>
                    <a:pt x="99053" y="682749"/>
                  </a:cubicBezTo>
                  <a:lnTo>
                    <a:pt x="588991" y="403615"/>
                  </a:lnTo>
                  <a:cubicBezTo>
                    <a:pt x="609993" y="391670"/>
                    <a:pt x="622531" y="369980"/>
                    <a:pt x="622531" y="345776"/>
                  </a:cubicBezTo>
                  <a:cubicBezTo>
                    <a:pt x="622531" y="321572"/>
                    <a:pt x="609993" y="299882"/>
                    <a:pt x="588991" y="287937"/>
                  </a:cubicBezTo>
                  <a:lnTo>
                    <a:pt x="99053" y="8803"/>
                  </a:lnTo>
                  <a:cubicBezTo>
                    <a:pt x="78365" y="-3142"/>
                    <a:pt x="53601" y="-2827"/>
                    <a:pt x="32913" y="9117"/>
                  </a:cubicBezTo>
                  <a:cubicBezTo>
                    <a:pt x="12225" y="21062"/>
                    <a:pt x="0" y="42752"/>
                    <a:pt x="0" y="66642"/>
                  </a:cubicBezTo>
                  <a:lnTo>
                    <a:pt x="0" y="624596"/>
                  </a:lnTo>
                  <a:cubicBezTo>
                    <a:pt x="0" y="648486"/>
                    <a:pt x="12225" y="670175"/>
                    <a:pt x="32913" y="682120"/>
                  </a:cubicBezTo>
                  <a:close/>
                </a:path>
              </a:pathLst>
            </a:custGeom>
            <a:solidFill>
              <a:srgbClr val="BEFAEB"/>
            </a:solidFill>
            <a:ln w="3133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uerMedia Sans"/>
                <a:ea typeface="+mn-ea"/>
                <a:cs typeface="+mn-cs"/>
              </a:endParaRPr>
            </a:p>
          </p:txBody>
        </p:sp>
        <p:sp>
          <p:nvSpPr>
            <p:cNvPr id="18" name="Freihandform 50">
              <a:extLst>
                <a:ext uri="{FF2B5EF4-FFF2-40B4-BE49-F238E27FC236}">
                  <a16:creationId xmlns:a16="http://schemas.microsoft.com/office/drawing/2014/main" id="{5B04049F-C5AC-3E96-AE6C-9670709E8508}"/>
                </a:ext>
              </a:extLst>
            </p:cNvPr>
            <p:cNvSpPr/>
            <p:nvPr/>
          </p:nvSpPr>
          <p:spPr>
            <a:xfrm>
              <a:off x="1766595" y="2258659"/>
              <a:ext cx="799009" cy="887029"/>
            </a:xfrm>
            <a:custGeom>
              <a:avLst/>
              <a:gdLst>
                <a:gd name="connsiteX0" fmla="*/ 42317 w 799009"/>
                <a:gd name="connsiteY0" fmla="*/ 875399 h 887029"/>
                <a:gd name="connsiteX1" fmla="*/ 85261 w 799009"/>
                <a:gd name="connsiteY1" fmla="*/ 887029 h 887029"/>
                <a:gd name="connsiteX2" fmla="*/ 127265 w 799009"/>
                <a:gd name="connsiteY2" fmla="*/ 875713 h 887029"/>
                <a:gd name="connsiteX3" fmla="*/ 755752 w 799009"/>
                <a:gd name="connsiteY3" fmla="*/ 517679 h 887029"/>
                <a:gd name="connsiteX4" fmla="*/ 799009 w 799009"/>
                <a:gd name="connsiteY4" fmla="*/ 443495 h 887029"/>
                <a:gd name="connsiteX5" fmla="*/ 755752 w 799009"/>
                <a:gd name="connsiteY5" fmla="*/ 369311 h 887029"/>
                <a:gd name="connsiteX6" fmla="*/ 127265 w 799009"/>
                <a:gd name="connsiteY6" fmla="*/ 11277 h 887029"/>
                <a:gd name="connsiteX7" fmla="*/ 42317 w 799009"/>
                <a:gd name="connsiteY7" fmla="*/ 11592 h 887029"/>
                <a:gd name="connsiteX8" fmla="*/ 0 w 799009"/>
                <a:gd name="connsiteY8" fmla="*/ 85462 h 887029"/>
                <a:gd name="connsiteX9" fmla="*/ 0 w 799009"/>
                <a:gd name="connsiteY9" fmla="*/ 801529 h 887029"/>
                <a:gd name="connsiteX10" fmla="*/ 42317 w 799009"/>
                <a:gd name="connsiteY10" fmla="*/ 875399 h 887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9009" h="887029">
                  <a:moveTo>
                    <a:pt x="42317" y="875399"/>
                  </a:moveTo>
                  <a:cubicBezTo>
                    <a:pt x="55796" y="883257"/>
                    <a:pt x="70528" y="887029"/>
                    <a:pt x="85261" y="887029"/>
                  </a:cubicBezTo>
                  <a:cubicBezTo>
                    <a:pt x="99994" y="887029"/>
                    <a:pt x="114099" y="883257"/>
                    <a:pt x="127265" y="875713"/>
                  </a:cubicBezTo>
                  <a:lnTo>
                    <a:pt x="755752" y="517679"/>
                  </a:lnTo>
                  <a:cubicBezTo>
                    <a:pt x="782709" y="502277"/>
                    <a:pt x="799009" y="474615"/>
                    <a:pt x="799009" y="443495"/>
                  </a:cubicBezTo>
                  <a:cubicBezTo>
                    <a:pt x="799009" y="412375"/>
                    <a:pt x="783023" y="384714"/>
                    <a:pt x="755752" y="369311"/>
                  </a:cubicBezTo>
                  <a:lnTo>
                    <a:pt x="127265" y="11277"/>
                  </a:lnTo>
                  <a:cubicBezTo>
                    <a:pt x="100621" y="-3811"/>
                    <a:pt x="68648" y="-3811"/>
                    <a:pt x="42317" y="11592"/>
                  </a:cubicBezTo>
                  <a:cubicBezTo>
                    <a:pt x="15673" y="26994"/>
                    <a:pt x="0" y="54656"/>
                    <a:pt x="0" y="85462"/>
                  </a:cubicBezTo>
                  <a:lnTo>
                    <a:pt x="0" y="801529"/>
                  </a:lnTo>
                  <a:cubicBezTo>
                    <a:pt x="0" y="832334"/>
                    <a:pt x="15986" y="859996"/>
                    <a:pt x="42317" y="875399"/>
                  </a:cubicBezTo>
                  <a:close/>
                </a:path>
              </a:pathLst>
            </a:custGeom>
            <a:solidFill>
              <a:srgbClr val="BEFAEB"/>
            </a:solidFill>
            <a:ln w="3133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uerMedia Sans"/>
                <a:ea typeface="+mn-ea"/>
                <a:cs typeface="+mn-cs"/>
              </a:endParaRPr>
            </a:p>
          </p:txBody>
        </p:sp>
        <p:sp>
          <p:nvSpPr>
            <p:cNvPr id="31" name="Freihandform 62">
              <a:extLst>
                <a:ext uri="{FF2B5EF4-FFF2-40B4-BE49-F238E27FC236}">
                  <a16:creationId xmlns:a16="http://schemas.microsoft.com/office/drawing/2014/main" id="{77304E20-CDB7-CB05-9DC4-818A5F4C64CB}"/>
                </a:ext>
              </a:extLst>
            </p:cNvPr>
            <p:cNvSpPr/>
            <p:nvPr/>
          </p:nvSpPr>
          <p:spPr>
            <a:xfrm>
              <a:off x="6029335" y="6386262"/>
              <a:ext cx="799009" cy="471738"/>
            </a:xfrm>
            <a:custGeom>
              <a:avLst/>
              <a:gdLst>
                <a:gd name="connsiteX0" fmla="*/ 84673 w 799009"/>
                <a:gd name="connsiteY0" fmla="*/ 1 h 471738"/>
                <a:gd name="connsiteX1" fmla="*/ 127265 w 799009"/>
                <a:gd name="connsiteY1" fmla="*/ 11277 h 471738"/>
                <a:gd name="connsiteX2" fmla="*/ 755752 w 799009"/>
                <a:gd name="connsiteY2" fmla="*/ 369311 h 471738"/>
                <a:gd name="connsiteX3" fmla="*/ 799009 w 799009"/>
                <a:gd name="connsiteY3" fmla="*/ 443495 h 471738"/>
                <a:gd name="connsiteX4" fmla="*/ 791441 w 799009"/>
                <a:gd name="connsiteY4" fmla="*/ 471738 h 471738"/>
                <a:gd name="connsiteX5" fmla="*/ 0 w 799009"/>
                <a:gd name="connsiteY5" fmla="*/ 471738 h 471738"/>
                <a:gd name="connsiteX6" fmla="*/ 0 w 799009"/>
                <a:gd name="connsiteY6" fmla="*/ 85462 h 471738"/>
                <a:gd name="connsiteX7" fmla="*/ 42317 w 799009"/>
                <a:gd name="connsiteY7" fmla="*/ 11591 h 471738"/>
                <a:gd name="connsiteX8" fmla="*/ 84673 w 799009"/>
                <a:gd name="connsiteY8" fmla="*/ 1 h 47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9009" h="471738">
                  <a:moveTo>
                    <a:pt x="84673" y="1"/>
                  </a:moveTo>
                  <a:cubicBezTo>
                    <a:pt x="99288" y="-39"/>
                    <a:pt x="113943" y="3733"/>
                    <a:pt x="127265" y="11277"/>
                  </a:cubicBezTo>
                  <a:lnTo>
                    <a:pt x="755752" y="369311"/>
                  </a:lnTo>
                  <a:cubicBezTo>
                    <a:pt x="783022" y="384714"/>
                    <a:pt x="799009" y="412375"/>
                    <a:pt x="799009" y="443495"/>
                  </a:cubicBezTo>
                  <a:lnTo>
                    <a:pt x="791441" y="471738"/>
                  </a:lnTo>
                  <a:lnTo>
                    <a:pt x="0" y="471738"/>
                  </a:lnTo>
                  <a:lnTo>
                    <a:pt x="0" y="85462"/>
                  </a:lnTo>
                  <a:cubicBezTo>
                    <a:pt x="0" y="54656"/>
                    <a:pt x="15673" y="26994"/>
                    <a:pt x="42317" y="11591"/>
                  </a:cubicBezTo>
                  <a:cubicBezTo>
                    <a:pt x="55482" y="3890"/>
                    <a:pt x="70058" y="40"/>
                    <a:pt x="84673" y="1"/>
                  </a:cubicBezTo>
                  <a:close/>
                </a:path>
              </a:pathLst>
            </a:custGeom>
            <a:solidFill>
              <a:srgbClr val="BEFAEB"/>
            </a:solidFill>
            <a:ln w="3133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uerMedia Sans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D1AE4B-4379-EDCA-FC47-157610159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61583"/>
            <a:ext cx="7775523" cy="900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/>
              <a:t>Key Terms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7669BA7-DFC2-44E2-FB6B-3F2C6BF2F0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774" y="1193800"/>
            <a:ext cx="7371293" cy="4741334"/>
          </a:xfrm>
        </p:spPr>
        <p:txBody>
          <a:bodyPr/>
          <a:lstStyle/>
          <a:p>
            <a:r>
              <a:rPr lang="en-GB" sz="1600" b="1">
                <a:solidFill>
                  <a:schemeClr val="bg2"/>
                </a:solidFill>
              </a:rPr>
              <a:t>Campaign Delivery Terms:</a:t>
            </a:r>
          </a:p>
          <a:p>
            <a:endParaRPr lang="en-GB" b="1">
              <a:solidFill>
                <a:schemeClr val="bg2"/>
              </a:solidFill>
            </a:endParaRPr>
          </a:p>
          <a:p>
            <a:r>
              <a:rPr lang="en-GB" b="1">
                <a:solidFill>
                  <a:schemeClr val="bg2"/>
                </a:solidFill>
              </a:rPr>
              <a:t>Impressions</a:t>
            </a:r>
            <a:r>
              <a:rPr lang="en-GB"/>
              <a:t> – The total number of times your audio ad was played to listeners.</a:t>
            </a:r>
          </a:p>
          <a:p>
            <a:endParaRPr lang="en-GB"/>
          </a:p>
          <a:p>
            <a:r>
              <a:rPr lang="en-GB" b="1">
                <a:solidFill>
                  <a:schemeClr val="bg2"/>
                </a:solidFill>
              </a:rPr>
              <a:t>Listen Through Rate (LTR)</a:t>
            </a:r>
            <a:r>
              <a:rPr lang="en-GB">
                <a:solidFill>
                  <a:schemeClr val="bg2"/>
                </a:solidFill>
              </a:rPr>
              <a:t> </a:t>
            </a:r>
            <a:r>
              <a:rPr lang="en-GB"/>
              <a:t>– The percentage of ad plays that were listened to from start to finish.</a:t>
            </a:r>
          </a:p>
          <a:p>
            <a:endParaRPr lang="en-GB"/>
          </a:p>
          <a:p>
            <a:r>
              <a:rPr lang="en-GB" b="1">
                <a:solidFill>
                  <a:schemeClr val="bg2"/>
                </a:solidFill>
              </a:rPr>
              <a:t>Unique Users</a:t>
            </a:r>
            <a:r>
              <a:rPr lang="en-GB">
                <a:solidFill>
                  <a:schemeClr val="bg2"/>
                </a:solidFill>
              </a:rPr>
              <a:t> </a:t>
            </a:r>
            <a:r>
              <a:rPr lang="en-GB"/>
              <a:t>– The number of individual people who heard your ad at least once.</a:t>
            </a:r>
          </a:p>
          <a:p>
            <a:endParaRPr lang="en-GB"/>
          </a:p>
          <a:p>
            <a:endParaRPr lang="en-GB"/>
          </a:p>
          <a:p>
            <a:r>
              <a:rPr lang="en-GB" sz="1600" b="1">
                <a:solidFill>
                  <a:schemeClr val="bg2"/>
                </a:solidFill>
              </a:rPr>
              <a:t>Devices:</a:t>
            </a:r>
          </a:p>
          <a:p>
            <a:endParaRPr lang="en-GB"/>
          </a:p>
          <a:p>
            <a:r>
              <a:rPr lang="en-GB" b="1">
                <a:solidFill>
                  <a:schemeClr val="bg2"/>
                </a:solidFill>
              </a:rPr>
              <a:t>Smart Speakers</a:t>
            </a:r>
            <a:r>
              <a:rPr lang="en-GB">
                <a:solidFill>
                  <a:schemeClr val="bg2"/>
                </a:solidFill>
              </a:rPr>
              <a:t> </a:t>
            </a:r>
            <a:r>
              <a:rPr lang="en-GB"/>
              <a:t>– e.g. Amazon Echo, Google Nest, Apple HomePod.</a:t>
            </a:r>
          </a:p>
          <a:p>
            <a:r>
              <a:rPr lang="en-GB" b="1">
                <a:solidFill>
                  <a:schemeClr val="bg2"/>
                </a:solidFill>
              </a:rPr>
              <a:t>Mobile &amp; Tablets</a:t>
            </a:r>
            <a:r>
              <a:rPr lang="en-GB">
                <a:solidFill>
                  <a:schemeClr val="bg2"/>
                </a:solidFill>
              </a:rPr>
              <a:t> </a:t>
            </a:r>
            <a:r>
              <a:rPr lang="en-GB"/>
              <a:t>– e.g. iPhone, Android phones, iPad, Samsung Galaxy Tab.</a:t>
            </a:r>
          </a:p>
          <a:p>
            <a:r>
              <a:rPr lang="en-GB" b="1">
                <a:solidFill>
                  <a:schemeClr val="bg2"/>
                </a:solidFill>
              </a:rPr>
              <a:t>Desktop and Laptops</a:t>
            </a:r>
            <a:r>
              <a:rPr lang="en-GB">
                <a:solidFill>
                  <a:schemeClr val="bg2"/>
                </a:solidFill>
              </a:rPr>
              <a:t> </a:t>
            </a:r>
            <a:r>
              <a:rPr lang="en-GB"/>
              <a:t>– e.g. Windows PCs, iMacs, MacBooks, Chromebooks.</a:t>
            </a:r>
          </a:p>
          <a:p>
            <a:r>
              <a:rPr lang="en-GB" b="1">
                <a:solidFill>
                  <a:schemeClr val="bg2"/>
                </a:solidFill>
              </a:rPr>
              <a:t>Television</a:t>
            </a:r>
            <a:r>
              <a:rPr lang="en-GB"/>
              <a:t> – e.g. Smart TVs, Amazon Fire Sticks, Roku TV.</a:t>
            </a:r>
            <a:endParaRPr lang="en-GB">
              <a:solidFill>
                <a:schemeClr val="bg2"/>
              </a:solidFill>
            </a:endParaRPr>
          </a:p>
          <a:p>
            <a:r>
              <a:rPr lang="en-GB" b="1">
                <a:solidFill>
                  <a:schemeClr val="bg2"/>
                </a:solidFill>
              </a:rPr>
              <a:t>Portable Media Player</a:t>
            </a:r>
            <a:r>
              <a:rPr lang="en-GB">
                <a:solidFill>
                  <a:schemeClr val="bg2"/>
                </a:solidFill>
              </a:rPr>
              <a:t> </a:t>
            </a:r>
            <a:r>
              <a:rPr lang="en-GB"/>
              <a:t>– e.g. iPod Touch, Android based Sony Walkman and players.</a:t>
            </a:r>
          </a:p>
          <a:p>
            <a:r>
              <a:rPr lang="en-GB" b="1">
                <a:solidFill>
                  <a:schemeClr val="bg2"/>
                </a:solidFill>
              </a:rPr>
              <a:t>Other</a:t>
            </a:r>
            <a:r>
              <a:rPr lang="en-GB"/>
              <a:t> – e.g. games consoles, in‑car audio systems, smart watches.</a:t>
            </a:r>
          </a:p>
        </p:txBody>
      </p:sp>
      <p:pic>
        <p:nvPicPr>
          <p:cNvPr id="33" name="Picture Placeholder 1089">
            <a:extLst>
              <a:ext uri="{FF2B5EF4-FFF2-40B4-BE49-F238E27FC236}">
                <a16:creationId xmlns:a16="http://schemas.microsoft.com/office/drawing/2014/main" id="{7AB9AD4A-6FCE-12D0-3E8E-0EDBBE9BF3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2399" y="-1"/>
            <a:ext cx="1293787" cy="1206502"/>
          </a:xfrm>
          <a:custGeom>
            <a:avLst/>
            <a:gdLst>
              <a:gd name="connsiteX0" fmla="*/ 2609 w 1293787"/>
              <a:gd name="connsiteY0" fmla="*/ 0 h 1206502"/>
              <a:gd name="connsiteX1" fmla="*/ 1291178 w 1293787"/>
              <a:gd name="connsiteY1" fmla="*/ 0 h 1206502"/>
              <a:gd name="connsiteX2" fmla="*/ 1293787 w 1293787"/>
              <a:gd name="connsiteY2" fmla="*/ 12922 h 1206502"/>
              <a:gd name="connsiteX3" fmla="*/ 1293787 w 1293787"/>
              <a:gd name="connsiteY3" fmla="*/ 1104681 h 1206502"/>
              <a:gd name="connsiteX4" fmla="*/ 1191966 w 1293787"/>
              <a:gd name="connsiteY4" fmla="*/ 1206502 h 1206502"/>
              <a:gd name="connsiteX5" fmla="*/ 101821 w 1293787"/>
              <a:gd name="connsiteY5" fmla="*/ 1206502 h 1206502"/>
              <a:gd name="connsiteX6" fmla="*/ 0 w 1293787"/>
              <a:gd name="connsiteY6" fmla="*/ 1104681 h 1206502"/>
              <a:gd name="connsiteX7" fmla="*/ 0 w 1293787"/>
              <a:gd name="connsiteY7" fmla="*/ 12922 h 120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3787" h="1206502">
                <a:moveTo>
                  <a:pt x="2609" y="0"/>
                </a:moveTo>
                <a:lnTo>
                  <a:pt x="1291178" y="0"/>
                </a:lnTo>
                <a:lnTo>
                  <a:pt x="1293787" y="12922"/>
                </a:lnTo>
                <a:lnTo>
                  <a:pt x="1293787" y="1104681"/>
                </a:lnTo>
                <a:cubicBezTo>
                  <a:pt x="1293787" y="1160915"/>
                  <a:pt x="1248200" y="1206502"/>
                  <a:pt x="1191966" y="1206502"/>
                </a:cubicBezTo>
                <a:lnTo>
                  <a:pt x="101821" y="1206502"/>
                </a:lnTo>
                <a:cubicBezTo>
                  <a:pt x="45587" y="1206502"/>
                  <a:pt x="0" y="1160915"/>
                  <a:pt x="0" y="1104681"/>
                </a:cubicBezTo>
                <a:lnTo>
                  <a:pt x="0" y="12922"/>
                </a:lnTo>
                <a:close/>
              </a:path>
            </a:pathLst>
          </a:custGeom>
        </p:spPr>
      </p:pic>
      <p:pic>
        <p:nvPicPr>
          <p:cNvPr id="34" name="Picture Placeholder 1091" descr="A person in green suit and tie with his arms out&#10;&#10;Description automatically generated">
            <a:extLst>
              <a:ext uri="{FF2B5EF4-FFF2-40B4-BE49-F238E27FC236}">
                <a16:creationId xmlns:a16="http://schemas.microsoft.com/office/drawing/2014/main" id="{5E80797F-5804-4327-4BAA-88E57A7A944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22399" y="1338416"/>
            <a:ext cx="1293787" cy="1295401"/>
          </a:xfrm>
          <a:prstGeom prst="roundRect">
            <a:avLst>
              <a:gd name="adj" fmla="val 7870"/>
            </a:avLst>
          </a:prstGeom>
        </p:spPr>
      </p:pic>
      <p:pic>
        <p:nvPicPr>
          <p:cNvPr id="35" name="Picture Placeholder 1084">
            <a:extLst>
              <a:ext uri="{FF2B5EF4-FFF2-40B4-BE49-F238E27FC236}">
                <a16:creationId xmlns:a16="http://schemas.microsoft.com/office/drawing/2014/main" id="{DA4D4296-D261-E175-39A3-1A82605BBB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733" r="16733"/>
          <a:stretch/>
        </p:blipFill>
        <p:spPr>
          <a:xfrm>
            <a:off x="8222399" y="2765732"/>
            <a:ext cx="1293787" cy="1295401"/>
          </a:xfrm>
          <a:prstGeom prst="roundRect">
            <a:avLst>
              <a:gd name="adj" fmla="val 7870"/>
            </a:avLst>
          </a:prstGeom>
        </p:spPr>
      </p:pic>
      <p:pic>
        <p:nvPicPr>
          <p:cNvPr id="36" name="Picture Placeholder 109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193422C-0A51-9C28-4A0A-C1ED3C17885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22399" y="4193048"/>
            <a:ext cx="1293787" cy="1295401"/>
          </a:xfrm>
          <a:prstGeom prst="roundRect">
            <a:avLst>
              <a:gd name="adj" fmla="val 7870"/>
            </a:avLst>
          </a:prstGeom>
        </p:spPr>
      </p:pic>
      <p:pic>
        <p:nvPicPr>
          <p:cNvPr id="38" name="Picture Placeholder 1095" descr="A large crowd of people in a crowd&#10;&#10;Description automatically generated">
            <a:extLst>
              <a:ext uri="{FF2B5EF4-FFF2-40B4-BE49-F238E27FC236}">
                <a16:creationId xmlns:a16="http://schemas.microsoft.com/office/drawing/2014/main" id="{E3B104D7-435A-6E6D-B11E-95295F636E7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22399" y="5620364"/>
            <a:ext cx="1293787" cy="1257299"/>
          </a:xfrm>
          <a:custGeom>
            <a:avLst/>
            <a:gdLst>
              <a:gd name="connsiteX0" fmla="*/ 101821 w 1293787"/>
              <a:gd name="connsiteY0" fmla="*/ 0 h 1257299"/>
              <a:gd name="connsiteX1" fmla="*/ 1191966 w 1293787"/>
              <a:gd name="connsiteY1" fmla="*/ 0 h 1257299"/>
              <a:gd name="connsiteX2" fmla="*/ 1293787 w 1293787"/>
              <a:gd name="connsiteY2" fmla="*/ 101821 h 1257299"/>
              <a:gd name="connsiteX3" fmla="*/ 1293787 w 1293787"/>
              <a:gd name="connsiteY3" fmla="*/ 1193580 h 1257299"/>
              <a:gd name="connsiteX4" fmla="*/ 1285785 w 1293787"/>
              <a:gd name="connsiteY4" fmla="*/ 1233214 h 1257299"/>
              <a:gd name="connsiteX5" fmla="*/ 1269546 w 1293787"/>
              <a:gd name="connsiteY5" fmla="*/ 1257299 h 1257299"/>
              <a:gd name="connsiteX6" fmla="*/ 24241 w 1293787"/>
              <a:gd name="connsiteY6" fmla="*/ 1257299 h 1257299"/>
              <a:gd name="connsiteX7" fmla="*/ 8002 w 1293787"/>
              <a:gd name="connsiteY7" fmla="*/ 1233214 h 1257299"/>
              <a:gd name="connsiteX8" fmla="*/ 0 w 1293787"/>
              <a:gd name="connsiteY8" fmla="*/ 1193580 h 1257299"/>
              <a:gd name="connsiteX9" fmla="*/ 0 w 1293787"/>
              <a:gd name="connsiteY9" fmla="*/ 101821 h 1257299"/>
              <a:gd name="connsiteX10" fmla="*/ 101821 w 1293787"/>
              <a:gd name="connsiteY10" fmla="*/ 0 h 1257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3787" h="1257299">
                <a:moveTo>
                  <a:pt x="101821" y="0"/>
                </a:moveTo>
                <a:lnTo>
                  <a:pt x="1191966" y="0"/>
                </a:lnTo>
                <a:cubicBezTo>
                  <a:pt x="1248200" y="0"/>
                  <a:pt x="1293787" y="45587"/>
                  <a:pt x="1293787" y="101821"/>
                </a:cubicBezTo>
                <a:lnTo>
                  <a:pt x="1293787" y="1193580"/>
                </a:lnTo>
                <a:cubicBezTo>
                  <a:pt x="1293787" y="1207639"/>
                  <a:pt x="1290938" y="1221032"/>
                  <a:pt x="1285785" y="1233214"/>
                </a:cubicBezTo>
                <a:lnTo>
                  <a:pt x="1269546" y="1257299"/>
                </a:lnTo>
                <a:lnTo>
                  <a:pt x="24241" y="1257299"/>
                </a:lnTo>
                <a:lnTo>
                  <a:pt x="8002" y="1233214"/>
                </a:lnTo>
                <a:cubicBezTo>
                  <a:pt x="2850" y="1221032"/>
                  <a:pt x="0" y="1207639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</p:pic>
      <p:pic>
        <p:nvPicPr>
          <p:cNvPr id="39" name="Picture Placeholder 1080">
            <a:extLst>
              <a:ext uri="{FF2B5EF4-FFF2-40B4-BE49-F238E27FC236}">
                <a16:creationId xmlns:a16="http://schemas.microsoft.com/office/drawing/2014/main" id="{A79FB094-7301-9333-1A1E-F9314FF382B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4799" y="-1"/>
            <a:ext cx="1293787" cy="431802"/>
          </a:xfrm>
          <a:custGeom>
            <a:avLst/>
            <a:gdLst>
              <a:gd name="connsiteX0" fmla="*/ 0 w 1293787"/>
              <a:gd name="connsiteY0" fmla="*/ 0 h 431802"/>
              <a:gd name="connsiteX1" fmla="*/ 1293787 w 1293787"/>
              <a:gd name="connsiteY1" fmla="*/ 0 h 431802"/>
              <a:gd name="connsiteX2" fmla="*/ 1293787 w 1293787"/>
              <a:gd name="connsiteY2" fmla="*/ 329981 h 431802"/>
              <a:gd name="connsiteX3" fmla="*/ 1191966 w 1293787"/>
              <a:gd name="connsiteY3" fmla="*/ 431802 h 431802"/>
              <a:gd name="connsiteX4" fmla="*/ 101821 w 1293787"/>
              <a:gd name="connsiteY4" fmla="*/ 431802 h 431802"/>
              <a:gd name="connsiteX5" fmla="*/ 0 w 1293787"/>
              <a:gd name="connsiteY5" fmla="*/ 329981 h 431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3787" h="431802">
                <a:moveTo>
                  <a:pt x="0" y="0"/>
                </a:moveTo>
                <a:lnTo>
                  <a:pt x="1293787" y="0"/>
                </a:lnTo>
                <a:lnTo>
                  <a:pt x="1293787" y="329981"/>
                </a:lnTo>
                <a:cubicBezTo>
                  <a:pt x="1293787" y="386215"/>
                  <a:pt x="1248200" y="431802"/>
                  <a:pt x="1191966" y="431802"/>
                </a:cubicBezTo>
                <a:lnTo>
                  <a:pt x="101821" y="431802"/>
                </a:lnTo>
                <a:cubicBezTo>
                  <a:pt x="45587" y="431802"/>
                  <a:pt x="0" y="386215"/>
                  <a:pt x="0" y="329981"/>
                </a:cubicBezTo>
                <a:close/>
              </a:path>
            </a:pathLst>
          </a:custGeom>
        </p:spPr>
      </p:pic>
      <p:pic>
        <p:nvPicPr>
          <p:cNvPr id="40" name="Picture Placeholder 1087">
            <a:extLst>
              <a:ext uri="{FF2B5EF4-FFF2-40B4-BE49-F238E27FC236}">
                <a16:creationId xmlns:a16="http://schemas.microsoft.com/office/drawing/2014/main" id="{593FE0D1-A0C2-8C8A-AE31-EC9C38E75CE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4799" y="1981200"/>
            <a:ext cx="1293787" cy="1295401"/>
          </a:xfrm>
          <a:prstGeom prst="roundRect">
            <a:avLst>
              <a:gd name="adj" fmla="val 7870"/>
            </a:avLst>
          </a:prstGeom>
        </p:spPr>
      </p:pic>
      <p:pic>
        <p:nvPicPr>
          <p:cNvPr id="41" name="Picture Placeholder 1097" descr="A person wearing a green and black polka dot dress&#10;&#10;Description automatically generated">
            <a:extLst>
              <a:ext uri="{FF2B5EF4-FFF2-40B4-BE49-F238E27FC236}">
                <a16:creationId xmlns:a16="http://schemas.microsoft.com/office/drawing/2014/main" id="{00583BFF-0F9D-D02D-85E1-B0430473E17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44799" y="3403600"/>
            <a:ext cx="1293787" cy="1295401"/>
          </a:xfrm>
          <a:prstGeom prst="roundRect">
            <a:avLst>
              <a:gd name="adj" fmla="val 7870"/>
            </a:avLst>
          </a:prstGeom>
        </p:spPr>
      </p:pic>
      <p:pic>
        <p:nvPicPr>
          <p:cNvPr id="42" name="Picture Placeholder 1082">
            <a:extLst>
              <a:ext uri="{FF2B5EF4-FFF2-40B4-BE49-F238E27FC236}">
                <a16:creationId xmlns:a16="http://schemas.microsoft.com/office/drawing/2014/main" id="{EBF084F3-51CC-141A-3CAC-C63A7348349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4799" y="4826000"/>
            <a:ext cx="1293787" cy="1295401"/>
          </a:xfrm>
          <a:prstGeom prst="roundRect">
            <a:avLst>
              <a:gd name="adj" fmla="val 7870"/>
            </a:avLst>
          </a:prstGeom>
        </p:spPr>
      </p:pic>
      <p:pic>
        <p:nvPicPr>
          <p:cNvPr id="43" name="Picture Placeholder 1099" descr="A crowd of people at a concert&#10;&#10;Description automatically generated">
            <a:extLst>
              <a:ext uri="{FF2B5EF4-FFF2-40B4-BE49-F238E27FC236}">
                <a16:creationId xmlns:a16="http://schemas.microsoft.com/office/drawing/2014/main" id="{D8E6EF87-9DA7-658F-3343-9F9A3FFCA95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54499" y="-1"/>
            <a:ext cx="1137501" cy="1193801"/>
          </a:xfrm>
          <a:custGeom>
            <a:avLst/>
            <a:gdLst>
              <a:gd name="connsiteX0" fmla="*/ 45 w 1137501"/>
              <a:gd name="connsiteY0" fmla="*/ 0 h 1193801"/>
              <a:gd name="connsiteX1" fmla="*/ 1137501 w 1137501"/>
              <a:gd name="connsiteY1" fmla="*/ 0 h 1193801"/>
              <a:gd name="connsiteX2" fmla="*/ 1137501 w 1137501"/>
              <a:gd name="connsiteY2" fmla="*/ 1193801 h 1193801"/>
              <a:gd name="connsiteX3" fmla="*/ 101821 w 1137501"/>
              <a:gd name="connsiteY3" fmla="*/ 1193801 h 1193801"/>
              <a:gd name="connsiteX4" fmla="*/ 0 w 1137501"/>
              <a:gd name="connsiteY4" fmla="*/ 1091980 h 1193801"/>
              <a:gd name="connsiteX5" fmla="*/ 0 w 1137501"/>
              <a:gd name="connsiteY5" fmla="*/ 221 h 119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7501" h="1193801">
                <a:moveTo>
                  <a:pt x="45" y="0"/>
                </a:moveTo>
                <a:lnTo>
                  <a:pt x="1137501" y="0"/>
                </a:lnTo>
                <a:lnTo>
                  <a:pt x="1137501" y="1193801"/>
                </a:lnTo>
                <a:lnTo>
                  <a:pt x="101821" y="1193801"/>
                </a:lnTo>
                <a:cubicBezTo>
                  <a:pt x="45587" y="1193801"/>
                  <a:pt x="0" y="1148214"/>
                  <a:pt x="0" y="1091980"/>
                </a:cubicBezTo>
                <a:lnTo>
                  <a:pt x="0" y="221"/>
                </a:lnTo>
                <a:close/>
              </a:path>
            </a:pathLst>
          </a:custGeom>
        </p:spPr>
      </p:pic>
      <p:pic>
        <p:nvPicPr>
          <p:cNvPr id="44" name="Picture Placeholder 1101" descr="A person in a suit&#10;&#10;Description automatically generated">
            <a:extLst>
              <a:ext uri="{FF2B5EF4-FFF2-40B4-BE49-F238E27FC236}">
                <a16:creationId xmlns:a16="http://schemas.microsoft.com/office/drawing/2014/main" id="{96FEE75F-1754-6F1D-1B4B-64967462298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4499" y="1320799"/>
            <a:ext cx="1137501" cy="1295401"/>
          </a:xfrm>
          <a:custGeom>
            <a:avLst/>
            <a:gdLst>
              <a:gd name="connsiteX0" fmla="*/ 101821 w 1137501"/>
              <a:gd name="connsiteY0" fmla="*/ 0 h 1295401"/>
              <a:gd name="connsiteX1" fmla="*/ 1137501 w 1137501"/>
              <a:gd name="connsiteY1" fmla="*/ 0 h 1295401"/>
              <a:gd name="connsiteX2" fmla="*/ 1137501 w 1137501"/>
              <a:gd name="connsiteY2" fmla="*/ 1295401 h 1295401"/>
              <a:gd name="connsiteX3" fmla="*/ 101821 w 1137501"/>
              <a:gd name="connsiteY3" fmla="*/ 1295401 h 1295401"/>
              <a:gd name="connsiteX4" fmla="*/ 0 w 1137501"/>
              <a:gd name="connsiteY4" fmla="*/ 1193580 h 1295401"/>
              <a:gd name="connsiteX5" fmla="*/ 0 w 1137501"/>
              <a:gd name="connsiteY5" fmla="*/ 101821 h 1295401"/>
              <a:gd name="connsiteX6" fmla="*/ 101821 w 1137501"/>
              <a:gd name="connsiteY6" fmla="*/ 0 h 129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7501" h="1295401">
                <a:moveTo>
                  <a:pt x="101821" y="0"/>
                </a:moveTo>
                <a:lnTo>
                  <a:pt x="1137501" y="0"/>
                </a:lnTo>
                <a:lnTo>
                  <a:pt x="1137501" y="1295401"/>
                </a:lnTo>
                <a:lnTo>
                  <a:pt x="101821" y="1295401"/>
                </a:lnTo>
                <a:cubicBezTo>
                  <a:pt x="45587" y="1295401"/>
                  <a:pt x="0" y="1249814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</p:pic>
      <p:pic>
        <p:nvPicPr>
          <p:cNvPr id="45" name="Picture Placeholder 1103" descr="A collage of people on the cover of a movie&#10;&#10;Description automatically generated">
            <a:extLst>
              <a:ext uri="{FF2B5EF4-FFF2-40B4-BE49-F238E27FC236}">
                <a16:creationId xmlns:a16="http://schemas.microsoft.com/office/drawing/2014/main" id="{540EF76C-F0EA-20DC-8F03-D16BC4EB39E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4499" y="2743199"/>
            <a:ext cx="1137501" cy="1295401"/>
          </a:xfrm>
          <a:custGeom>
            <a:avLst/>
            <a:gdLst>
              <a:gd name="connsiteX0" fmla="*/ 101821 w 1137501"/>
              <a:gd name="connsiteY0" fmla="*/ 0 h 1295401"/>
              <a:gd name="connsiteX1" fmla="*/ 1137501 w 1137501"/>
              <a:gd name="connsiteY1" fmla="*/ 0 h 1295401"/>
              <a:gd name="connsiteX2" fmla="*/ 1137501 w 1137501"/>
              <a:gd name="connsiteY2" fmla="*/ 1295401 h 1295401"/>
              <a:gd name="connsiteX3" fmla="*/ 101821 w 1137501"/>
              <a:gd name="connsiteY3" fmla="*/ 1295401 h 1295401"/>
              <a:gd name="connsiteX4" fmla="*/ 0 w 1137501"/>
              <a:gd name="connsiteY4" fmla="*/ 1193580 h 1295401"/>
              <a:gd name="connsiteX5" fmla="*/ 0 w 1137501"/>
              <a:gd name="connsiteY5" fmla="*/ 101821 h 1295401"/>
              <a:gd name="connsiteX6" fmla="*/ 101821 w 1137501"/>
              <a:gd name="connsiteY6" fmla="*/ 0 h 129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7501" h="1295401">
                <a:moveTo>
                  <a:pt x="101821" y="0"/>
                </a:moveTo>
                <a:lnTo>
                  <a:pt x="1137501" y="0"/>
                </a:lnTo>
                <a:lnTo>
                  <a:pt x="1137501" y="1295401"/>
                </a:lnTo>
                <a:lnTo>
                  <a:pt x="101821" y="1295401"/>
                </a:lnTo>
                <a:cubicBezTo>
                  <a:pt x="45587" y="1295401"/>
                  <a:pt x="0" y="1249814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</p:pic>
      <p:pic>
        <p:nvPicPr>
          <p:cNvPr id="46" name="Picture Placeholder 1109" descr="A person wearing headphones and a hat&#10;&#10;Description automatically generated">
            <a:extLst>
              <a:ext uri="{FF2B5EF4-FFF2-40B4-BE49-F238E27FC236}">
                <a16:creationId xmlns:a16="http://schemas.microsoft.com/office/drawing/2014/main" id="{8D9BB6C6-947D-E8B7-ECED-B42EEF001BB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54498" y="5587999"/>
            <a:ext cx="1137501" cy="1270000"/>
          </a:xfrm>
          <a:custGeom>
            <a:avLst/>
            <a:gdLst>
              <a:gd name="connsiteX0" fmla="*/ 101821 w 1137501"/>
              <a:gd name="connsiteY0" fmla="*/ 0 h 1270000"/>
              <a:gd name="connsiteX1" fmla="*/ 1137501 w 1137501"/>
              <a:gd name="connsiteY1" fmla="*/ 0 h 1270000"/>
              <a:gd name="connsiteX2" fmla="*/ 1137501 w 1137501"/>
              <a:gd name="connsiteY2" fmla="*/ 1270000 h 1270000"/>
              <a:gd name="connsiteX3" fmla="*/ 36381 w 1137501"/>
              <a:gd name="connsiteY3" fmla="*/ 1270000 h 1270000"/>
              <a:gd name="connsiteX4" fmla="*/ 29823 w 1137501"/>
              <a:gd name="connsiteY4" fmla="*/ 1265579 h 1270000"/>
              <a:gd name="connsiteX5" fmla="*/ 0 w 1137501"/>
              <a:gd name="connsiteY5" fmla="*/ 1193580 h 1270000"/>
              <a:gd name="connsiteX6" fmla="*/ 0 w 1137501"/>
              <a:gd name="connsiteY6" fmla="*/ 101821 h 1270000"/>
              <a:gd name="connsiteX7" fmla="*/ 101821 w 1137501"/>
              <a:gd name="connsiteY7" fmla="*/ 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7501" h="1270000">
                <a:moveTo>
                  <a:pt x="101821" y="0"/>
                </a:moveTo>
                <a:lnTo>
                  <a:pt x="1137501" y="0"/>
                </a:lnTo>
                <a:lnTo>
                  <a:pt x="1137501" y="1270000"/>
                </a:lnTo>
                <a:lnTo>
                  <a:pt x="36381" y="1270000"/>
                </a:lnTo>
                <a:lnTo>
                  <a:pt x="29823" y="1265579"/>
                </a:lnTo>
                <a:cubicBezTo>
                  <a:pt x="11397" y="1247153"/>
                  <a:pt x="0" y="1221697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</p:pic>
      <p:pic>
        <p:nvPicPr>
          <p:cNvPr id="47" name="Picture Placeholder 1111" descr="A person holding a person&#10;&#10;Description automatically generated">
            <a:extLst>
              <a:ext uri="{FF2B5EF4-FFF2-40B4-BE49-F238E27FC236}">
                <a16:creationId xmlns:a16="http://schemas.microsoft.com/office/drawing/2014/main" id="{51A45BBA-EC8F-19D1-5917-A5A1FEB526C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4799" y="6270932"/>
            <a:ext cx="1293787" cy="596899"/>
          </a:xfrm>
          <a:custGeom>
            <a:avLst/>
            <a:gdLst>
              <a:gd name="connsiteX0" fmla="*/ 101821 w 1293787"/>
              <a:gd name="connsiteY0" fmla="*/ 0 h 596899"/>
              <a:gd name="connsiteX1" fmla="*/ 1191966 w 1293787"/>
              <a:gd name="connsiteY1" fmla="*/ 0 h 596899"/>
              <a:gd name="connsiteX2" fmla="*/ 1293787 w 1293787"/>
              <a:gd name="connsiteY2" fmla="*/ 101821 h 596899"/>
              <a:gd name="connsiteX3" fmla="*/ 1293787 w 1293787"/>
              <a:gd name="connsiteY3" fmla="*/ 596899 h 596899"/>
              <a:gd name="connsiteX4" fmla="*/ 0 w 1293787"/>
              <a:gd name="connsiteY4" fmla="*/ 596899 h 596899"/>
              <a:gd name="connsiteX5" fmla="*/ 0 w 1293787"/>
              <a:gd name="connsiteY5" fmla="*/ 101821 h 596899"/>
              <a:gd name="connsiteX6" fmla="*/ 101821 w 1293787"/>
              <a:gd name="connsiteY6" fmla="*/ 0 h 59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3787" h="596899">
                <a:moveTo>
                  <a:pt x="101821" y="0"/>
                </a:moveTo>
                <a:lnTo>
                  <a:pt x="1191966" y="0"/>
                </a:lnTo>
                <a:cubicBezTo>
                  <a:pt x="1248200" y="0"/>
                  <a:pt x="1293787" y="45587"/>
                  <a:pt x="1293787" y="101821"/>
                </a:cubicBezTo>
                <a:lnTo>
                  <a:pt x="1293787" y="596899"/>
                </a:lnTo>
                <a:lnTo>
                  <a:pt x="0" y="596899"/>
                </a:ln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</p:pic>
      <p:pic>
        <p:nvPicPr>
          <p:cNvPr id="48" name="Picture Placeholder 1106" descr="A person jumping in the air with a microphone in front of a crowd&#10;&#10;Description automatically generated">
            <a:extLst>
              <a:ext uri="{FF2B5EF4-FFF2-40B4-BE49-F238E27FC236}">
                <a16:creationId xmlns:a16="http://schemas.microsoft.com/office/drawing/2014/main" id="{DFC9F8F9-E7CE-0EDE-5AFD-7945E49E749E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54499" y="4165599"/>
            <a:ext cx="1137501" cy="1295401"/>
          </a:xfrm>
          <a:custGeom>
            <a:avLst/>
            <a:gdLst>
              <a:gd name="connsiteX0" fmla="*/ 101821 w 1137501"/>
              <a:gd name="connsiteY0" fmla="*/ 0 h 1295401"/>
              <a:gd name="connsiteX1" fmla="*/ 1137501 w 1137501"/>
              <a:gd name="connsiteY1" fmla="*/ 0 h 1295401"/>
              <a:gd name="connsiteX2" fmla="*/ 1137501 w 1137501"/>
              <a:gd name="connsiteY2" fmla="*/ 1295401 h 1295401"/>
              <a:gd name="connsiteX3" fmla="*/ 101821 w 1137501"/>
              <a:gd name="connsiteY3" fmla="*/ 1295401 h 1295401"/>
              <a:gd name="connsiteX4" fmla="*/ 0 w 1137501"/>
              <a:gd name="connsiteY4" fmla="*/ 1193580 h 1295401"/>
              <a:gd name="connsiteX5" fmla="*/ 0 w 1137501"/>
              <a:gd name="connsiteY5" fmla="*/ 101821 h 1295401"/>
              <a:gd name="connsiteX6" fmla="*/ 101821 w 1137501"/>
              <a:gd name="connsiteY6" fmla="*/ 0 h 129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7501" h="1295401">
                <a:moveTo>
                  <a:pt x="101821" y="0"/>
                </a:moveTo>
                <a:lnTo>
                  <a:pt x="1137501" y="0"/>
                </a:lnTo>
                <a:lnTo>
                  <a:pt x="1137501" y="1295401"/>
                </a:lnTo>
                <a:lnTo>
                  <a:pt x="101821" y="1295401"/>
                </a:lnTo>
                <a:cubicBezTo>
                  <a:pt x="45587" y="1295401"/>
                  <a:pt x="0" y="1249814"/>
                  <a:pt x="0" y="1193580"/>
                </a:cubicBezTo>
                <a:lnTo>
                  <a:pt x="0" y="101821"/>
                </a:lnTo>
                <a:cubicBezTo>
                  <a:pt x="0" y="45587"/>
                  <a:pt x="45587" y="0"/>
                  <a:pt x="101821" y="0"/>
                </a:cubicBezTo>
                <a:close/>
              </a:path>
            </a:pathLst>
          </a:custGeom>
        </p:spPr>
      </p:pic>
      <p:pic>
        <p:nvPicPr>
          <p:cNvPr id="49" name="Picture Placeholder 63">
            <a:extLst>
              <a:ext uri="{FF2B5EF4-FFF2-40B4-BE49-F238E27FC236}">
                <a16:creationId xmlns:a16="http://schemas.microsoft.com/office/drawing/2014/main" id="{16749FF4-EBD0-485F-CCA1-1C53F7EA7076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4799" y="558800"/>
            <a:ext cx="1293787" cy="1295401"/>
          </a:xfrm>
          <a:prstGeom prst="roundRect">
            <a:avLst>
              <a:gd name="adj" fmla="val 11759"/>
            </a:avLst>
          </a:prstGeom>
        </p:spPr>
      </p:pic>
      <p:pic>
        <p:nvPicPr>
          <p:cNvPr id="5" name="Picture 4" descr="Bauer Media launches audioXi in the UK, offering scale, insight and smarter  targeting - Bauer Media">
            <a:extLst>
              <a:ext uri="{FF2B5EF4-FFF2-40B4-BE49-F238E27FC236}">
                <a16:creationId xmlns:a16="http://schemas.microsoft.com/office/drawing/2014/main" id="{30869D59-F2B4-D9BB-6CD4-B5DD1C7ADF75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43302" y="361583"/>
            <a:ext cx="1198185" cy="44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31375"/>
      </p:ext>
    </p:extLst>
  </p:cSld>
  <p:clrMapOvr>
    <a:masterClrMapping/>
  </p:clrMapOvr>
</p:sld>
</file>

<file path=ppt/theme/theme1.xml><?xml version="1.0" encoding="utf-8"?>
<a:theme xmlns:a="http://schemas.openxmlformats.org/drawingml/2006/main" name="BMG PP-template">
  <a:themeElements>
    <a:clrScheme name="BGM_Colors">
      <a:dk1>
        <a:srgbClr val="000000"/>
      </a:dk1>
      <a:lt1>
        <a:srgbClr val="FFFFFF"/>
      </a:lt1>
      <a:dk2>
        <a:srgbClr val="A096FF"/>
      </a:dk2>
      <a:lt2>
        <a:srgbClr val="4700A3"/>
      </a:lt2>
      <a:accent1>
        <a:srgbClr val="5AF0FF"/>
      </a:accent1>
      <a:accent2>
        <a:srgbClr val="FFF050"/>
      </a:accent2>
      <a:accent3>
        <a:srgbClr val="1FD1BD"/>
      </a:accent3>
      <a:accent4>
        <a:srgbClr val="FF78C8"/>
      </a:accent4>
      <a:accent5>
        <a:srgbClr val="FF7D6A"/>
      </a:accent5>
      <a:accent6>
        <a:srgbClr val="AAAAAA"/>
      </a:accent6>
      <a:hlink>
        <a:srgbClr val="000000"/>
      </a:hlink>
      <a:folHlink>
        <a:srgbClr val="000000"/>
      </a:folHlink>
    </a:clrScheme>
    <a:fontScheme name="BMG_Fonts">
      <a:majorFont>
        <a:latin typeface="BauerMedia Sans"/>
        <a:ea typeface=""/>
        <a:cs typeface=""/>
      </a:majorFont>
      <a:minorFont>
        <a:latin typeface="BauerMedi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BEFAE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107000"/>
          </a:lnSpc>
          <a:defRPr sz="1400" dirty="0" smtClean="0"/>
        </a:defPPr>
      </a:lstStyle>
    </a:txDef>
  </a:objectDefaults>
  <a:extraClrSchemeLst/>
  <a:custClrLst>
    <a:custClr>
      <a:srgbClr val="4700A3"/>
    </a:custClr>
    <a:custClr>
      <a:srgbClr val="A096FF"/>
    </a:custClr>
    <a:custClr>
      <a:srgbClr val="5AF0FF"/>
    </a:custClr>
    <a:custClr>
      <a:srgbClr val="FFF050"/>
    </a:custClr>
    <a:custClr>
      <a:srgbClr val="1FD1BD"/>
    </a:custClr>
    <a:custClr>
      <a:srgbClr val="FF78C8"/>
    </a:custClr>
    <a:custClr>
      <a:srgbClr val="FF7D6A"/>
    </a:custClr>
    <a:custClr>
      <a:srgbClr val="AAAAAA"/>
    </a:custClr>
    <a:custClr>
      <a:srgbClr val="FFFFFF"/>
    </a:custClr>
    <a:custClr>
      <a:srgbClr val="FFFFFF"/>
    </a:custClr>
    <a:custClr>
      <a:srgbClr val="FFFFFF"/>
    </a:custClr>
    <a:custClr>
      <a:srgbClr val="7D78E8"/>
    </a:custClr>
    <a:custClr>
      <a:srgbClr val="349CDC"/>
    </a:custClr>
    <a:custClr>
      <a:srgbClr val="F0A800"/>
    </a:custClr>
    <a:custClr>
      <a:srgbClr val="009392"/>
    </a:custClr>
    <a:custClr>
      <a:srgbClr val="D54380"/>
    </a:custClr>
    <a:custClr>
      <a:srgbClr val="D05C5D"/>
    </a:custClr>
    <a:custClr>
      <a:srgbClr val="000000"/>
    </a:custClr>
    <a:custClr>
      <a:srgbClr val="FFFFFF"/>
    </a:custClr>
    <a:custClr>
      <a:srgbClr val="FFFFFF"/>
    </a:custClr>
    <a:custClr>
      <a:srgbClr val="FFFFFF"/>
    </a:custClr>
    <a:custClr>
      <a:srgbClr val="E1DCFF"/>
    </a:custClr>
    <a:custClr>
      <a:srgbClr val="C8FAFF"/>
    </a:custClr>
    <a:custClr>
      <a:srgbClr val="FFFFC8"/>
    </a:custClr>
    <a:custClr>
      <a:srgbClr val="BEFAEB"/>
    </a:custClr>
    <a:custClr>
      <a:srgbClr val="FFD2EB"/>
    </a:custClr>
    <a:custClr>
      <a:srgbClr val="FFD2D2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Bauer_Media_Group_PowerPoint_Master.potx" id="{C55E186B-9E37-44AC-9060-766CDFF0A350}" vid="{64A8E785-5E43-4738-832E-B8A6D3A8C5E2}"/>
    </a:ext>
  </a:extLst>
</a:theme>
</file>

<file path=ppt/theme/theme2.xml><?xml version="1.0" encoding="utf-8"?>
<a:theme xmlns:a="http://schemas.openxmlformats.org/drawingml/2006/main" name="1_BMG PP-template">
  <a:themeElements>
    <a:clrScheme name="BGM_Colors">
      <a:dk1>
        <a:srgbClr val="000000"/>
      </a:dk1>
      <a:lt1>
        <a:srgbClr val="FFFFFF"/>
      </a:lt1>
      <a:dk2>
        <a:srgbClr val="A096FF"/>
      </a:dk2>
      <a:lt2>
        <a:srgbClr val="4700A3"/>
      </a:lt2>
      <a:accent1>
        <a:srgbClr val="5AF0FF"/>
      </a:accent1>
      <a:accent2>
        <a:srgbClr val="FFF050"/>
      </a:accent2>
      <a:accent3>
        <a:srgbClr val="1FD1BD"/>
      </a:accent3>
      <a:accent4>
        <a:srgbClr val="FF78C8"/>
      </a:accent4>
      <a:accent5>
        <a:srgbClr val="FF7D6A"/>
      </a:accent5>
      <a:accent6>
        <a:srgbClr val="AAAAAA"/>
      </a:accent6>
      <a:hlink>
        <a:srgbClr val="000000"/>
      </a:hlink>
      <a:folHlink>
        <a:srgbClr val="000000"/>
      </a:folHlink>
    </a:clrScheme>
    <a:fontScheme name="BMG_Fonts">
      <a:majorFont>
        <a:latin typeface="BauerMedia Sans"/>
        <a:ea typeface=""/>
        <a:cs typeface=""/>
      </a:majorFont>
      <a:minorFont>
        <a:latin typeface="BauerMedi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BEFAE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107000"/>
          </a:lnSpc>
          <a:defRPr sz="1400" dirty="0" smtClean="0"/>
        </a:defPPr>
      </a:lstStyle>
    </a:txDef>
  </a:objectDefaults>
  <a:extraClrSchemeLst/>
  <a:custClrLst>
    <a:custClr>
      <a:srgbClr val="4700A3"/>
    </a:custClr>
    <a:custClr>
      <a:srgbClr val="A096FF"/>
    </a:custClr>
    <a:custClr>
      <a:srgbClr val="5AF0FF"/>
    </a:custClr>
    <a:custClr>
      <a:srgbClr val="FFF050"/>
    </a:custClr>
    <a:custClr>
      <a:srgbClr val="1FD1BD"/>
    </a:custClr>
    <a:custClr>
      <a:srgbClr val="FF78C8"/>
    </a:custClr>
    <a:custClr>
      <a:srgbClr val="FF7D6A"/>
    </a:custClr>
    <a:custClr>
      <a:srgbClr val="AAAAAA"/>
    </a:custClr>
    <a:custClr>
      <a:srgbClr val="FFFFFF"/>
    </a:custClr>
    <a:custClr>
      <a:srgbClr val="FFFFFF"/>
    </a:custClr>
    <a:custClr>
      <a:srgbClr val="FFFFFF"/>
    </a:custClr>
    <a:custClr>
      <a:srgbClr val="7D78E8"/>
    </a:custClr>
    <a:custClr>
      <a:srgbClr val="349CDC"/>
    </a:custClr>
    <a:custClr>
      <a:srgbClr val="F0A800"/>
    </a:custClr>
    <a:custClr>
      <a:srgbClr val="009392"/>
    </a:custClr>
    <a:custClr>
      <a:srgbClr val="D54380"/>
    </a:custClr>
    <a:custClr>
      <a:srgbClr val="D05C5D"/>
    </a:custClr>
    <a:custClr>
      <a:srgbClr val="000000"/>
    </a:custClr>
    <a:custClr>
      <a:srgbClr val="FFFFFF"/>
    </a:custClr>
    <a:custClr>
      <a:srgbClr val="FFFFFF"/>
    </a:custClr>
    <a:custClr>
      <a:srgbClr val="FFFFFF"/>
    </a:custClr>
    <a:custClr>
      <a:srgbClr val="E1DCFF"/>
    </a:custClr>
    <a:custClr>
      <a:srgbClr val="C8FAFF"/>
    </a:custClr>
    <a:custClr>
      <a:srgbClr val="FFFFC8"/>
    </a:custClr>
    <a:custClr>
      <a:srgbClr val="BEFAEB"/>
    </a:custClr>
    <a:custClr>
      <a:srgbClr val="FFD2EB"/>
    </a:custClr>
    <a:custClr>
      <a:srgbClr val="FFD2D2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Präsentation1" id="{79D987D1-A26A-4A7B-AB5E-C536D5D90CD3}" vid="{7B36B6F6-E6B3-4FA9-A57D-55FCFD52A72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0baaa8f-244f-4018-89a4-68796c79e82a">
      <Terms xmlns="http://schemas.microsoft.com/office/infopath/2007/PartnerControls"/>
    </lcf76f155ced4ddcb4097134ff3c332f>
    <TaxCatchAll xmlns="1d39208d-4cca-4d1f-9f5a-ece403a2869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D3BC2B734BE04CA6308C8F9DAB383B" ma:contentTypeVersion="13" ma:contentTypeDescription="Create a new document." ma:contentTypeScope="" ma:versionID="978333236efcc6496beeae908648448d">
  <xsd:schema xmlns:xsd="http://www.w3.org/2001/XMLSchema" xmlns:xs="http://www.w3.org/2001/XMLSchema" xmlns:p="http://schemas.microsoft.com/office/2006/metadata/properties" xmlns:ns2="80baaa8f-244f-4018-89a4-68796c79e82a" xmlns:ns3="1d39208d-4cca-4d1f-9f5a-ece403a28697" targetNamespace="http://schemas.microsoft.com/office/2006/metadata/properties" ma:root="true" ma:fieldsID="72c2969e33741f618c89f4d9e7ff034c" ns2:_="" ns3:_="">
    <xsd:import namespace="80baaa8f-244f-4018-89a4-68796c79e82a"/>
    <xsd:import namespace="1d39208d-4cca-4d1f-9f5a-ece403a286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BillingMetadata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baaa8f-244f-4018-89a4-68796c79e8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8d13a6eb-8770-467d-863d-2653c008fe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18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39208d-4cca-4d1f-9f5a-ece403a28697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d1bb0fea-f491-4f6e-ae43-60dc9483782c}" ma:internalName="TaxCatchAll" ma:showField="CatchAllData" ma:web="1d39208d-4cca-4d1f-9f5a-ece403a28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278B82-330D-47FE-A9AD-FB3261E3CAC0}">
  <ds:schemaRefs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23625db3-c4dc-4dc0-b9c8-567f40f3989a"/>
    <ds:schemaRef ds:uri="497b6310-140a-4cbc-8eed-f8b88d4062ad"/>
  </ds:schemaRefs>
</ds:datastoreItem>
</file>

<file path=customXml/itemProps2.xml><?xml version="1.0" encoding="utf-8"?>
<ds:datastoreItem xmlns:ds="http://schemas.openxmlformats.org/officeDocument/2006/customXml" ds:itemID="{A26E7C70-2667-441D-A362-F1A80CA07F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49D0CF-7C04-408B-8890-347C6E0D1E1F}"/>
</file>

<file path=docProps/app.xml><?xml version="1.0" encoding="utf-8"?>
<Properties xmlns="http://schemas.openxmlformats.org/officeDocument/2006/extended-properties" xmlns:vt="http://schemas.openxmlformats.org/officeDocument/2006/docPropsVTypes">
  <Template>Bauer_Media_Group_PowerPoint_Master</Template>
  <TotalTime>31</TotalTime>
  <Words>395</Words>
  <Application>Microsoft Office PowerPoint</Application>
  <PresentationFormat>Widescreen</PresentationFormat>
  <Paragraphs>86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BauerMedia Sans</vt:lpstr>
      <vt:lpstr>Calibri</vt:lpstr>
      <vt:lpstr>BMG PP-template</vt:lpstr>
      <vt:lpstr>1_BMG PP-template</vt:lpstr>
      <vt:lpstr>Visit Isle of Wight Ltd Twixmas 2025 Post Campaign Analysis</vt:lpstr>
      <vt:lpstr>AudioXi Campaign overview  </vt:lpstr>
      <vt:lpstr>AudioXi Campaign Results </vt:lpstr>
      <vt:lpstr>Location Split AudioXi Campaign</vt:lpstr>
      <vt:lpstr>Daily Delivery Delivery of impressions from the start to the end of your campaign</vt:lpstr>
      <vt:lpstr>Delivery Trends Delivery per day of week and hour</vt:lpstr>
      <vt:lpstr>Delivery Insights Impressions split by Station</vt:lpstr>
      <vt:lpstr>Delivery Insights Impressions split by Device</vt:lpstr>
      <vt:lpstr>Key Terms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Guide</dc:title>
  <dc:creator>Frommann, Emilie</dc:creator>
  <cp:lastModifiedBy>Le Brocq1, Richard</cp:lastModifiedBy>
  <cp:revision>12</cp:revision>
  <dcterms:created xsi:type="dcterms:W3CDTF">2023-11-23T14:18:54Z</dcterms:created>
  <dcterms:modified xsi:type="dcterms:W3CDTF">2026-02-24T14:07:51Z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0x010100B7D3BC2B734BE04CA6308C8F9DAB383B</vt:lpwstr>
  </property>
  <property fmtid="{D5CDD505-2E9C-101B-9397-08002B2CF9AE}" pid="4" name="_dlc_DocId">
    <vt:lpwstr>ZPM65QTV5Y2S-1068247610-1142880</vt:lpwstr>
  </property>
  <property fmtid="{D5CDD505-2E9C-101B-9397-08002B2CF9AE}" pid="5" name="_dlc_DocIdItemGuid">
    <vt:lpwstr>904c082d-e111-407c-a4cb-ffa3b0af0c7a</vt:lpwstr>
  </property>
  <property fmtid="{D5CDD505-2E9C-101B-9397-08002B2CF9AE}" pid="6" name="_dlc_DocIdUrl">
    <vt:lpwstr>https://bauer.sharepoint.com/sites/UK-CRM-Docs/_layouts/15/DocIdRedir.aspx?ID=ZPM65QTV5Y2S-1068247610-1142880, ZPM65QTV5Y2S-1068247610-1142880</vt:lpwstr>
  </property>
  <property fmtid="{D5CDD505-2E9C-101B-9397-08002B2CF9AE}" pid="7" name="CRMRecordID">
    <vt:lpwstr>ea0bc284-d340-4812-826a-0fc15cf00697</vt:lpwstr>
  </property>
</Properties>
</file>