
<file path=[Content_Types].xml><?xml version="1.0" encoding="utf-8"?>
<Types xmlns="http://schemas.openxmlformats.org/package/2006/content-types">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1044" r:id="rId3"/>
    <p:sldId id="1037" r:id="rId4"/>
    <p:sldId id="1050" r:id="rId5"/>
    <p:sldId id="1051" r:id="rId6"/>
    <p:sldId id="1038" r:id="rId7"/>
    <p:sldId id="1045" r:id="rId8"/>
    <p:sldId id="1046" r:id="rId9"/>
    <p:sldId id="1052" r:id="rId10"/>
    <p:sldId id="1054" r:id="rId11"/>
    <p:sldId id="1053" r:id="rId12"/>
    <p:sldId id="326" r:id="rId13"/>
    <p:sldId id="1055" r:id="rId14"/>
    <p:sldId id="995" r:id="rId15"/>
    <p:sldId id="323" r:id="rId16"/>
    <p:sldId id="996" r:id="rId17"/>
    <p:sldId id="997" r:id="rId18"/>
    <p:sldId id="279" r:id="rId19"/>
    <p:sldId id="307" r:id="rId20"/>
  </p:sldIdLst>
  <p:sldSz cx="12192000" cy="6858000"/>
  <p:notesSz cx="6858000" cy="12192000"/>
  <p:defaultTextStyle>
    <a:defPPr>
      <a:defRPr lang="en-US"/>
    </a:defPPr>
    <a:lvl1pPr marL="0" algn="l" defTabSz="914400">
      <a:defRPr sz="1800">
        <a:solidFill>
          <a:schemeClr val="tx1"/>
        </a:solidFill>
        <a:latin typeface="+mn-lt"/>
        <a:ea typeface="+mn-ea"/>
        <a:cs typeface="+mn-cs"/>
      </a:defRPr>
    </a:lvl1pPr>
    <a:lvl2pPr marL="457200" algn="l" defTabSz="914400">
      <a:defRPr sz="1800">
        <a:solidFill>
          <a:schemeClr val="tx1"/>
        </a:solidFill>
        <a:latin typeface="+mn-lt"/>
        <a:ea typeface="+mn-ea"/>
        <a:cs typeface="+mn-cs"/>
      </a:defRPr>
    </a:lvl2pPr>
    <a:lvl3pPr marL="914400" algn="l" defTabSz="914400">
      <a:defRPr sz="1800">
        <a:solidFill>
          <a:schemeClr val="tx1"/>
        </a:solidFill>
        <a:latin typeface="+mn-lt"/>
        <a:ea typeface="+mn-ea"/>
        <a:cs typeface="+mn-cs"/>
      </a:defRPr>
    </a:lvl3pPr>
    <a:lvl4pPr marL="1371600" algn="l" defTabSz="914400">
      <a:defRPr sz="1800">
        <a:solidFill>
          <a:schemeClr val="tx1"/>
        </a:solidFill>
        <a:latin typeface="+mn-lt"/>
        <a:ea typeface="+mn-ea"/>
        <a:cs typeface="+mn-cs"/>
      </a:defRPr>
    </a:lvl4pPr>
    <a:lvl5pPr marL="1828800" algn="l" defTabSz="914400">
      <a:defRPr sz="1800">
        <a:solidFill>
          <a:schemeClr val="tx1"/>
        </a:solidFill>
        <a:latin typeface="+mn-lt"/>
        <a:ea typeface="+mn-ea"/>
        <a:cs typeface="+mn-cs"/>
      </a:defRPr>
    </a:lvl5pPr>
    <a:lvl6pPr marL="2286000" algn="l" defTabSz="914400">
      <a:defRPr sz="1800">
        <a:solidFill>
          <a:schemeClr val="tx1"/>
        </a:solidFill>
        <a:latin typeface="+mn-lt"/>
        <a:ea typeface="+mn-ea"/>
        <a:cs typeface="+mn-cs"/>
      </a:defRPr>
    </a:lvl6pPr>
    <a:lvl7pPr marL="2743200" algn="l" defTabSz="914400">
      <a:defRPr sz="1800">
        <a:solidFill>
          <a:schemeClr val="tx1"/>
        </a:solidFill>
        <a:latin typeface="+mn-lt"/>
        <a:ea typeface="+mn-ea"/>
        <a:cs typeface="+mn-cs"/>
      </a:defRPr>
    </a:lvl7pPr>
    <a:lvl8pPr marL="3200400" algn="l" defTabSz="914400">
      <a:defRPr sz="1800">
        <a:solidFill>
          <a:schemeClr val="tx1"/>
        </a:solidFill>
        <a:latin typeface="+mn-lt"/>
        <a:ea typeface="+mn-ea"/>
        <a:cs typeface="+mn-cs"/>
      </a:defRPr>
    </a:lvl8pPr>
    <a:lvl9pPr marL="3657600" algn="l" defTabSz="914400">
      <a:defRPr sz="18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E1540"/>
    <a:srgbClr val="EB0000"/>
    <a:srgbClr val="EAF5DC"/>
    <a:srgbClr val="C00000"/>
    <a:srgbClr val="002060"/>
    <a:srgbClr val="ADACAC"/>
    <a:srgbClr val="EC5294"/>
    <a:srgbClr val="F49AC0"/>
    <a:srgbClr val="FFFFFF"/>
    <a:srgbClr val="1E15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6" autoAdjust="0"/>
    <p:restoredTop sz="93387" autoAdjust="0"/>
  </p:normalViewPr>
  <p:slideViewPr>
    <p:cSldViewPr>
      <p:cViewPr varScale="1">
        <p:scale>
          <a:sx n="57" d="100"/>
          <a:sy n="57" d="100"/>
        </p:scale>
        <p:origin x="956" y="36"/>
      </p:cViewPr>
      <p:guideLst>
        <p:guide orient="horz" pos="2160"/>
        <p:guide pos="2880"/>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4" name="Header Placeholder 1"/>
          <p:cNvSpPr>
            <a:spLocks noGrp="1"/>
          </p:cNvSpPr>
          <p:nvPr>
            <p:ph type="hdr" sz="quarter"/>
          </p:nvPr>
        </p:nvSpPr>
        <p:spPr bwMode="auto">
          <a:xfrm>
            <a:off x="0" y="0"/>
            <a:ext cx="2971800" cy="458788"/>
          </a:xfrm>
          <a:prstGeom prst="rect">
            <a:avLst/>
          </a:prstGeom>
        </p:spPr>
        <p:txBody>
          <a:bodyPr vert="horz" lIns="91440" tIns="45720" rIns="91440" bIns="45720" rtlCol="0"/>
          <a:lstStyle>
            <a:lvl1pPr algn="l">
              <a:defRPr sz="1200"/>
            </a:lvl1pPr>
          </a:lstStyle>
          <a:p>
            <a:pPr>
              <a:defRPr/>
            </a:pPr>
            <a:endParaRPr lang="en-GB"/>
          </a:p>
        </p:txBody>
      </p:sp>
      <p:sp>
        <p:nvSpPr>
          <p:cNvPr id="5" name="Date Placeholder 2"/>
          <p:cNvSpPr>
            <a:spLocks noGrp="1"/>
          </p:cNvSpPr>
          <p:nvPr>
            <p:ph type="dt" idx="1"/>
          </p:nvPr>
        </p:nvSpPr>
        <p:spPr bwMode="auto">
          <a:xfrm>
            <a:off x="3884613" y="0"/>
            <a:ext cx="2971800" cy="458788"/>
          </a:xfrm>
          <a:prstGeom prst="rect">
            <a:avLst/>
          </a:prstGeom>
        </p:spPr>
        <p:txBody>
          <a:bodyPr vert="horz" lIns="91440" tIns="45720" rIns="91440" bIns="45720" rtlCol="0"/>
          <a:lstStyle>
            <a:lvl1pPr algn="r">
              <a:defRPr sz="1200"/>
            </a:lvl1pPr>
          </a:lstStyle>
          <a:p>
            <a:pPr>
              <a:defRPr/>
            </a:pPr>
            <a:fld id="{C0887BBC-725A-442B-997E-08AD6E1B53FF}" type="datetimeFigureOut">
              <a:rPr lang="en-GB"/>
              <a:t>11/07/2024</a:t>
            </a:fld>
            <a:endParaRPr lang="en-GB"/>
          </a:p>
        </p:txBody>
      </p:sp>
      <p:sp>
        <p:nvSpPr>
          <p:cNvPr id="6" name="Slide Image Placeholder 3"/>
          <p:cNvSpPr>
            <a:spLocks noGrp="1" noRot="1" noChangeAspect="1"/>
          </p:cNvSpPr>
          <p:nvPr>
            <p:ph type="sldImg" idx="2"/>
          </p:nvPr>
        </p:nvSpPr>
        <p:spPr bwMode="auto">
          <a:xfrm>
            <a:off x="685800" y="1143000"/>
            <a:ext cx="5486400" cy="3086100"/>
          </a:xfrm>
          <a:prstGeom prst="rect">
            <a:avLst/>
          </a:prstGeom>
          <a:noFill/>
          <a:ln w="12700">
            <a:solidFill>
              <a:prstClr val="black"/>
            </a:solidFill>
          </a:ln>
        </p:spPr>
        <p:txBody>
          <a:bodyPr vert="horz" lIns="91440" tIns="45720" rIns="91440" bIns="45720" rtlCol="0" anchor="ctr"/>
          <a:lstStyle/>
          <a:p>
            <a:pPr>
              <a:defRPr/>
            </a:pPr>
            <a:endParaRPr lang="en-GB"/>
          </a:p>
        </p:txBody>
      </p:sp>
      <p:sp>
        <p:nvSpPr>
          <p:cNvPr id="7" name="Notes Placeholder 4"/>
          <p:cNvSpPr>
            <a:spLocks noGrp="1"/>
          </p:cNvSpPr>
          <p:nvPr>
            <p:ph type="body" sz="quarter" idx="3"/>
          </p:nvPr>
        </p:nvSpPr>
        <p:spPr bwMode="auto">
          <a:xfrm>
            <a:off x="685800" y="4400550"/>
            <a:ext cx="5486400" cy="3600450"/>
          </a:xfrm>
          <a:prstGeom prst="rect">
            <a:avLst/>
          </a:prstGeom>
        </p:spPr>
        <p:txBody>
          <a:bodyPr vert="horz" lIns="91440" tIns="45720" rIns="91440" bIns="45720" rtlCol="0"/>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8" name="Footer Placeholder 5"/>
          <p:cNvSpPr>
            <a:spLocks noGrp="1"/>
          </p:cNvSpPr>
          <p:nvPr>
            <p:ph type="ftr" sz="quarter" idx="4"/>
          </p:nvPr>
        </p:nvSpPr>
        <p:spPr bwMode="auto">
          <a:xfrm>
            <a:off x="0" y="8685213"/>
            <a:ext cx="2971800" cy="458787"/>
          </a:xfrm>
          <a:prstGeom prst="rect">
            <a:avLst/>
          </a:prstGeom>
        </p:spPr>
        <p:txBody>
          <a:bodyPr vert="horz" lIns="91440" tIns="45720" rIns="91440" bIns="45720" rtlCol="0" anchor="b"/>
          <a:lstStyle>
            <a:lvl1pPr algn="l">
              <a:defRPr sz="1200"/>
            </a:lvl1pPr>
          </a:lstStyle>
          <a:p>
            <a:pPr>
              <a:defRPr/>
            </a:pPr>
            <a:endParaRPr lang="en-GB"/>
          </a:p>
        </p:txBody>
      </p:sp>
      <p:sp>
        <p:nvSpPr>
          <p:cNvPr id="9" name="Slide Number Placeholder 6"/>
          <p:cNvSpPr>
            <a:spLocks noGrp="1"/>
          </p:cNvSpPr>
          <p:nvPr>
            <p:ph type="sldNum" sz="quarter" idx="5"/>
          </p:nvPr>
        </p:nvSpPr>
        <p:spPr bwMode="auto">
          <a:xfrm>
            <a:off x="3884613" y="8685213"/>
            <a:ext cx="2971800" cy="458787"/>
          </a:xfrm>
          <a:prstGeom prst="rect">
            <a:avLst/>
          </a:prstGeom>
        </p:spPr>
        <p:txBody>
          <a:bodyPr vert="horz" lIns="91440" tIns="45720" rIns="91440" bIns="45720" rtlCol="0" anchor="b"/>
          <a:lstStyle>
            <a:lvl1pPr algn="r">
              <a:defRPr sz="1200"/>
            </a:lvl1pPr>
          </a:lstStyle>
          <a:p>
            <a:pPr>
              <a:defRPr/>
            </a:pPr>
            <a:fld id="{8C39126F-7085-463A-90A1-101F872A91EF}" type="slidenum">
              <a:rPr lang="en-GB"/>
              <a:t>‹#›</a:t>
            </a:fld>
            <a:endParaRPr lang="en-GB"/>
          </a:p>
        </p:txBody>
      </p:sp>
    </p:spTree>
  </p:cSld>
  <p:clrMap bg1="lt1" tx1="dk1" bg2="lt2" tx2="dk2" accent1="accent1" accent2="accent2" accent3="accent3" accent4="accent4" accent5="accent5" accent6="accent6" hlink="hlink" folHlink="folHlink"/>
  <p:notesStyle>
    <a:lvl1pPr marL="0" algn="l" defTabSz="914400">
      <a:defRPr sz="1200">
        <a:solidFill>
          <a:schemeClr val="tx1"/>
        </a:solidFill>
        <a:latin typeface="+mn-lt"/>
        <a:ea typeface="+mn-ea"/>
        <a:cs typeface="+mn-cs"/>
      </a:defRPr>
    </a:lvl1pPr>
    <a:lvl2pPr marL="457200" algn="l" defTabSz="914400">
      <a:defRPr sz="1200">
        <a:solidFill>
          <a:schemeClr val="tx1"/>
        </a:solidFill>
        <a:latin typeface="+mn-lt"/>
        <a:ea typeface="+mn-ea"/>
        <a:cs typeface="+mn-cs"/>
      </a:defRPr>
    </a:lvl2pPr>
    <a:lvl3pPr marL="914400" algn="l" defTabSz="914400">
      <a:defRPr sz="1200">
        <a:solidFill>
          <a:schemeClr val="tx1"/>
        </a:solidFill>
        <a:latin typeface="+mn-lt"/>
        <a:ea typeface="+mn-ea"/>
        <a:cs typeface="+mn-cs"/>
      </a:defRPr>
    </a:lvl3pPr>
    <a:lvl4pPr marL="1371600" algn="l" defTabSz="914400">
      <a:defRPr sz="1200">
        <a:solidFill>
          <a:schemeClr val="tx1"/>
        </a:solidFill>
        <a:latin typeface="+mn-lt"/>
        <a:ea typeface="+mn-ea"/>
        <a:cs typeface="+mn-cs"/>
      </a:defRPr>
    </a:lvl4pPr>
    <a:lvl5pPr marL="1828800" algn="l" defTabSz="914400">
      <a:defRPr sz="1200">
        <a:solidFill>
          <a:schemeClr val="tx1"/>
        </a:solidFill>
        <a:latin typeface="+mn-lt"/>
        <a:ea typeface="+mn-ea"/>
        <a:cs typeface="+mn-cs"/>
      </a:defRPr>
    </a:lvl5pPr>
    <a:lvl6pPr marL="2286000" algn="l" defTabSz="914400">
      <a:defRPr sz="1200">
        <a:solidFill>
          <a:schemeClr val="tx1"/>
        </a:solidFill>
        <a:latin typeface="+mn-lt"/>
        <a:ea typeface="+mn-ea"/>
        <a:cs typeface="+mn-cs"/>
      </a:defRPr>
    </a:lvl6pPr>
    <a:lvl7pPr marL="2743200" algn="l" defTabSz="914400">
      <a:defRPr sz="1200">
        <a:solidFill>
          <a:schemeClr val="tx1"/>
        </a:solidFill>
        <a:latin typeface="+mn-lt"/>
        <a:ea typeface="+mn-ea"/>
        <a:cs typeface="+mn-cs"/>
      </a:defRPr>
    </a:lvl7pPr>
    <a:lvl8pPr marL="3200400" algn="l" defTabSz="914400">
      <a:defRPr sz="1200">
        <a:solidFill>
          <a:schemeClr val="tx1"/>
        </a:solidFill>
        <a:latin typeface="+mn-lt"/>
        <a:ea typeface="+mn-ea"/>
        <a:cs typeface="+mn-cs"/>
      </a:defRPr>
    </a:lvl8pPr>
    <a:lvl9pPr marL="3657600" algn="l" defTabSz="91440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 name="Slide Image Placeholder 1"/>
          <p:cNvSpPr>
            <a:spLocks noGrp="1" noRot="1" noChangeAspect="1"/>
          </p:cNvSpPr>
          <p:nvPr>
            <p:ph type="sldImg"/>
          </p:nvPr>
        </p:nvSpPr>
        <p:spPr bwMode="auto"/>
      </p:sp>
      <p:sp>
        <p:nvSpPr>
          <p:cNvPr id="5" name="Notes Placeholder 2"/>
          <p:cNvSpPr>
            <a:spLocks noGrp="1"/>
          </p:cNvSpPr>
          <p:nvPr>
            <p:ph type="body" idx="1"/>
          </p:nvPr>
        </p:nvSpPr>
        <p:spPr bwMode="auto"/>
        <p:txBody>
          <a:bodyPr/>
          <a:lstStyle/>
          <a:p>
            <a:pPr>
              <a:defRPr/>
            </a:pPr>
            <a:r>
              <a:rPr lang="en-US"/>
              <a:t>Please click the icon</a:t>
            </a:r>
            <a:r>
              <a:rPr lang="en-US" b="1"/>
              <a:t> </a:t>
            </a:r>
            <a:r>
              <a:rPr lang="en-US"/>
              <a:t>to add image</a:t>
            </a:r>
            <a:endParaRPr/>
          </a:p>
          <a:p>
            <a:pPr>
              <a:defRPr/>
            </a:pPr>
            <a:r>
              <a:rPr lang="en-US"/>
              <a:t>Right click, Send to Back, Send to Back to place the picture in the background. </a:t>
            </a:r>
          </a:p>
        </p:txBody>
      </p:sp>
      <p:sp>
        <p:nvSpPr>
          <p:cNvPr id="6" name="Slide Number Placeholder 3"/>
          <p:cNvSpPr>
            <a:spLocks noGrp="1"/>
          </p:cNvSpPr>
          <p:nvPr>
            <p:ph type="sldNum" sz="quarter" idx="5"/>
          </p:nvPr>
        </p:nvSpPr>
        <p:spPr bwMode="auto"/>
        <p:txBody>
          <a:bodyPr/>
          <a:lstStyle/>
          <a:p>
            <a:pPr>
              <a:defRPr/>
            </a:pPr>
            <a:fld id="{8C39126F-7085-463A-90A1-101F872A91EF}"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 name="Slide Image Placeholder 1"/>
          <p:cNvSpPr>
            <a:spLocks noGrp="1" noRot="1" noChangeAspect="1"/>
          </p:cNvSpPr>
          <p:nvPr>
            <p:ph type="sldImg"/>
          </p:nvPr>
        </p:nvSpPr>
        <p:spPr bwMode="auto"/>
      </p:sp>
      <p:sp>
        <p:nvSpPr>
          <p:cNvPr id="5" name="Notes Placeholder 2"/>
          <p:cNvSpPr>
            <a:spLocks noGrp="1"/>
          </p:cNvSpPr>
          <p:nvPr>
            <p:ph type="body" idx="1"/>
          </p:nvPr>
        </p:nvSpPr>
        <p:spPr bwMode="auto"/>
        <p:txBody>
          <a:bodyPr/>
          <a:lstStyle/>
          <a:p>
            <a:pPr>
              <a:defRPr/>
            </a:pPr>
            <a:r>
              <a:rPr lang="en-US"/>
              <a:t>Please click the icon</a:t>
            </a:r>
            <a:r>
              <a:rPr lang="en-US" b="1"/>
              <a:t> </a:t>
            </a:r>
            <a:r>
              <a:rPr lang="en-US"/>
              <a:t>to add image</a:t>
            </a:r>
            <a:endParaRPr/>
          </a:p>
          <a:p>
            <a:pPr>
              <a:defRPr/>
            </a:pPr>
            <a:r>
              <a:rPr lang="en-US"/>
              <a:t>Right click, Send to Back, Send to Back to place the picture in the background. </a:t>
            </a:r>
          </a:p>
        </p:txBody>
      </p:sp>
      <p:sp>
        <p:nvSpPr>
          <p:cNvPr id="6" name="Slide Number Placeholder 3"/>
          <p:cNvSpPr>
            <a:spLocks noGrp="1"/>
          </p:cNvSpPr>
          <p:nvPr>
            <p:ph type="sldNum" sz="quarter" idx="5"/>
          </p:nvPr>
        </p:nvSpPr>
        <p:spPr bwMode="auto"/>
        <p:txBody>
          <a:bodyPr/>
          <a:lstStyle/>
          <a:p>
            <a:pPr>
              <a:defRPr/>
            </a:pPr>
            <a:fld id="{8C39126F-7085-463A-90A1-101F872A91EF}" type="slidenum">
              <a:rPr lang="en-GB"/>
              <a:t>2</a:t>
            </a:fld>
            <a:endParaRPr lang="en-GB"/>
          </a:p>
        </p:txBody>
      </p:sp>
    </p:spTree>
    <p:extLst>
      <p:ext uri="{BB962C8B-B14F-4D97-AF65-F5344CB8AC3E}">
        <p14:creationId xmlns:p14="http://schemas.microsoft.com/office/powerpoint/2010/main" val="3092489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 name="Slide Image Placeholder 1"/>
          <p:cNvSpPr>
            <a:spLocks noGrp="1" noRot="1" noChangeAspect="1"/>
          </p:cNvSpPr>
          <p:nvPr>
            <p:ph type="sldImg"/>
          </p:nvPr>
        </p:nvSpPr>
        <p:spPr bwMode="auto"/>
      </p:sp>
      <p:sp>
        <p:nvSpPr>
          <p:cNvPr id="5" name="Notes Placeholder 2"/>
          <p:cNvSpPr>
            <a:spLocks noGrp="1"/>
          </p:cNvSpPr>
          <p:nvPr>
            <p:ph type="body" idx="1"/>
          </p:nvPr>
        </p:nvSpPr>
        <p:spPr bwMode="auto"/>
        <p:txBody>
          <a:bodyPr/>
          <a:lstStyle/>
          <a:p>
            <a:pPr>
              <a:defRPr/>
            </a:pPr>
            <a:r>
              <a:rPr lang="en-US"/>
              <a:t>Please click the icon</a:t>
            </a:r>
            <a:r>
              <a:rPr lang="en-US" b="1"/>
              <a:t> </a:t>
            </a:r>
            <a:r>
              <a:rPr lang="en-US"/>
              <a:t>to add image</a:t>
            </a:r>
            <a:endParaRPr/>
          </a:p>
          <a:p>
            <a:pPr>
              <a:defRPr/>
            </a:pPr>
            <a:r>
              <a:rPr lang="en-US"/>
              <a:t>Right click, Send to Back, Send to Back to place the picture in the background. </a:t>
            </a:r>
          </a:p>
        </p:txBody>
      </p:sp>
      <p:sp>
        <p:nvSpPr>
          <p:cNvPr id="6" name="Slide Number Placeholder 3"/>
          <p:cNvSpPr>
            <a:spLocks noGrp="1"/>
          </p:cNvSpPr>
          <p:nvPr>
            <p:ph type="sldNum" sz="quarter" idx="5"/>
          </p:nvPr>
        </p:nvSpPr>
        <p:spPr bwMode="auto"/>
        <p:txBody>
          <a:bodyPr/>
          <a:lstStyle/>
          <a:p>
            <a:pPr>
              <a:defRPr/>
            </a:pPr>
            <a:fld id="{8C39126F-7085-463A-90A1-101F872A91EF}" type="slidenum">
              <a:rPr lang="en-GB"/>
              <a:t>8</a:t>
            </a:fld>
            <a:endParaRPr lang="en-GB"/>
          </a:p>
        </p:txBody>
      </p:sp>
    </p:spTree>
    <p:extLst>
      <p:ext uri="{BB962C8B-B14F-4D97-AF65-F5344CB8AC3E}">
        <p14:creationId xmlns:p14="http://schemas.microsoft.com/office/powerpoint/2010/main" val="3946713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39126F-7085-463A-90A1-101F872A91EF}" type="slidenum">
              <a:rPr lang="en-GB" smtClean="0"/>
              <a:t>12</a:t>
            </a:fld>
            <a:endParaRPr lang="en-GB" dirty="0"/>
          </a:p>
        </p:txBody>
      </p:sp>
    </p:spTree>
    <p:extLst>
      <p:ext uri="{BB962C8B-B14F-4D97-AF65-F5344CB8AC3E}">
        <p14:creationId xmlns:p14="http://schemas.microsoft.com/office/powerpoint/2010/main" val="2216015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 name="Slide Image Placeholder 1"/>
          <p:cNvSpPr>
            <a:spLocks noGrp="1" noRot="1" noChangeAspect="1"/>
          </p:cNvSpPr>
          <p:nvPr>
            <p:ph type="sldImg"/>
          </p:nvPr>
        </p:nvSpPr>
        <p:spPr bwMode="auto"/>
      </p:sp>
      <p:sp>
        <p:nvSpPr>
          <p:cNvPr id="5" name="Notes Placeholder 2"/>
          <p:cNvSpPr>
            <a:spLocks noGrp="1"/>
          </p:cNvSpPr>
          <p:nvPr>
            <p:ph type="body" idx="1"/>
          </p:nvPr>
        </p:nvSpPr>
        <p:spPr bwMode="auto"/>
        <p:txBody>
          <a:bodyPr/>
          <a:lstStyle/>
          <a:p>
            <a:pPr>
              <a:defRPr/>
            </a:pPr>
            <a:r>
              <a:rPr lang="en-US"/>
              <a:t>Please click the icon</a:t>
            </a:r>
            <a:r>
              <a:rPr lang="en-US" b="1"/>
              <a:t> </a:t>
            </a:r>
            <a:r>
              <a:rPr lang="en-US"/>
              <a:t>to add image</a:t>
            </a:r>
            <a:endParaRPr/>
          </a:p>
          <a:p>
            <a:pPr>
              <a:defRPr/>
            </a:pPr>
            <a:r>
              <a:rPr lang="en-US"/>
              <a:t>Right click, Send to Back, Send to Back to place the picture in the background. </a:t>
            </a:r>
          </a:p>
        </p:txBody>
      </p:sp>
      <p:sp>
        <p:nvSpPr>
          <p:cNvPr id="6" name="Slide Number Placeholder 3"/>
          <p:cNvSpPr>
            <a:spLocks noGrp="1"/>
          </p:cNvSpPr>
          <p:nvPr>
            <p:ph type="sldNum" sz="quarter" idx="5"/>
          </p:nvPr>
        </p:nvSpPr>
        <p:spPr bwMode="auto"/>
        <p:txBody>
          <a:bodyPr/>
          <a:lstStyle/>
          <a:p>
            <a:pPr>
              <a:defRPr/>
            </a:pPr>
            <a:fld id="{8C39126F-7085-463A-90A1-101F872A91EF}" type="slidenum">
              <a:rPr lang="en-GB"/>
              <a:t>14</a:t>
            </a:fld>
            <a:endParaRPr lang="en-GB"/>
          </a:p>
        </p:txBody>
      </p:sp>
    </p:spTree>
    <p:extLst>
      <p:ext uri="{BB962C8B-B14F-4D97-AF65-F5344CB8AC3E}">
        <p14:creationId xmlns:p14="http://schemas.microsoft.com/office/powerpoint/2010/main" val="1687922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39126F-7085-463A-90A1-101F872A91EF}" type="slidenum">
              <a:rPr lang="en-GB" smtClean="0"/>
              <a:t>19</a:t>
            </a:fld>
            <a:endParaRPr lang="en-GB"/>
          </a:p>
        </p:txBody>
      </p:sp>
    </p:spTree>
    <p:extLst>
      <p:ext uri="{BB962C8B-B14F-4D97-AF65-F5344CB8AC3E}">
        <p14:creationId xmlns:p14="http://schemas.microsoft.com/office/powerpoint/2010/main" val="13756745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VBVE_Cover/End_Top bar">
    <p:spTree>
      <p:nvGrpSpPr>
        <p:cNvPr id="1" name=""/>
        <p:cNvGrpSpPr/>
        <p:nvPr/>
      </p:nvGrpSpPr>
      <p:grpSpPr bwMode="auto">
        <a:xfrm>
          <a:off x="0" y="0"/>
          <a:ext cx="0" cy="0"/>
          <a:chOff x="0" y="0"/>
          <a:chExt cx="0" cy="0"/>
        </a:xfrm>
      </p:grpSpPr>
      <p:sp>
        <p:nvSpPr>
          <p:cNvPr id="4" name="Picture Placeholder 2"/>
          <p:cNvSpPr>
            <a:spLocks noGrp="1"/>
          </p:cNvSpPr>
          <p:nvPr>
            <p:ph type="pic" sz="quarter" idx="17" hasCustomPrompt="1"/>
          </p:nvPr>
        </p:nvSpPr>
        <p:spPr bwMode="auto">
          <a:xfrm>
            <a:off x="-227" y="0"/>
            <a:ext cx="12192000" cy="6858000"/>
          </a:xfrm>
          <a:prstGeom prst="rect">
            <a:avLst/>
          </a:prstGeom>
        </p:spPr>
        <p:txBody>
          <a:bodyPr/>
          <a:lstStyle>
            <a:lvl1pPr marL="0" indent="0">
              <a:buNone/>
              <a:defRPr lang="en-GB" sz="1600">
                <a:solidFill>
                  <a:schemeClr val="accent1"/>
                </a:solidFill>
                <a:latin typeface="+mn-lt"/>
                <a:ea typeface="+mn-ea"/>
                <a:cs typeface="+mn-cs"/>
              </a:defRPr>
            </a:lvl1pPr>
          </a:lstStyle>
          <a:p>
            <a:pPr>
              <a:defRPr/>
            </a:pPr>
            <a:r>
              <a:rPr lang="en-US"/>
              <a:t>Click the central icon to add background picture</a:t>
            </a:r>
            <a:endParaRPr lang="en-GB"/>
          </a:p>
        </p:txBody>
      </p:sp>
      <p:sp>
        <p:nvSpPr>
          <p:cNvPr id="5" name="Title"/>
          <p:cNvSpPr>
            <a:spLocks noGrp="1"/>
          </p:cNvSpPr>
          <p:nvPr>
            <p:ph type="title" hasCustomPrompt="1"/>
          </p:nvPr>
        </p:nvSpPr>
        <p:spPr bwMode="auto">
          <a:xfrm>
            <a:off x="1001259" y="876425"/>
            <a:ext cx="10189028" cy="1078798"/>
          </a:xfrm>
          <a:prstGeom prst="rect">
            <a:avLst/>
          </a:prstGeom>
        </p:spPr>
        <p:txBody>
          <a:bodyPr anchor="ctr" anchorCtr="0"/>
          <a:lstStyle>
            <a:lvl1pPr algn="l">
              <a:defRPr sz="3200" cap="none">
                <a:solidFill>
                  <a:schemeClr val="bg1"/>
                </a:solidFill>
                <a:latin typeface="Arial Black"/>
              </a:defRPr>
            </a:lvl1pPr>
          </a:lstStyle>
          <a:p>
            <a:pPr>
              <a:defRPr/>
            </a:pPr>
            <a:r>
              <a:rPr lang="en-GB"/>
              <a:t>Click to edit title</a:t>
            </a:r>
            <a:br>
              <a:rPr lang="en-GB"/>
            </a:br>
            <a:r>
              <a:rPr lang="en-GB"/>
              <a:t>no more than 2 lines please</a:t>
            </a:r>
            <a:endParaRPr lang="en-US"/>
          </a:p>
        </p:txBody>
      </p:sp>
      <p:sp>
        <p:nvSpPr>
          <p:cNvPr id="6" name="Sub-title"/>
          <p:cNvSpPr>
            <a:spLocks noGrp="1"/>
          </p:cNvSpPr>
          <p:nvPr>
            <p:ph type="body" sz="quarter" idx="13" hasCustomPrompt="1"/>
          </p:nvPr>
        </p:nvSpPr>
        <p:spPr bwMode="auto">
          <a:xfrm>
            <a:off x="1001713" y="1988273"/>
            <a:ext cx="6423025" cy="437787"/>
          </a:xfrm>
          <a:prstGeom prst="rect">
            <a:avLst/>
          </a:prstGeom>
        </p:spPr>
        <p:txBody>
          <a:bodyPr tIns="0" bIns="0"/>
          <a:lstStyle>
            <a:lvl1pPr marL="0" indent="0">
              <a:buNone/>
              <a:defRPr sz="2400">
                <a:solidFill>
                  <a:schemeClr val="bg1"/>
                </a:solidFill>
              </a:defRPr>
            </a:lvl1pPr>
          </a:lstStyle>
          <a:p>
            <a:pPr lvl="0">
              <a:defRPr/>
            </a:pPr>
            <a:r>
              <a:rPr lang="en-GB"/>
              <a:t>Click to edit speaker’s name</a:t>
            </a:r>
            <a:endParaRPr lang="en-US"/>
          </a:p>
        </p:txBody>
      </p:sp>
      <p:sp>
        <p:nvSpPr>
          <p:cNvPr id="7" name="Text Placeholder 8"/>
          <p:cNvSpPr>
            <a:spLocks noGrp="1"/>
          </p:cNvSpPr>
          <p:nvPr>
            <p:ph type="body" sz="quarter" idx="16" hasCustomPrompt="1"/>
          </p:nvPr>
        </p:nvSpPr>
        <p:spPr bwMode="auto">
          <a:xfrm>
            <a:off x="1001259" y="5638828"/>
            <a:ext cx="5094740" cy="322262"/>
          </a:xfrm>
          <a:prstGeom prst="rect">
            <a:avLst/>
          </a:prstGeom>
        </p:spPr>
        <p:txBody>
          <a:bodyPr anchor="ctr"/>
          <a:lstStyle>
            <a:lvl1pPr marL="0" indent="0">
              <a:buNone/>
              <a:defRPr sz="2000" b="1" i="0">
                <a:solidFill>
                  <a:schemeClr val="bg1"/>
                </a:solidFill>
              </a:defRPr>
            </a:lvl1pPr>
          </a:lstStyle>
          <a:p>
            <a:pPr lvl="0">
              <a:defRPr/>
            </a:pPr>
            <a:r>
              <a:rPr lang="en-GB"/>
              <a:t>Click to add hashtag</a:t>
            </a:r>
            <a:endParaRPr lang="en-US"/>
          </a:p>
        </p:txBody>
      </p:sp>
      <p:sp>
        <p:nvSpPr>
          <p:cNvPr id="8" name="Locations Image label"/>
          <p:cNvSpPr>
            <a:spLocks noGrp="1"/>
          </p:cNvSpPr>
          <p:nvPr>
            <p:ph type="body" sz="quarter" idx="18" hasCustomPrompt="1"/>
          </p:nvPr>
        </p:nvSpPr>
        <p:spPr bwMode="auto">
          <a:xfrm>
            <a:off x="231715" y="6294092"/>
            <a:ext cx="5864285" cy="349245"/>
          </a:xfrm>
          <a:prstGeom prst="rect">
            <a:avLst/>
          </a:prstGeom>
          <a:solidFill>
            <a:srgbClr val="120742"/>
          </a:solidFill>
        </p:spPr>
        <p:txBody>
          <a:bodyPr anchor="ctr"/>
          <a:lstStyle>
            <a:lvl1pPr marL="0" indent="0">
              <a:lnSpc>
                <a:spcPct val="100000"/>
              </a:lnSpc>
              <a:spcBef>
                <a:spcPts val="400"/>
              </a:spcBef>
              <a:buNone/>
              <a:defRPr sz="1400" b="0" i="0">
                <a:solidFill>
                  <a:schemeClr val="bg1"/>
                </a:solidFill>
              </a:defRPr>
            </a:lvl1pPr>
          </a:lstStyle>
          <a:p>
            <a:pPr lvl="0">
              <a:defRPr/>
            </a:pPr>
            <a:r>
              <a:rPr lang="en-GB"/>
              <a:t>Image label (Locations)</a:t>
            </a:r>
            <a:endParaRPr lang="en-US"/>
          </a:p>
        </p:txBody>
      </p:sp>
      <p:sp>
        <p:nvSpPr>
          <p:cNvPr id="9" name="Partner logo"/>
          <p:cNvSpPr>
            <a:spLocks noGrp="1"/>
          </p:cNvSpPr>
          <p:nvPr>
            <p:ph type="pic" sz="quarter" idx="12" hasCustomPrompt="1"/>
          </p:nvPr>
        </p:nvSpPr>
        <p:spPr bwMode="auto">
          <a:xfrm>
            <a:off x="6554903" y="5788238"/>
            <a:ext cx="1694260" cy="766116"/>
          </a:xfrm>
          <a:prstGeom prst="rect">
            <a:avLst/>
          </a:prstGeom>
        </p:spPr>
        <p:txBody>
          <a:bodyPr/>
          <a:lstStyle>
            <a:lvl1pPr marL="0" indent="0">
              <a:buNone/>
              <a:defRPr lang="en-US" sz="1600">
                <a:solidFill>
                  <a:schemeClr val="accent1"/>
                </a:solidFill>
                <a:latin typeface="+mn-lt"/>
                <a:ea typeface="+mn-ea"/>
                <a:cs typeface="+mn-cs"/>
              </a:defRPr>
            </a:lvl1pPr>
          </a:lstStyle>
          <a:p>
            <a:pPr>
              <a:defRPr/>
            </a:pPr>
            <a:r>
              <a:rPr lang="en-US"/>
              <a:t>Partner logo</a:t>
            </a:r>
            <a:endParaRPr/>
          </a:p>
        </p:txBody>
      </p:sp>
      <p:pic>
        <p:nvPicPr>
          <p:cNvPr id="10" name="Picture Placeholder 8"/>
          <p:cNvPicPr>
            <a:picLocks noChangeAspect="1"/>
          </p:cNvPicPr>
          <p:nvPr userDrawn="1"/>
        </p:nvPicPr>
        <p:blipFill>
          <a:blip r:embed="rId2"/>
          <a:srcRect l="-1542" r="60439"/>
          <a:stretch/>
        </p:blipFill>
        <p:spPr bwMode="auto">
          <a:xfrm>
            <a:off x="8050181" y="5527165"/>
            <a:ext cx="4141819" cy="1116172"/>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VBVE_Cover/End_Middle bar">
    <p:spTree>
      <p:nvGrpSpPr>
        <p:cNvPr id="1" name=""/>
        <p:cNvGrpSpPr/>
        <p:nvPr/>
      </p:nvGrpSpPr>
      <p:grpSpPr bwMode="auto">
        <a:xfrm>
          <a:off x="0" y="0"/>
          <a:ext cx="0" cy="0"/>
          <a:chOff x="0" y="0"/>
          <a:chExt cx="0" cy="0"/>
        </a:xfrm>
      </p:grpSpPr>
      <p:sp>
        <p:nvSpPr>
          <p:cNvPr id="4" name="Background"/>
          <p:cNvSpPr>
            <a:spLocks noGrp="1"/>
          </p:cNvSpPr>
          <p:nvPr>
            <p:ph type="pic" sz="quarter" idx="17" hasCustomPrompt="1"/>
          </p:nvPr>
        </p:nvSpPr>
        <p:spPr bwMode="auto">
          <a:xfrm>
            <a:off x="0" y="195466"/>
            <a:ext cx="12192000" cy="6858000"/>
          </a:xfrm>
          <a:prstGeom prst="rect">
            <a:avLst/>
          </a:prstGeom>
        </p:spPr>
        <p:txBody>
          <a:bodyPr/>
          <a:lstStyle>
            <a:lvl1pPr marL="0" indent="0">
              <a:buNone/>
              <a:defRPr lang="en-GB" sz="1600">
                <a:solidFill>
                  <a:schemeClr val="accent1"/>
                </a:solidFill>
                <a:latin typeface="+mn-lt"/>
                <a:ea typeface="+mn-ea"/>
                <a:cs typeface="+mn-cs"/>
              </a:defRPr>
            </a:lvl1pPr>
          </a:lstStyle>
          <a:p>
            <a:pPr>
              <a:defRPr/>
            </a:pPr>
            <a:r>
              <a:rPr lang="en-US"/>
              <a:t>To add a background image, right click on the blue bar and send it to the back, then click the central icon to add background picture, then right click on the image and send it to the back so that the blue bar reappears in front of it.   </a:t>
            </a:r>
            <a:endParaRPr lang="en-GB"/>
          </a:p>
        </p:txBody>
      </p:sp>
      <p:sp>
        <p:nvSpPr>
          <p:cNvPr id="5" name="Title"/>
          <p:cNvSpPr>
            <a:spLocks noGrp="1"/>
          </p:cNvSpPr>
          <p:nvPr>
            <p:ph type="title" hasCustomPrompt="1"/>
          </p:nvPr>
        </p:nvSpPr>
        <p:spPr bwMode="auto">
          <a:xfrm>
            <a:off x="1001259" y="2678129"/>
            <a:ext cx="10189028" cy="1078798"/>
          </a:xfrm>
          <a:prstGeom prst="rect">
            <a:avLst/>
          </a:prstGeom>
        </p:spPr>
        <p:txBody>
          <a:bodyPr anchor="ctr" anchorCtr="0"/>
          <a:lstStyle>
            <a:lvl1pPr algn="l">
              <a:defRPr sz="3200" cap="none">
                <a:solidFill>
                  <a:schemeClr val="bg1"/>
                </a:solidFill>
                <a:latin typeface="Arial Black"/>
              </a:defRPr>
            </a:lvl1pPr>
          </a:lstStyle>
          <a:p>
            <a:pPr>
              <a:defRPr/>
            </a:pPr>
            <a:r>
              <a:rPr lang="en-GB"/>
              <a:t>Click to edit title</a:t>
            </a:r>
            <a:br>
              <a:rPr lang="en-GB"/>
            </a:br>
            <a:r>
              <a:rPr lang="en-GB"/>
              <a:t>no more than 2 lines please</a:t>
            </a:r>
            <a:endParaRPr lang="en-US"/>
          </a:p>
        </p:txBody>
      </p:sp>
      <p:sp>
        <p:nvSpPr>
          <p:cNvPr id="6" name="Sub-title"/>
          <p:cNvSpPr>
            <a:spLocks noGrp="1"/>
          </p:cNvSpPr>
          <p:nvPr>
            <p:ph type="body" sz="quarter" idx="13" hasCustomPrompt="1"/>
          </p:nvPr>
        </p:nvSpPr>
        <p:spPr bwMode="auto">
          <a:xfrm>
            <a:off x="1001713" y="3799502"/>
            <a:ext cx="6423025" cy="410546"/>
          </a:xfrm>
          <a:prstGeom prst="rect">
            <a:avLst/>
          </a:prstGeom>
        </p:spPr>
        <p:txBody>
          <a:bodyPr tIns="0" bIns="0"/>
          <a:lstStyle>
            <a:lvl1pPr marL="0" indent="0">
              <a:buNone/>
              <a:defRPr sz="2400">
                <a:solidFill>
                  <a:schemeClr val="bg1"/>
                </a:solidFill>
              </a:defRPr>
            </a:lvl1pPr>
          </a:lstStyle>
          <a:p>
            <a:pPr lvl="0">
              <a:defRPr/>
            </a:pPr>
            <a:r>
              <a:rPr lang="en-GB"/>
              <a:t>Click to edit speaker’s name</a:t>
            </a:r>
            <a:endParaRPr lang="en-US"/>
          </a:p>
        </p:txBody>
      </p:sp>
      <p:sp>
        <p:nvSpPr>
          <p:cNvPr id="7" name="Text Placeholder 8"/>
          <p:cNvSpPr>
            <a:spLocks noGrp="1"/>
          </p:cNvSpPr>
          <p:nvPr>
            <p:ph type="body" sz="quarter" idx="16" hasCustomPrompt="1"/>
          </p:nvPr>
        </p:nvSpPr>
        <p:spPr bwMode="auto">
          <a:xfrm>
            <a:off x="1001259" y="5638828"/>
            <a:ext cx="5094740" cy="322262"/>
          </a:xfrm>
          <a:prstGeom prst="rect">
            <a:avLst/>
          </a:prstGeom>
        </p:spPr>
        <p:txBody>
          <a:bodyPr anchor="ctr"/>
          <a:lstStyle>
            <a:lvl1pPr marL="0" indent="0">
              <a:buNone/>
              <a:defRPr sz="2000" b="1" i="0">
                <a:solidFill>
                  <a:schemeClr val="bg1"/>
                </a:solidFill>
              </a:defRPr>
            </a:lvl1pPr>
          </a:lstStyle>
          <a:p>
            <a:pPr lvl="0">
              <a:defRPr/>
            </a:pPr>
            <a:r>
              <a:rPr lang="en-GB"/>
              <a:t>Click to add hashtag</a:t>
            </a:r>
            <a:endParaRPr lang="en-US"/>
          </a:p>
        </p:txBody>
      </p:sp>
      <p:sp>
        <p:nvSpPr>
          <p:cNvPr id="8" name="Locations Image label"/>
          <p:cNvSpPr>
            <a:spLocks noGrp="1"/>
          </p:cNvSpPr>
          <p:nvPr>
            <p:ph type="body" sz="quarter" idx="18" hasCustomPrompt="1"/>
          </p:nvPr>
        </p:nvSpPr>
        <p:spPr bwMode="auto">
          <a:xfrm>
            <a:off x="231715" y="6294092"/>
            <a:ext cx="5864285" cy="349245"/>
          </a:xfrm>
          <a:prstGeom prst="rect">
            <a:avLst/>
          </a:prstGeom>
          <a:solidFill>
            <a:srgbClr val="120742"/>
          </a:solidFill>
        </p:spPr>
        <p:txBody>
          <a:bodyPr anchor="ctr"/>
          <a:lstStyle>
            <a:lvl1pPr marL="0" indent="0">
              <a:lnSpc>
                <a:spcPct val="100000"/>
              </a:lnSpc>
              <a:spcBef>
                <a:spcPts val="400"/>
              </a:spcBef>
              <a:buNone/>
              <a:defRPr sz="1400" b="0" i="0">
                <a:solidFill>
                  <a:schemeClr val="bg1"/>
                </a:solidFill>
              </a:defRPr>
            </a:lvl1pPr>
          </a:lstStyle>
          <a:p>
            <a:pPr lvl="0">
              <a:defRPr/>
            </a:pPr>
            <a:r>
              <a:rPr lang="en-GB"/>
              <a:t>Image label (Locations)</a:t>
            </a:r>
            <a:endParaRPr lang="en-US"/>
          </a:p>
        </p:txBody>
      </p:sp>
      <p:sp>
        <p:nvSpPr>
          <p:cNvPr id="9" name="Partner logo"/>
          <p:cNvSpPr>
            <a:spLocks noGrp="1"/>
          </p:cNvSpPr>
          <p:nvPr>
            <p:ph type="pic" sz="quarter" idx="12" hasCustomPrompt="1"/>
          </p:nvPr>
        </p:nvSpPr>
        <p:spPr bwMode="auto">
          <a:xfrm>
            <a:off x="6554903" y="5788238"/>
            <a:ext cx="1694260" cy="766116"/>
          </a:xfrm>
          <a:prstGeom prst="rect">
            <a:avLst/>
          </a:prstGeom>
        </p:spPr>
        <p:txBody>
          <a:bodyPr/>
          <a:lstStyle>
            <a:lvl1pPr marL="0" indent="0">
              <a:buNone/>
              <a:defRPr lang="en-US" sz="1600">
                <a:solidFill>
                  <a:schemeClr val="accent1"/>
                </a:solidFill>
                <a:latin typeface="+mn-lt"/>
                <a:ea typeface="+mn-ea"/>
                <a:cs typeface="+mn-cs"/>
              </a:defRPr>
            </a:lvl1pPr>
          </a:lstStyle>
          <a:p>
            <a:pPr>
              <a:defRPr/>
            </a:pPr>
            <a:r>
              <a:rPr lang="en-US"/>
              <a:t>Partner logo</a:t>
            </a:r>
            <a:endParaRPr/>
          </a:p>
        </p:txBody>
      </p:sp>
      <p:pic>
        <p:nvPicPr>
          <p:cNvPr id="10" name="Picture Placeholder 8"/>
          <p:cNvPicPr>
            <a:picLocks noChangeAspect="1"/>
          </p:cNvPicPr>
          <p:nvPr userDrawn="1"/>
        </p:nvPicPr>
        <p:blipFill>
          <a:blip r:embed="rId2"/>
          <a:srcRect l="-1542" r="60439"/>
          <a:stretch/>
        </p:blipFill>
        <p:spPr bwMode="auto">
          <a:xfrm>
            <a:off x="8050181" y="5527165"/>
            <a:ext cx="4141819" cy="1116172"/>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VBVE_Cover/End_Bottom bar">
    <p:spTree>
      <p:nvGrpSpPr>
        <p:cNvPr id="1" name=""/>
        <p:cNvGrpSpPr/>
        <p:nvPr/>
      </p:nvGrpSpPr>
      <p:grpSpPr bwMode="auto">
        <a:xfrm>
          <a:off x="0" y="0"/>
          <a:ext cx="0" cy="0"/>
          <a:chOff x="0" y="0"/>
          <a:chExt cx="0" cy="0"/>
        </a:xfrm>
      </p:grpSpPr>
      <p:sp>
        <p:nvSpPr>
          <p:cNvPr id="4" name="Picture Placeholder 2"/>
          <p:cNvSpPr>
            <a:spLocks noGrp="1"/>
          </p:cNvSpPr>
          <p:nvPr>
            <p:ph type="pic" sz="quarter" idx="17" hasCustomPrompt="1"/>
          </p:nvPr>
        </p:nvSpPr>
        <p:spPr bwMode="auto">
          <a:xfrm>
            <a:off x="0" y="0"/>
            <a:ext cx="12192000" cy="6858000"/>
          </a:xfrm>
          <a:prstGeom prst="rect">
            <a:avLst/>
          </a:prstGeom>
        </p:spPr>
        <p:txBody>
          <a:bodyPr/>
          <a:lstStyle>
            <a:lvl1pPr marL="0" indent="0">
              <a:buNone/>
              <a:defRPr lang="en-GB" sz="1600">
                <a:solidFill>
                  <a:schemeClr val="accent1"/>
                </a:solidFill>
                <a:latin typeface="+mn-lt"/>
                <a:ea typeface="+mn-ea"/>
                <a:cs typeface="+mn-cs"/>
              </a:defRPr>
            </a:lvl1pPr>
          </a:lstStyle>
          <a:p>
            <a:pPr>
              <a:defRPr/>
            </a:pPr>
            <a:r>
              <a:rPr lang="en-US"/>
              <a:t>Click the central icon to add background picture</a:t>
            </a:r>
            <a:endParaRPr lang="en-GB"/>
          </a:p>
        </p:txBody>
      </p:sp>
      <p:sp>
        <p:nvSpPr>
          <p:cNvPr id="5" name="Title"/>
          <p:cNvSpPr>
            <a:spLocks noGrp="1"/>
          </p:cNvSpPr>
          <p:nvPr>
            <p:ph type="title" hasCustomPrompt="1"/>
          </p:nvPr>
        </p:nvSpPr>
        <p:spPr bwMode="auto">
          <a:xfrm>
            <a:off x="1001259" y="4375798"/>
            <a:ext cx="10189028" cy="1078798"/>
          </a:xfrm>
          <a:prstGeom prst="rect">
            <a:avLst/>
          </a:prstGeom>
        </p:spPr>
        <p:txBody>
          <a:bodyPr anchor="ctr" anchorCtr="0"/>
          <a:lstStyle>
            <a:lvl1pPr algn="l">
              <a:defRPr sz="3200" cap="none">
                <a:solidFill>
                  <a:schemeClr val="bg1"/>
                </a:solidFill>
                <a:latin typeface="Arial Black"/>
              </a:defRPr>
            </a:lvl1pPr>
          </a:lstStyle>
          <a:p>
            <a:pPr>
              <a:defRPr/>
            </a:pPr>
            <a:r>
              <a:rPr lang="en-GB"/>
              <a:t>Click to edit title</a:t>
            </a:r>
            <a:br>
              <a:rPr lang="en-GB"/>
            </a:br>
            <a:r>
              <a:rPr lang="en-GB"/>
              <a:t>no more than 2 lines please</a:t>
            </a:r>
            <a:endParaRPr lang="en-US"/>
          </a:p>
        </p:txBody>
      </p:sp>
      <p:sp>
        <p:nvSpPr>
          <p:cNvPr id="6" name="Sub title"/>
          <p:cNvSpPr>
            <a:spLocks noGrp="1"/>
          </p:cNvSpPr>
          <p:nvPr>
            <p:ph type="body" sz="quarter" idx="13" hasCustomPrompt="1"/>
          </p:nvPr>
        </p:nvSpPr>
        <p:spPr bwMode="auto">
          <a:xfrm>
            <a:off x="1001713" y="5478682"/>
            <a:ext cx="6423025" cy="445868"/>
          </a:xfrm>
          <a:prstGeom prst="rect">
            <a:avLst/>
          </a:prstGeom>
        </p:spPr>
        <p:txBody>
          <a:bodyPr tIns="0" bIns="0"/>
          <a:lstStyle>
            <a:lvl1pPr marL="0" indent="0">
              <a:buNone/>
              <a:defRPr sz="2400">
                <a:solidFill>
                  <a:schemeClr val="bg1"/>
                </a:solidFill>
              </a:defRPr>
            </a:lvl1pPr>
          </a:lstStyle>
          <a:p>
            <a:pPr lvl="0">
              <a:defRPr/>
            </a:pPr>
            <a:r>
              <a:rPr lang="en-GB"/>
              <a:t>Click to edit speaker’s name</a:t>
            </a:r>
            <a:endParaRPr lang="en-US"/>
          </a:p>
        </p:txBody>
      </p:sp>
      <p:sp>
        <p:nvSpPr>
          <p:cNvPr id="7" name="Text Placeholder 8"/>
          <p:cNvSpPr>
            <a:spLocks noGrp="1"/>
          </p:cNvSpPr>
          <p:nvPr>
            <p:ph type="body" sz="quarter" idx="16" hasCustomPrompt="1"/>
          </p:nvPr>
        </p:nvSpPr>
        <p:spPr bwMode="auto">
          <a:xfrm>
            <a:off x="1001259" y="6111526"/>
            <a:ext cx="5363327" cy="322262"/>
          </a:xfrm>
          <a:prstGeom prst="rect">
            <a:avLst/>
          </a:prstGeom>
        </p:spPr>
        <p:txBody>
          <a:bodyPr anchor="ctr"/>
          <a:lstStyle>
            <a:lvl1pPr marL="0" indent="0">
              <a:buNone/>
              <a:defRPr sz="2000" b="1" i="0">
                <a:solidFill>
                  <a:schemeClr val="bg1"/>
                </a:solidFill>
              </a:defRPr>
            </a:lvl1pPr>
          </a:lstStyle>
          <a:p>
            <a:pPr lvl="0">
              <a:defRPr/>
            </a:pPr>
            <a:r>
              <a:rPr lang="en-GB"/>
              <a:t>Click to add hashtag</a:t>
            </a:r>
            <a:endParaRPr lang="en-US"/>
          </a:p>
        </p:txBody>
      </p:sp>
      <p:sp>
        <p:nvSpPr>
          <p:cNvPr id="8" name="Locations"/>
          <p:cNvSpPr>
            <a:spLocks noGrp="1"/>
          </p:cNvSpPr>
          <p:nvPr>
            <p:ph type="body" sz="quarter" idx="18" hasCustomPrompt="1"/>
          </p:nvPr>
        </p:nvSpPr>
        <p:spPr bwMode="auto">
          <a:xfrm>
            <a:off x="6752349" y="6294092"/>
            <a:ext cx="5210703" cy="322262"/>
          </a:xfrm>
          <a:prstGeom prst="rect">
            <a:avLst/>
          </a:prstGeom>
          <a:solidFill>
            <a:srgbClr val="120742"/>
          </a:solidFill>
        </p:spPr>
        <p:txBody>
          <a:bodyPr anchor="ctr"/>
          <a:lstStyle>
            <a:lvl1pPr marL="0" indent="0" algn="r">
              <a:lnSpc>
                <a:spcPct val="100000"/>
              </a:lnSpc>
              <a:spcBef>
                <a:spcPts val="400"/>
              </a:spcBef>
              <a:buNone/>
              <a:defRPr sz="1400" b="0" i="0">
                <a:solidFill>
                  <a:schemeClr val="bg1"/>
                </a:solidFill>
              </a:defRPr>
            </a:lvl1pPr>
          </a:lstStyle>
          <a:p>
            <a:pPr lvl="0">
              <a:defRPr/>
            </a:pPr>
            <a:r>
              <a:rPr lang="en-GB"/>
              <a:t>Image label (Locations)</a:t>
            </a:r>
            <a:endParaRPr lang="en-US"/>
          </a:p>
        </p:txBody>
      </p:sp>
      <p:sp>
        <p:nvSpPr>
          <p:cNvPr id="9" name="Partner logo"/>
          <p:cNvSpPr>
            <a:spLocks noGrp="1"/>
          </p:cNvSpPr>
          <p:nvPr>
            <p:ph type="pic" sz="quarter" idx="12" hasCustomPrompt="1"/>
          </p:nvPr>
        </p:nvSpPr>
        <p:spPr bwMode="auto">
          <a:xfrm>
            <a:off x="6554903" y="502719"/>
            <a:ext cx="1694260" cy="766116"/>
          </a:xfrm>
          <a:prstGeom prst="rect">
            <a:avLst/>
          </a:prstGeom>
        </p:spPr>
        <p:txBody>
          <a:bodyPr/>
          <a:lstStyle>
            <a:lvl1pPr marL="0" indent="0">
              <a:buNone/>
              <a:defRPr lang="en-US" sz="1600">
                <a:solidFill>
                  <a:schemeClr val="accent1"/>
                </a:solidFill>
                <a:latin typeface="+mn-lt"/>
                <a:ea typeface="+mn-ea"/>
                <a:cs typeface="+mn-cs"/>
              </a:defRPr>
            </a:lvl1pPr>
          </a:lstStyle>
          <a:p>
            <a:pPr>
              <a:defRPr/>
            </a:pPr>
            <a:r>
              <a:rPr lang="en-US"/>
              <a:t>Partner logo</a:t>
            </a:r>
            <a:endParaRPr/>
          </a:p>
        </p:txBody>
      </p:sp>
      <p:pic>
        <p:nvPicPr>
          <p:cNvPr id="10" name="Picture Placeholder 8"/>
          <p:cNvPicPr>
            <a:picLocks noChangeAspect="1"/>
          </p:cNvPicPr>
          <p:nvPr userDrawn="1"/>
        </p:nvPicPr>
        <p:blipFill>
          <a:blip r:embed="rId2"/>
          <a:srcRect l="-1542" r="60439"/>
          <a:stretch/>
        </p:blipFill>
        <p:spPr bwMode="auto">
          <a:xfrm>
            <a:off x="8050181" y="241646"/>
            <a:ext cx="4141819" cy="1116172"/>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VBVE_Cover/End_Navy background">
    <p:bg>
      <p:bgPr>
        <a:solidFill>
          <a:srgbClr val="1E1541"/>
        </a:solidFill>
        <a:effectLst/>
      </p:bgPr>
    </p:bg>
    <p:spTree>
      <p:nvGrpSpPr>
        <p:cNvPr id="1" name=""/>
        <p:cNvGrpSpPr/>
        <p:nvPr/>
      </p:nvGrpSpPr>
      <p:grpSpPr bwMode="auto">
        <a:xfrm>
          <a:off x="0" y="0"/>
          <a:ext cx="0" cy="0"/>
          <a:chOff x="0" y="0"/>
          <a:chExt cx="0" cy="0"/>
        </a:xfrm>
      </p:grpSpPr>
      <p:sp>
        <p:nvSpPr>
          <p:cNvPr id="4" name="Title 9"/>
          <p:cNvSpPr>
            <a:spLocks noGrp="1"/>
          </p:cNvSpPr>
          <p:nvPr>
            <p:ph type="title" hasCustomPrompt="1"/>
          </p:nvPr>
        </p:nvSpPr>
        <p:spPr bwMode="auto">
          <a:xfrm>
            <a:off x="1001259" y="2668604"/>
            <a:ext cx="10189028" cy="1078798"/>
          </a:xfrm>
          <a:prstGeom prst="rect">
            <a:avLst/>
          </a:prstGeom>
        </p:spPr>
        <p:txBody>
          <a:bodyPr anchor="ctr" anchorCtr="0"/>
          <a:lstStyle>
            <a:lvl1pPr algn="l">
              <a:defRPr sz="3200" cap="none">
                <a:solidFill>
                  <a:schemeClr val="bg1"/>
                </a:solidFill>
                <a:latin typeface="Arial Black"/>
              </a:defRPr>
            </a:lvl1pPr>
          </a:lstStyle>
          <a:p>
            <a:pPr>
              <a:defRPr/>
            </a:pPr>
            <a:r>
              <a:rPr lang="en-GB"/>
              <a:t>Click to edit title</a:t>
            </a:r>
            <a:br>
              <a:rPr lang="en-GB"/>
            </a:br>
            <a:r>
              <a:rPr lang="en-GB"/>
              <a:t>no more than 2 lines please</a:t>
            </a:r>
            <a:endParaRPr lang="en-US"/>
          </a:p>
        </p:txBody>
      </p:sp>
      <p:sp>
        <p:nvSpPr>
          <p:cNvPr id="5" name="Text Placeholder 8"/>
          <p:cNvSpPr>
            <a:spLocks noGrp="1"/>
          </p:cNvSpPr>
          <p:nvPr>
            <p:ph type="body" sz="quarter" idx="13" hasCustomPrompt="1"/>
          </p:nvPr>
        </p:nvSpPr>
        <p:spPr bwMode="auto">
          <a:xfrm>
            <a:off x="1001713" y="3780452"/>
            <a:ext cx="6423025" cy="413391"/>
          </a:xfrm>
          <a:prstGeom prst="rect">
            <a:avLst/>
          </a:prstGeom>
        </p:spPr>
        <p:txBody>
          <a:bodyPr/>
          <a:lstStyle>
            <a:lvl1pPr marL="0" indent="0">
              <a:buNone/>
              <a:defRPr sz="2400">
                <a:solidFill>
                  <a:schemeClr val="bg1"/>
                </a:solidFill>
              </a:defRPr>
            </a:lvl1pPr>
          </a:lstStyle>
          <a:p>
            <a:pPr lvl="0">
              <a:defRPr/>
            </a:pPr>
            <a:r>
              <a:rPr lang="en-GB"/>
              <a:t>Click to edit speaker’s name</a:t>
            </a:r>
            <a:endParaRPr lang="en-US"/>
          </a:p>
        </p:txBody>
      </p:sp>
      <p:sp>
        <p:nvSpPr>
          <p:cNvPr id="6" name="Text Placeholder 8"/>
          <p:cNvSpPr>
            <a:spLocks noGrp="1"/>
          </p:cNvSpPr>
          <p:nvPr>
            <p:ph type="body" sz="quarter" idx="15" hasCustomPrompt="1"/>
          </p:nvPr>
        </p:nvSpPr>
        <p:spPr bwMode="auto">
          <a:xfrm>
            <a:off x="1001259" y="6111526"/>
            <a:ext cx="5094740" cy="322262"/>
          </a:xfrm>
          <a:prstGeom prst="rect">
            <a:avLst/>
          </a:prstGeom>
        </p:spPr>
        <p:txBody>
          <a:bodyPr/>
          <a:lstStyle>
            <a:lvl1pPr marL="0" indent="0">
              <a:buNone/>
              <a:defRPr sz="2000" b="1" i="0">
                <a:solidFill>
                  <a:schemeClr val="bg1"/>
                </a:solidFill>
              </a:defRPr>
            </a:lvl1pPr>
          </a:lstStyle>
          <a:p>
            <a:pPr lvl="0">
              <a:defRPr/>
            </a:pPr>
            <a:r>
              <a:rPr lang="en-GB"/>
              <a:t>Click to add hashtag</a:t>
            </a:r>
            <a:endParaRPr lang="en-US"/>
          </a:p>
        </p:txBody>
      </p:sp>
      <p:sp>
        <p:nvSpPr>
          <p:cNvPr id="8" name="Partner logo"/>
          <p:cNvSpPr>
            <a:spLocks noGrp="1"/>
          </p:cNvSpPr>
          <p:nvPr>
            <p:ph type="pic" sz="quarter" idx="12" hasCustomPrompt="1"/>
          </p:nvPr>
        </p:nvSpPr>
        <p:spPr bwMode="auto">
          <a:xfrm>
            <a:off x="6395879" y="5788238"/>
            <a:ext cx="1694260" cy="766116"/>
          </a:xfrm>
          <a:prstGeom prst="rect">
            <a:avLst/>
          </a:prstGeom>
        </p:spPr>
        <p:txBody>
          <a:bodyPr/>
          <a:lstStyle>
            <a:lvl1pPr marL="0" indent="0">
              <a:buNone/>
              <a:defRPr lang="en-US" sz="1600">
                <a:solidFill>
                  <a:schemeClr val="accent1"/>
                </a:solidFill>
                <a:latin typeface="+mn-lt"/>
                <a:ea typeface="+mn-ea"/>
                <a:cs typeface="+mn-cs"/>
              </a:defRPr>
            </a:lvl1pPr>
          </a:lstStyle>
          <a:p>
            <a:pPr>
              <a:defRPr/>
            </a:pPr>
            <a:r>
              <a:rPr lang="en-US"/>
              <a:t>Partner logo</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VBVE_Cover/End_Navy background_Centred">
    <p:bg>
      <p:bgPr>
        <a:solidFill>
          <a:srgbClr val="1E1541"/>
        </a:solidFill>
        <a:effectLst/>
      </p:bgPr>
    </p:bg>
    <p:spTree>
      <p:nvGrpSpPr>
        <p:cNvPr id="1" name=""/>
        <p:cNvGrpSpPr/>
        <p:nvPr/>
      </p:nvGrpSpPr>
      <p:grpSpPr bwMode="auto">
        <a:xfrm>
          <a:off x="0" y="0"/>
          <a:ext cx="0" cy="0"/>
          <a:chOff x="0" y="0"/>
          <a:chExt cx="0" cy="0"/>
        </a:xfrm>
      </p:grpSpPr>
      <p:sp>
        <p:nvSpPr>
          <p:cNvPr id="4" name="Title 9"/>
          <p:cNvSpPr>
            <a:spLocks noGrp="1"/>
          </p:cNvSpPr>
          <p:nvPr>
            <p:ph type="title" hasCustomPrompt="1"/>
          </p:nvPr>
        </p:nvSpPr>
        <p:spPr bwMode="auto">
          <a:xfrm>
            <a:off x="1001259" y="2668604"/>
            <a:ext cx="10189028" cy="1078798"/>
          </a:xfrm>
          <a:prstGeom prst="rect">
            <a:avLst/>
          </a:prstGeom>
        </p:spPr>
        <p:txBody>
          <a:bodyPr anchor="ctr" anchorCtr="0"/>
          <a:lstStyle>
            <a:lvl1pPr algn="ctr">
              <a:defRPr sz="3200" cap="none">
                <a:solidFill>
                  <a:schemeClr val="bg1"/>
                </a:solidFill>
                <a:latin typeface="Arial Black"/>
              </a:defRPr>
            </a:lvl1pPr>
          </a:lstStyle>
          <a:p>
            <a:pPr>
              <a:defRPr/>
            </a:pPr>
            <a:r>
              <a:rPr lang="en-GB"/>
              <a:t>Click to edit title</a:t>
            </a:r>
            <a:br>
              <a:rPr lang="en-GB"/>
            </a:br>
            <a:r>
              <a:rPr lang="en-GB"/>
              <a:t>no more than 2 lines please</a:t>
            </a:r>
            <a:endParaRPr lang="en-US"/>
          </a:p>
        </p:txBody>
      </p:sp>
      <p:sp>
        <p:nvSpPr>
          <p:cNvPr id="5" name="Text Placeholder 8"/>
          <p:cNvSpPr>
            <a:spLocks noGrp="1"/>
          </p:cNvSpPr>
          <p:nvPr>
            <p:ph type="body" sz="quarter" idx="13" hasCustomPrompt="1"/>
          </p:nvPr>
        </p:nvSpPr>
        <p:spPr bwMode="auto">
          <a:xfrm>
            <a:off x="2884260" y="3780453"/>
            <a:ext cx="6423025" cy="439122"/>
          </a:xfrm>
          <a:prstGeom prst="rect">
            <a:avLst/>
          </a:prstGeom>
        </p:spPr>
        <p:txBody>
          <a:bodyPr/>
          <a:lstStyle>
            <a:lvl1pPr marL="0" indent="0" algn="ctr">
              <a:buNone/>
              <a:defRPr sz="2400">
                <a:solidFill>
                  <a:schemeClr val="bg1"/>
                </a:solidFill>
              </a:defRPr>
            </a:lvl1pPr>
          </a:lstStyle>
          <a:p>
            <a:pPr lvl="0">
              <a:defRPr/>
            </a:pPr>
            <a:r>
              <a:rPr lang="en-GB"/>
              <a:t>Click to edit speaker’s name</a:t>
            </a:r>
            <a:endParaRPr lang="en-US"/>
          </a:p>
        </p:txBody>
      </p:sp>
      <p:sp>
        <p:nvSpPr>
          <p:cNvPr id="6" name="Text Placeholder 8"/>
          <p:cNvSpPr>
            <a:spLocks noGrp="1"/>
          </p:cNvSpPr>
          <p:nvPr>
            <p:ph type="body" sz="quarter" idx="15" hasCustomPrompt="1"/>
          </p:nvPr>
        </p:nvSpPr>
        <p:spPr bwMode="auto">
          <a:xfrm>
            <a:off x="2884260" y="4993803"/>
            <a:ext cx="6423025" cy="322262"/>
          </a:xfrm>
          <a:prstGeom prst="rect">
            <a:avLst/>
          </a:prstGeom>
        </p:spPr>
        <p:txBody>
          <a:bodyPr/>
          <a:lstStyle>
            <a:lvl1pPr marL="0" indent="0" algn="ctr">
              <a:buNone/>
              <a:defRPr sz="2000" b="1" i="0">
                <a:solidFill>
                  <a:schemeClr val="bg1"/>
                </a:solidFill>
              </a:defRPr>
            </a:lvl1pPr>
          </a:lstStyle>
          <a:p>
            <a:pPr lvl="0">
              <a:defRPr/>
            </a:pPr>
            <a:r>
              <a:rPr lang="en-GB"/>
              <a:t>Click to add hashtag</a:t>
            </a:r>
            <a:endParaRPr lang="en-US"/>
          </a:p>
        </p:txBody>
      </p:sp>
      <p:sp>
        <p:nvSpPr>
          <p:cNvPr id="7" name="Partner logo"/>
          <p:cNvSpPr>
            <a:spLocks noGrp="1"/>
          </p:cNvSpPr>
          <p:nvPr>
            <p:ph type="pic" sz="quarter" idx="12" hasCustomPrompt="1"/>
          </p:nvPr>
        </p:nvSpPr>
        <p:spPr bwMode="auto">
          <a:xfrm>
            <a:off x="6395879" y="5788238"/>
            <a:ext cx="1694260" cy="766116"/>
          </a:xfrm>
          <a:prstGeom prst="rect">
            <a:avLst/>
          </a:prstGeom>
        </p:spPr>
        <p:txBody>
          <a:bodyPr/>
          <a:lstStyle>
            <a:lvl1pPr marL="0" indent="0">
              <a:buNone/>
              <a:defRPr lang="en-US" sz="1600">
                <a:solidFill>
                  <a:schemeClr val="accent1"/>
                </a:solidFill>
                <a:latin typeface="+mn-lt"/>
                <a:ea typeface="+mn-ea"/>
                <a:cs typeface="+mn-cs"/>
              </a:defRPr>
            </a:lvl1pPr>
          </a:lstStyle>
          <a:p>
            <a:pPr>
              <a:defRPr/>
            </a:pPr>
            <a:r>
              <a:rPr lang="en-US"/>
              <a:t>Partner logo</a:t>
            </a:r>
            <a:endParaRPr/>
          </a:p>
        </p:txBody>
      </p:sp>
      <p:pic>
        <p:nvPicPr>
          <p:cNvPr id="8" name="Picture Placeholder 8"/>
          <p:cNvPicPr>
            <a:picLocks noChangeAspect="1"/>
          </p:cNvPicPr>
          <p:nvPr userDrawn="1"/>
        </p:nvPicPr>
        <p:blipFill>
          <a:blip r:embed="rId2"/>
          <a:srcRect l="-1542" r="60439"/>
          <a:stretch/>
        </p:blipFill>
        <p:spPr bwMode="auto">
          <a:xfrm>
            <a:off x="8050181" y="5527165"/>
            <a:ext cx="4141819" cy="1116172"/>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VBVE_Cover/End_Content Slide_Logo">
    <p:bg>
      <p:bgPr>
        <a:solidFill>
          <a:srgbClr val="1E1541"/>
        </a:solidFill>
        <a:effectLst/>
      </p:bgPr>
    </p:bg>
    <p:spTree>
      <p:nvGrpSpPr>
        <p:cNvPr id="1" name=""/>
        <p:cNvGrpSpPr/>
        <p:nvPr/>
      </p:nvGrpSpPr>
      <p:grpSpPr bwMode="auto">
        <a:xfrm>
          <a:off x="0" y="0"/>
          <a:ext cx="0" cy="0"/>
          <a:chOff x="0" y="0"/>
          <a:chExt cx="0" cy="0"/>
        </a:xfrm>
      </p:grpSpPr>
      <p:sp>
        <p:nvSpPr>
          <p:cNvPr id="4" name="Title 9"/>
          <p:cNvSpPr>
            <a:spLocks noGrp="1"/>
          </p:cNvSpPr>
          <p:nvPr>
            <p:ph type="title" hasCustomPrompt="1"/>
          </p:nvPr>
        </p:nvSpPr>
        <p:spPr bwMode="auto">
          <a:xfrm>
            <a:off x="1001259" y="659876"/>
            <a:ext cx="7198525" cy="500629"/>
          </a:xfrm>
          <a:prstGeom prst="rect">
            <a:avLst/>
          </a:prstGeom>
        </p:spPr>
        <p:txBody>
          <a:bodyPr anchor="t" anchorCtr="0"/>
          <a:lstStyle>
            <a:lvl1pPr algn="l">
              <a:defRPr sz="3200" cap="none">
                <a:solidFill>
                  <a:schemeClr val="bg1"/>
                </a:solidFill>
                <a:latin typeface="Arial Black"/>
              </a:defRPr>
            </a:lvl1pPr>
          </a:lstStyle>
          <a:p>
            <a:pPr>
              <a:defRPr/>
            </a:pPr>
            <a:r>
              <a:rPr lang="en-GB"/>
              <a:t>Content/Agenda</a:t>
            </a:r>
            <a:endParaRPr lang="en-US"/>
          </a:p>
        </p:txBody>
      </p:sp>
      <p:sp>
        <p:nvSpPr>
          <p:cNvPr id="5" name="Text Placeholder 7"/>
          <p:cNvSpPr>
            <a:spLocks noGrp="1"/>
          </p:cNvSpPr>
          <p:nvPr>
            <p:ph type="body" sz="quarter" idx="15"/>
          </p:nvPr>
        </p:nvSpPr>
        <p:spPr bwMode="auto">
          <a:xfrm>
            <a:off x="1001259" y="1571910"/>
            <a:ext cx="7198524" cy="4734621"/>
          </a:xfrm>
          <a:prstGeom prst="rect">
            <a:avLst/>
          </a:prstGeom>
        </p:spPr>
        <p:txBody>
          <a:bodyPr/>
          <a:lstStyle>
            <a:lvl1pPr>
              <a:defRPr sz="2400">
                <a:solidFill>
                  <a:schemeClr val="bg1"/>
                </a:solidFill>
                <a:latin typeface="Arial"/>
              </a:defRPr>
            </a:lvl1pPr>
          </a:lstStyle>
          <a:p>
            <a:pPr lvl="0">
              <a:defRPr/>
            </a:pPr>
            <a:r>
              <a:rPr lang="en-GB"/>
              <a:t>Click to edit Master text styles</a:t>
            </a:r>
            <a:endParaRPr/>
          </a:p>
        </p:txBody>
      </p:sp>
      <p:sp>
        <p:nvSpPr>
          <p:cNvPr id="6" name="Picture Placeholder 4"/>
          <p:cNvSpPr>
            <a:spLocks noGrp="1"/>
          </p:cNvSpPr>
          <p:nvPr>
            <p:ph type="pic" sz="quarter" idx="14" hasCustomPrompt="1"/>
          </p:nvPr>
        </p:nvSpPr>
        <p:spPr bwMode="auto">
          <a:xfrm>
            <a:off x="10137123" y="527132"/>
            <a:ext cx="1694260" cy="766116"/>
          </a:xfrm>
          <a:prstGeom prst="rect">
            <a:avLst/>
          </a:prstGeom>
        </p:spPr>
        <p:txBody>
          <a:bodyPr/>
          <a:lstStyle>
            <a:lvl1pPr marL="0" indent="0">
              <a:buNone/>
              <a:defRPr sz="2200">
                <a:solidFill>
                  <a:schemeClr val="bg1"/>
                </a:solidFill>
                <a:latin typeface="Arial"/>
              </a:defRPr>
            </a:lvl1pPr>
          </a:lstStyle>
          <a:p>
            <a:pPr>
              <a:defRPr/>
            </a:pPr>
            <a:r>
              <a:rPr lang="en-US"/>
              <a:t>Partner logo</a:t>
            </a:r>
            <a:endParaRPr/>
          </a:p>
        </p:txBody>
      </p:sp>
      <p:pic>
        <p:nvPicPr>
          <p:cNvPr id="7" name="Picture Placeholder 8"/>
          <p:cNvPicPr>
            <a:picLocks noChangeAspect="1"/>
          </p:cNvPicPr>
          <p:nvPr userDrawn="1"/>
        </p:nvPicPr>
        <p:blipFill>
          <a:blip r:embed="rId2"/>
          <a:srcRect l="-1542" r="60439"/>
          <a:stretch/>
        </p:blipFill>
        <p:spPr bwMode="auto">
          <a:xfrm>
            <a:off x="8050181" y="5527165"/>
            <a:ext cx="4141819" cy="1116172"/>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1_VBVE_Cover/End_Content Slide">
    <p:bg>
      <p:bgPr>
        <a:solidFill>
          <a:srgbClr val="1E1541"/>
        </a:solidFill>
        <a:effectLst/>
      </p:bgPr>
    </p:bg>
    <p:spTree>
      <p:nvGrpSpPr>
        <p:cNvPr id="1" name=""/>
        <p:cNvGrpSpPr/>
        <p:nvPr/>
      </p:nvGrpSpPr>
      <p:grpSpPr bwMode="auto">
        <a:xfrm>
          <a:off x="0" y="0"/>
          <a:ext cx="0" cy="0"/>
          <a:chOff x="0" y="0"/>
          <a:chExt cx="0" cy="0"/>
        </a:xfrm>
      </p:grpSpPr>
      <p:sp>
        <p:nvSpPr>
          <p:cNvPr id="4" name="Title 9"/>
          <p:cNvSpPr>
            <a:spLocks noGrp="1"/>
          </p:cNvSpPr>
          <p:nvPr>
            <p:ph type="title" hasCustomPrompt="1"/>
          </p:nvPr>
        </p:nvSpPr>
        <p:spPr bwMode="auto">
          <a:xfrm>
            <a:off x="1001259" y="659876"/>
            <a:ext cx="10288413" cy="500629"/>
          </a:xfrm>
          <a:prstGeom prst="rect">
            <a:avLst/>
          </a:prstGeom>
        </p:spPr>
        <p:txBody>
          <a:bodyPr anchor="t" anchorCtr="0"/>
          <a:lstStyle>
            <a:lvl1pPr algn="l">
              <a:defRPr sz="3200" cap="none">
                <a:solidFill>
                  <a:schemeClr val="bg1"/>
                </a:solidFill>
                <a:latin typeface="Arial Black"/>
              </a:defRPr>
            </a:lvl1pPr>
          </a:lstStyle>
          <a:p>
            <a:pPr>
              <a:defRPr/>
            </a:pPr>
            <a:r>
              <a:rPr lang="en-GB"/>
              <a:t>Content/Agenda</a:t>
            </a:r>
            <a:endParaRPr lang="en-US"/>
          </a:p>
        </p:txBody>
      </p:sp>
      <p:sp>
        <p:nvSpPr>
          <p:cNvPr id="5" name="Text Placeholder 7"/>
          <p:cNvSpPr>
            <a:spLocks noGrp="1"/>
          </p:cNvSpPr>
          <p:nvPr>
            <p:ph type="body" sz="quarter" idx="15"/>
          </p:nvPr>
        </p:nvSpPr>
        <p:spPr bwMode="auto">
          <a:xfrm>
            <a:off x="1001259" y="1571910"/>
            <a:ext cx="10288412" cy="4734621"/>
          </a:xfrm>
          <a:prstGeom prst="rect">
            <a:avLst/>
          </a:prstGeom>
        </p:spPr>
        <p:txBody>
          <a:bodyPr/>
          <a:lstStyle>
            <a:lvl1pPr>
              <a:defRPr sz="2400">
                <a:solidFill>
                  <a:schemeClr val="bg1"/>
                </a:solidFill>
                <a:latin typeface="Arial"/>
              </a:defRPr>
            </a:lvl1pPr>
          </a:lstStyle>
          <a:p>
            <a:pPr lvl="0">
              <a:defRPr/>
            </a:pPr>
            <a:r>
              <a:rPr lang="en-GB"/>
              <a:t>Click to edit Master text styles</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Quotation_Navy">
    <p:spTree>
      <p:nvGrpSpPr>
        <p:cNvPr id="1" name=""/>
        <p:cNvGrpSpPr/>
        <p:nvPr/>
      </p:nvGrpSpPr>
      <p:grpSpPr bwMode="auto">
        <a:xfrm>
          <a:off x="0" y="0"/>
          <a:ext cx="0" cy="0"/>
          <a:chOff x="0" y="0"/>
          <a:chExt cx="0" cy="0"/>
        </a:xfrm>
      </p:grpSpPr>
      <p:sp>
        <p:nvSpPr>
          <p:cNvPr id="4" name="Picture Placeholder 2"/>
          <p:cNvSpPr>
            <a:spLocks noGrp="1"/>
          </p:cNvSpPr>
          <p:nvPr>
            <p:ph type="pic" sz="quarter" idx="17" hasCustomPrompt="1"/>
          </p:nvPr>
        </p:nvSpPr>
        <p:spPr bwMode="auto">
          <a:xfrm>
            <a:off x="0" y="0"/>
            <a:ext cx="12192000" cy="6858000"/>
          </a:xfrm>
          <a:prstGeom prst="rect">
            <a:avLst/>
          </a:prstGeom>
        </p:spPr>
        <p:txBody>
          <a:bodyPr/>
          <a:lstStyle>
            <a:lvl1pPr marL="0" indent="0">
              <a:buNone/>
              <a:defRPr lang="en-GB" sz="1600">
                <a:solidFill>
                  <a:schemeClr val="accent1"/>
                </a:solidFill>
                <a:latin typeface="+mn-lt"/>
                <a:ea typeface="+mn-ea"/>
                <a:cs typeface="+mn-cs"/>
              </a:defRPr>
            </a:lvl1pPr>
          </a:lstStyle>
          <a:p>
            <a:pPr>
              <a:defRPr/>
            </a:pPr>
            <a:r>
              <a:rPr lang="en-US"/>
              <a:t>To add a background picture, right click on the coloured box and send it to the back, you will then be able to add your background image by clicking the image icon in the middle of the screen, once you have placed your image, right click on the image and send it to the back in order for the coloured box to appear over the image. </a:t>
            </a:r>
            <a:endParaRPr lang="en-GB"/>
          </a:p>
        </p:txBody>
      </p:sp>
      <p:sp>
        <p:nvSpPr>
          <p:cNvPr id="5" name="Title 9"/>
          <p:cNvSpPr>
            <a:spLocks noGrp="1"/>
          </p:cNvSpPr>
          <p:nvPr>
            <p:ph type="title" hasCustomPrompt="1"/>
          </p:nvPr>
        </p:nvSpPr>
        <p:spPr bwMode="auto">
          <a:xfrm>
            <a:off x="2154915" y="1553842"/>
            <a:ext cx="7871514" cy="3753516"/>
          </a:xfrm>
          <a:prstGeom prst="rect">
            <a:avLst/>
          </a:prstGeom>
        </p:spPr>
        <p:txBody>
          <a:bodyPr anchor="ctr" anchorCtr="0"/>
          <a:lstStyle>
            <a:lvl1pPr algn="ctr">
              <a:defRPr sz="3200" cap="none">
                <a:solidFill>
                  <a:schemeClr val="bg1"/>
                </a:solidFill>
                <a:latin typeface="Arial Black"/>
              </a:defRPr>
            </a:lvl1pPr>
          </a:lstStyle>
          <a:p>
            <a:pPr>
              <a:defRPr/>
            </a:pPr>
            <a:r>
              <a:rPr lang="en-GB"/>
              <a:t>Quotations/motto</a:t>
            </a:r>
            <a:endParaRPr lang="en-US"/>
          </a:p>
        </p:txBody>
      </p:sp>
      <p:sp>
        <p:nvSpPr>
          <p:cNvPr id="6" name="Text Placeholder 8"/>
          <p:cNvSpPr>
            <a:spLocks noGrp="1"/>
          </p:cNvSpPr>
          <p:nvPr>
            <p:ph type="body" sz="quarter" idx="18" hasCustomPrompt="1"/>
          </p:nvPr>
        </p:nvSpPr>
        <p:spPr bwMode="auto">
          <a:xfrm>
            <a:off x="141104" y="6465253"/>
            <a:ext cx="6925520" cy="322262"/>
          </a:xfrm>
          <a:prstGeom prst="rect">
            <a:avLst/>
          </a:prstGeom>
          <a:solidFill>
            <a:srgbClr val="120742"/>
          </a:solidFill>
        </p:spPr>
        <p:txBody>
          <a:bodyPr anchor="ctr"/>
          <a:lstStyle>
            <a:lvl1pPr marL="0" indent="0">
              <a:buNone/>
              <a:defRPr sz="1400" b="0" i="0">
                <a:solidFill>
                  <a:schemeClr val="bg1"/>
                </a:solidFill>
              </a:defRPr>
            </a:lvl1pPr>
          </a:lstStyle>
          <a:p>
            <a:pPr lvl="0">
              <a:defRPr/>
            </a:pPr>
            <a:r>
              <a:rPr lang="en-GB"/>
              <a:t>Image label (Locations)</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Quotation_Red">
    <p:spTree>
      <p:nvGrpSpPr>
        <p:cNvPr id="1" name=""/>
        <p:cNvGrpSpPr/>
        <p:nvPr/>
      </p:nvGrpSpPr>
      <p:grpSpPr bwMode="auto">
        <a:xfrm>
          <a:off x="0" y="0"/>
          <a:ext cx="0" cy="0"/>
          <a:chOff x="0" y="0"/>
          <a:chExt cx="0" cy="0"/>
        </a:xfrm>
      </p:grpSpPr>
      <p:sp>
        <p:nvSpPr>
          <p:cNvPr id="4" name="Picture Placeholder 2"/>
          <p:cNvSpPr>
            <a:spLocks noGrp="1"/>
          </p:cNvSpPr>
          <p:nvPr>
            <p:ph type="pic" sz="quarter" idx="17" hasCustomPrompt="1"/>
          </p:nvPr>
        </p:nvSpPr>
        <p:spPr bwMode="auto">
          <a:xfrm>
            <a:off x="0" y="0"/>
            <a:ext cx="12192000" cy="6858000"/>
          </a:xfrm>
          <a:prstGeom prst="rect">
            <a:avLst/>
          </a:prstGeom>
        </p:spPr>
        <p:txBody>
          <a:bodyPr/>
          <a:lstStyle>
            <a:lvl1pPr marL="0" indent="0">
              <a:buNone/>
              <a:defRPr lang="en-GB" sz="1600">
                <a:solidFill>
                  <a:schemeClr val="accent1"/>
                </a:solidFill>
                <a:latin typeface="+mn-lt"/>
                <a:ea typeface="+mn-ea"/>
                <a:cs typeface="+mn-cs"/>
              </a:defRPr>
            </a:lvl1pPr>
          </a:lstStyle>
          <a:p>
            <a:pPr>
              <a:defRPr/>
            </a:pPr>
            <a:r>
              <a:rPr lang="en-US"/>
              <a:t>To add a background picture, right click on the coloured box and send it to the back, you will then be able to add your background image by clicking the image icon in the middle of the screen, once you have placed your image, right click on the image and send it to the back in order for the coloured box to appear over the image. </a:t>
            </a:r>
            <a:endParaRPr lang="en-GB"/>
          </a:p>
        </p:txBody>
      </p:sp>
      <p:sp>
        <p:nvSpPr>
          <p:cNvPr id="5" name="Title 9"/>
          <p:cNvSpPr>
            <a:spLocks noGrp="1"/>
          </p:cNvSpPr>
          <p:nvPr>
            <p:ph type="title" hasCustomPrompt="1"/>
          </p:nvPr>
        </p:nvSpPr>
        <p:spPr bwMode="auto">
          <a:xfrm>
            <a:off x="2154915" y="1553842"/>
            <a:ext cx="7871514" cy="3753516"/>
          </a:xfrm>
          <a:prstGeom prst="rect">
            <a:avLst/>
          </a:prstGeom>
        </p:spPr>
        <p:txBody>
          <a:bodyPr anchor="ctr" anchorCtr="0"/>
          <a:lstStyle>
            <a:lvl1pPr algn="ctr">
              <a:defRPr sz="3200" cap="none">
                <a:solidFill>
                  <a:schemeClr val="bg1"/>
                </a:solidFill>
                <a:latin typeface="Arial Black"/>
              </a:defRPr>
            </a:lvl1pPr>
          </a:lstStyle>
          <a:p>
            <a:pPr>
              <a:defRPr/>
            </a:pPr>
            <a:r>
              <a:rPr lang="en-GB"/>
              <a:t>Quotations/motto</a:t>
            </a:r>
            <a:endParaRPr lang="en-US"/>
          </a:p>
        </p:txBody>
      </p:sp>
      <p:sp>
        <p:nvSpPr>
          <p:cNvPr id="6" name="Text Placeholder 8"/>
          <p:cNvSpPr>
            <a:spLocks noGrp="1"/>
          </p:cNvSpPr>
          <p:nvPr>
            <p:ph type="body" sz="quarter" idx="18" hasCustomPrompt="1"/>
          </p:nvPr>
        </p:nvSpPr>
        <p:spPr bwMode="auto">
          <a:xfrm>
            <a:off x="141104" y="6465253"/>
            <a:ext cx="6925520" cy="322262"/>
          </a:xfrm>
          <a:prstGeom prst="rect">
            <a:avLst/>
          </a:prstGeom>
          <a:solidFill>
            <a:srgbClr val="120742"/>
          </a:solidFill>
        </p:spPr>
        <p:txBody>
          <a:bodyPr anchor="ctr"/>
          <a:lstStyle>
            <a:lvl1pPr marL="0" indent="0">
              <a:buNone/>
              <a:defRPr sz="1400" b="0" i="0">
                <a:solidFill>
                  <a:schemeClr val="bg1"/>
                </a:solidFill>
              </a:defRPr>
            </a:lvl1pPr>
          </a:lstStyle>
          <a:p>
            <a:pPr lvl="0">
              <a:defRPr/>
            </a:pPr>
            <a:r>
              <a:rPr lang="en-GB"/>
              <a:t>Image label (Locations)</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Divider_Navy">
    <p:spTree>
      <p:nvGrpSpPr>
        <p:cNvPr id="1" name=""/>
        <p:cNvGrpSpPr/>
        <p:nvPr/>
      </p:nvGrpSpPr>
      <p:grpSpPr bwMode="auto">
        <a:xfrm>
          <a:off x="0" y="0"/>
          <a:ext cx="0" cy="0"/>
          <a:chOff x="0" y="0"/>
          <a:chExt cx="0" cy="0"/>
        </a:xfrm>
      </p:grpSpPr>
      <p:sp>
        <p:nvSpPr>
          <p:cNvPr id="4" name="Rectangle 12" descr="Blue heading Bar"/>
          <p:cNvSpPr/>
          <p:nvPr userDrawn="1"/>
        </p:nvSpPr>
        <p:spPr bwMode="auto">
          <a:xfrm>
            <a:off x="7359127" y="952501"/>
            <a:ext cx="3791983" cy="49333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5" name="Title 6"/>
          <p:cNvSpPr>
            <a:spLocks noGrp="1"/>
          </p:cNvSpPr>
          <p:nvPr>
            <p:ph type="title" hasCustomPrompt="1"/>
          </p:nvPr>
        </p:nvSpPr>
        <p:spPr bwMode="auto">
          <a:xfrm>
            <a:off x="7679149" y="2924270"/>
            <a:ext cx="3141553" cy="717694"/>
          </a:xfrm>
          <a:prstGeom prst="rect">
            <a:avLst/>
          </a:prstGeom>
        </p:spPr>
        <p:txBody>
          <a:bodyPr anchor="b" anchorCtr="0"/>
          <a:lstStyle>
            <a:lvl1pPr>
              <a:defRPr sz="3200" cap="none">
                <a:solidFill>
                  <a:schemeClr val="bg1"/>
                </a:solidFill>
                <a:latin typeface="Arial Black"/>
              </a:defRPr>
            </a:lvl1pPr>
          </a:lstStyle>
          <a:p>
            <a:pPr>
              <a:defRPr/>
            </a:pPr>
            <a:r>
              <a:rPr lang="en-GB"/>
              <a:t>Title</a:t>
            </a:r>
            <a:endParaRPr lang="en-US"/>
          </a:p>
        </p:txBody>
      </p:sp>
      <p:sp>
        <p:nvSpPr>
          <p:cNvPr id="6" name="Text Placeholder 3"/>
          <p:cNvSpPr>
            <a:spLocks noGrp="1"/>
          </p:cNvSpPr>
          <p:nvPr>
            <p:ph type="body" sz="quarter" idx="15" hasCustomPrompt="1"/>
          </p:nvPr>
        </p:nvSpPr>
        <p:spPr bwMode="auto">
          <a:xfrm>
            <a:off x="7679149" y="3741737"/>
            <a:ext cx="3141552" cy="1842317"/>
          </a:xfrm>
          <a:prstGeom prst="rect">
            <a:avLst/>
          </a:prstGeom>
        </p:spPr>
        <p:txBody>
          <a:bodyPr/>
          <a:lstStyle>
            <a:lvl1pPr marL="0" indent="0">
              <a:buNone/>
              <a:defRPr sz="2400">
                <a:solidFill>
                  <a:schemeClr val="bg1"/>
                </a:solidFill>
              </a:defRPr>
            </a:lvl1pPr>
          </a:lstStyle>
          <a:p>
            <a:pPr lvl="0">
              <a:defRPr/>
            </a:pPr>
            <a:r>
              <a:rPr lang="en-GB"/>
              <a:t>Click to add a short copy</a:t>
            </a:r>
            <a:endParaRPr lang="en-US"/>
          </a:p>
        </p:txBody>
      </p:sp>
      <p:sp>
        <p:nvSpPr>
          <p:cNvPr id="7" name="Picture Placeholder 9"/>
          <p:cNvSpPr>
            <a:spLocks noGrp="1"/>
          </p:cNvSpPr>
          <p:nvPr>
            <p:ph type="pic" sz="quarter" idx="17" hasCustomPrompt="1"/>
          </p:nvPr>
        </p:nvSpPr>
        <p:spPr bwMode="auto">
          <a:xfrm>
            <a:off x="0" y="0"/>
            <a:ext cx="8107680" cy="6858000"/>
          </a:xfrm>
          <a:custGeom>
            <a:avLst/>
            <a:gdLst>
              <a:gd name="connsiteX0" fmla="*/ 0 w 8107680"/>
              <a:gd name="connsiteY0" fmla="*/ 0 h 6858000"/>
              <a:gd name="connsiteX1" fmla="*/ 8107680 w 8107680"/>
              <a:gd name="connsiteY1" fmla="*/ 0 h 6858000"/>
              <a:gd name="connsiteX2" fmla="*/ 8107680 w 8107680"/>
              <a:gd name="connsiteY2" fmla="*/ 6858000 h 6858000"/>
              <a:gd name="connsiteX3" fmla="*/ 0 w 8107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107680" h="6858000" extrusionOk="0">
                <a:moveTo>
                  <a:pt x="0" y="0"/>
                </a:moveTo>
                <a:lnTo>
                  <a:pt x="8107680" y="0"/>
                </a:lnTo>
                <a:lnTo>
                  <a:pt x="8107680" y="6858000"/>
                </a:lnTo>
                <a:lnTo>
                  <a:pt x="0" y="6858000"/>
                </a:lnTo>
                <a:close/>
              </a:path>
            </a:pathLst>
          </a:custGeom>
        </p:spPr>
        <p:txBody>
          <a:bodyPr wrap="square">
            <a:noAutofit/>
          </a:bodyPr>
          <a:lstStyle>
            <a:lvl1pPr marL="0" indent="0">
              <a:buNone/>
              <a:defRPr lang="en-GB" sz="1600">
                <a:solidFill>
                  <a:schemeClr val="accent1"/>
                </a:solidFill>
                <a:latin typeface="+mn-lt"/>
                <a:ea typeface="+mn-ea"/>
                <a:cs typeface="+mn-cs"/>
              </a:defRPr>
            </a:lvl1pPr>
          </a:lstStyle>
          <a:p>
            <a:pPr>
              <a:defRPr/>
            </a:pPr>
            <a:r>
              <a:rPr lang="en-US"/>
              <a:t>Click to add Picture</a:t>
            </a:r>
            <a:endParaRPr lang="en-GB"/>
          </a:p>
        </p:txBody>
      </p:sp>
      <p:sp>
        <p:nvSpPr>
          <p:cNvPr id="8" name="Text Placeholder 8"/>
          <p:cNvSpPr>
            <a:spLocks noGrp="1"/>
          </p:cNvSpPr>
          <p:nvPr>
            <p:ph type="body" sz="quarter" idx="18" hasCustomPrompt="1"/>
          </p:nvPr>
        </p:nvSpPr>
        <p:spPr bwMode="auto">
          <a:xfrm>
            <a:off x="141104" y="6465253"/>
            <a:ext cx="6925520" cy="322262"/>
          </a:xfrm>
          <a:prstGeom prst="rect">
            <a:avLst/>
          </a:prstGeom>
          <a:solidFill>
            <a:srgbClr val="120742"/>
          </a:solidFill>
        </p:spPr>
        <p:txBody>
          <a:bodyPr anchor="ctr"/>
          <a:lstStyle>
            <a:lvl1pPr marL="0" indent="0">
              <a:buNone/>
              <a:defRPr sz="1400" b="0" i="0">
                <a:solidFill>
                  <a:schemeClr val="bg1"/>
                </a:solidFill>
              </a:defRPr>
            </a:lvl1pPr>
          </a:lstStyle>
          <a:p>
            <a:pPr lvl="0">
              <a:defRPr/>
            </a:pPr>
            <a:r>
              <a:rPr lang="en-GB"/>
              <a:t>Image label (Locations)</a:t>
            </a:r>
            <a:endParaRPr lang="en-US"/>
          </a:p>
        </p:txBody>
      </p:sp>
      <p:sp>
        <p:nvSpPr>
          <p:cNvPr id="9" name="Slide Number Placeholder 5"/>
          <p:cNvSpPr>
            <a:spLocks noGrp="1"/>
          </p:cNvSpPr>
          <p:nvPr>
            <p:ph type="sldNum" sz="quarter" idx="4"/>
          </p:nvPr>
        </p:nvSpPr>
        <p:spPr bwMode="auto">
          <a:xfrm>
            <a:off x="8610600" y="6356350"/>
            <a:ext cx="3272030" cy="365125"/>
          </a:xfrm>
          <a:prstGeom prst="rect">
            <a:avLst/>
          </a:prstGeom>
        </p:spPr>
        <p:txBody>
          <a:bodyPr vert="horz" lIns="91440" tIns="45720" rIns="91440" bIns="45720" rtlCol="0" anchor="ctr"/>
          <a:lstStyle>
            <a:lvl1pPr algn="r">
              <a:defRPr sz="1200">
                <a:solidFill>
                  <a:schemeClr val="tx1">
                    <a:tint val="75000"/>
                  </a:schemeClr>
                </a:solidFill>
                <a:latin typeface="Arial"/>
              </a:defRPr>
            </a:lvl1pPr>
          </a:lstStyle>
          <a:p>
            <a:pPr>
              <a:defRPr/>
            </a:pPr>
            <a:fld id="{FBE75506-EA2C-084A-BE64-DAB3BDCD7D3B}"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Divider_Red">
    <p:spTree>
      <p:nvGrpSpPr>
        <p:cNvPr id="1" name=""/>
        <p:cNvGrpSpPr/>
        <p:nvPr/>
      </p:nvGrpSpPr>
      <p:grpSpPr bwMode="auto">
        <a:xfrm>
          <a:off x="0" y="0"/>
          <a:ext cx="0" cy="0"/>
          <a:chOff x="0" y="0"/>
          <a:chExt cx="0" cy="0"/>
        </a:xfrm>
      </p:grpSpPr>
      <p:sp>
        <p:nvSpPr>
          <p:cNvPr id="4" name="Rectangle 12" descr="Red"/>
          <p:cNvSpPr/>
          <p:nvPr userDrawn="1"/>
        </p:nvSpPr>
        <p:spPr bwMode="auto">
          <a:xfrm>
            <a:off x="7359127" y="952501"/>
            <a:ext cx="3791983" cy="49333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5" name="Title 6"/>
          <p:cNvSpPr>
            <a:spLocks noGrp="1"/>
          </p:cNvSpPr>
          <p:nvPr>
            <p:ph type="title" hasCustomPrompt="1"/>
          </p:nvPr>
        </p:nvSpPr>
        <p:spPr bwMode="auto">
          <a:xfrm>
            <a:off x="7679149" y="3216036"/>
            <a:ext cx="3141553" cy="425927"/>
          </a:xfrm>
          <a:prstGeom prst="rect">
            <a:avLst/>
          </a:prstGeom>
        </p:spPr>
        <p:txBody>
          <a:bodyPr anchor="b" anchorCtr="0"/>
          <a:lstStyle>
            <a:lvl1pPr>
              <a:defRPr sz="3200" cap="none">
                <a:solidFill>
                  <a:schemeClr val="bg1"/>
                </a:solidFill>
                <a:latin typeface="Arial Black"/>
              </a:defRPr>
            </a:lvl1pPr>
          </a:lstStyle>
          <a:p>
            <a:pPr>
              <a:defRPr/>
            </a:pPr>
            <a:r>
              <a:rPr lang="en-GB"/>
              <a:t>Title</a:t>
            </a:r>
            <a:endParaRPr lang="en-US"/>
          </a:p>
        </p:txBody>
      </p:sp>
      <p:sp>
        <p:nvSpPr>
          <p:cNvPr id="6" name="Text Placeholder 3"/>
          <p:cNvSpPr>
            <a:spLocks noGrp="1"/>
          </p:cNvSpPr>
          <p:nvPr>
            <p:ph type="body" sz="quarter" idx="15" hasCustomPrompt="1"/>
          </p:nvPr>
        </p:nvSpPr>
        <p:spPr bwMode="auto">
          <a:xfrm>
            <a:off x="7679149" y="3741737"/>
            <a:ext cx="3141552" cy="1842317"/>
          </a:xfrm>
          <a:prstGeom prst="rect">
            <a:avLst/>
          </a:prstGeom>
        </p:spPr>
        <p:txBody>
          <a:bodyPr/>
          <a:lstStyle>
            <a:lvl1pPr marL="0" indent="0">
              <a:buNone/>
              <a:defRPr sz="2400">
                <a:solidFill>
                  <a:schemeClr val="bg1"/>
                </a:solidFill>
              </a:defRPr>
            </a:lvl1pPr>
          </a:lstStyle>
          <a:p>
            <a:pPr lvl="0">
              <a:defRPr/>
            </a:pPr>
            <a:r>
              <a:rPr lang="en-GB"/>
              <a:t>Click to add a short copy</a:t>
            </a:r>
            <a:endParaRPr lang="en-US"/>
          </a:p>
        </p:txBody>
      </p:sp>
      <p:sp>
        <p:nvSpPr>
          <p:cNvPr id="7" name="Picture Placeholder 7"/>
          <p:cNvSpPr>
            <a:spLocks noGrp="1"/>
          </p:cNvSpPr>
          <p:nvPr>
            <p:ph type="pic" sz="quarter" idx="17" hasCustomPrompt="1"/>
          </p:nvPr>
        </p:nvSpPr>
        <p:spPr bwMode="auto">
          <a:xfrm>
            <a:off x="0" y="0"/>
            <a:ext cx="8107680" cy="6858000"/>
          </a:xfrm>
          <a:custGeom>
            <a:avLst/>
            <a:gdLst>
              <a:gd name="connsiteX0" fmla="*/ 0 w 8107680"/>
              <a:gd name="connsiteY0" fmla="*/ 0 h 6858000"/>
              <a:gd name="connsiteX1" fmla="*/ 8107680 w 8107680"/>
              <a:gd name="connsiteY1" fmla="*/ 0 h 6858000"/>
              <a:gd name="connsiteX2" fmla="*/ 8107680 w 8107680"/>
              <a:gd name="connsiteY2" fmla="*/ 6858000 h 6858000"/>
              <a:gd name="connsiteX3" fmla="*/ 0 w 8107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107680" h="6858000" extrusionOk="0">
                <a:moveTo>
                  <a:pt x="0" y="0"/>
                </a:moveTo>
                <a:lnTo>
                  <a:pt x="8107680" y="0"/>
                </a:lnTo>
                <a:lnTo>
                  <a:pt x="8107680" y="6858000"/>
                </a:lnTo>
                <a:lnTo>
                  <a:pt x="0" y="6858000"/>
                </a:lnTo>
                <a:close/>
              </a:path>
            </a:pathLst>
          </a:custGeom>
        </p:spPr>
        <p:txBody>
          <a:bodyPr wrap="square">
            <a:noAutofit/>
          </a:bodyPr>
          <a:lstStyle>
            <a:lvl1pPr marL="0" indent="0">
              <a:buNone/>
              <a:defRPr lang="en-GB" sz="1600">
                <a:solidFill>
                  <a:schemeClr val="accent1"/>
                </a:solidFill>
                <a:latin typeface="+mn-lt"/>
                <a:ea typeface="+mn-ea"/>
                <a:cs typeface="+mn-cs"/>
              </a:defRPr>
            </a:lvl1pPr>
          </a:lstStyle>
          <a:p>
            <a:pPr>
              <a:defRPr/>
            </a:pPr>
            <a:r>
              <a:rPr lang="en-US"/>
              <a:t>Click to add Picture</a:t>
            </a:r>
            <a:endParaRPr lang="en-GB"/>
          </a:p>
        </p:txBody>
      </p:sp>
      <p:sp>
        <p:nvSpPr>
          <p:cNvPr id="8" name="Text Placeholder 8"/>
          <p:cNvSpPr>
            <a:spLocks noGrp="1"/>
          </p:cNvSpPr>
          <p:nvPr>
            <p:ph type="body" sz="quarter" idx="18" hasCustomPrompt="1"/>
          </p:nvPr>
        </p:nvSpPr>
        <p:spPr bwMode="auto">
          <a:xfrm>
            <a:off x="141104" y="6465253"/>
            <a:ext cx="6925520" cy="322262"/>
          </a:xfrm>
          <a:prstGeom prst="rect">
            <a:avLst/>
          </a:prstGeom>
          <a:solidFill>
            <a:srgbClr val="120742"/>
          </a:solidFill>
        </p:spPr>
        <p:txBody>
          <a:bodyPr anchor="ctr"/>
          <a:lstStyle>
            <a:lvl1pPr marL="0" indent="0">
              <a:buNone/>
              <a:defRPr sz="1400" b="0" i="0">
                <a:solidFill>
                  <a:schemeClr val="bg1"/>
                </a:solidFill>
              </a:defRPr>
            </a:lvl1pPr>
          </a:lstStyle>
          <a:p>
            <a:pPr lvl="0">
              <a:defRPr/>
            </a:pPr>
            <a:r>
              <a:rPr lang="en-GB"/>
              <a:t>Image label (Locations)</a:t>
            </a:r>
            <a:endParaRPr lang="en-US"/>
          </a:p>
        </p:txBody>
      </p:sp>
      <p:sp>
        <p:nvSpPr>
          <p:cNvPr id="9" name="Slide Number Placeholder 5"/>
          <p:cNvSpPr>
            <a:spLocks noGrp="1"/>
          </p:cNvSpPr>
          <p:nvPr>
            <p:ph type="sldNum" sz="quarter" idx="4"/>
          </p:nvPr>
        </p:nvSpPr>
        <p:spPr bwMode="auto">
          <a:xfrm>
            <a:off x="8610600" y="6356350"/>
            <a:ext cx="3272030" cy="365125"/>
          </a:xfrm>
          <a:prstGeom prst="rect">
            <a:avLst/>
          </a:prstGeom>
        </p:spPr>
        <p:txBody>
          <a:bodyPr vert="horz" lIns="91440" tIns="45720" rIns="91440" bIns="45720" rtlCol="0" anchor="ctr"/>
          <a:lstStyle>
            <a:lvl1pPr algn="r">
              <a:defRPr sz="1200">
                <a:solidFill>
                  <a:schemeClr val="tx1">
                    <a:tint val="75000"/>
                  </a:schemeClr>
                </a:solidFill>
                <a:latin typeface="Arial"/>
              </a:defRPr>
            </a:lvl1pPr>
          </a:lstStyle>
          <a:p>
            <a:pPr>
              <a:defRPr/>
            </a:pPr>
            <a:fld id="{FBE75506-EA2C-084A-BE64-DAB3BDCD7D3B}" type="slidenum">
              <a:rPr lang="en-US"/>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Content_Open page">
    <p:spTree>
      <p:nvGrpSpPr>
        <p:cNvPr id="1" name=""/>
        <p:cNvGrpSpPr/>
        <p:nvPr/>
      </p:nvGrpSpPr>
      <p:grpSpPr bwMode="auto">
        <a:xfrm>
          <a:off x="0" y="0"/>
          <a:ext cx="0" cy="0"/>
          <a:chOff x="0" y="0"/>
          <a:chExt cx="0" cy="0"/>
        </a:xfrm>
      </p:grpSpPr>
      <p:sp>
        <p:nvSpPr>
          <p:cNvPr id="4" name="Rectangle 4"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5"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6" name="Content Placeholder 3"/>
          <p:cNvSpPr>
            <a:spLocks noGrp="1"/>
          </p:cNvSpPr>
          <p:nvPr>
            <p:ph sz="quarter" idx="10" hasCustomPrompt="1"/>
          </p:nvPr>
        </p:nvSpPr>
        <p:spPr bwMode="auto">
          <a:xfrm>
            <a:off x="325439" y="1157898"/>
            <a:ext cx="11561761" cy="4971439"/>
          </a:xfrm>
          <a:prstGeom prst="rect">
            <a:avLst/>
          </a:prstGeom>
        </p:spPr>
        <p:txBody>
          <a:bodyPr tIns="0" bIns="0"/>
          <a:lstStyle>
            <a:lvl1pPr marL="0" indent="0">
              <a:lnSpc>
                <a:spcPct val="100000"/>
              </a:lnSpc>
              <a:spcBef>
                <a:spcPts val="0"/>
              </a:spcBef>
              <a:spcAft>
                <a:spcPts val="600"/>
              </a:spcAft>
              <a:buClr>
                <a:srgbClr val="E41F18"/>
              </a:buClr>
              <a:buNone/>
              <a:defRPr sz="160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 / Click icons to add content</a:t>
            </a:r>
            <a:endParaRPr/>
          </a:p>
          <a:p>
            <a:pPr lvl="1">
              <a:defRPr/>
            </a:pPr>
            <a:r>
              <a:rPr lang="en-GB"/>
              <a:t>Second level</a:t>
            </a:r>
            <a:endParaRPr/>
          </a:p>
          <a:p>
            <a:pPr lvl="2">
              <a:defRPr/>
            </a:pPr>
            <a:r>
              <a:rPr lang="en-GB"/>
              <a:t>Third level</a:t>
            </a:r>
            <a:endParaRPr/>
          </a:p>
          <a:p>
            <a:pPr lvl="3">
              <a:defRPr/>
            </a:pPr>
            <a:r>
              <a:rPr lang="en-GB"/>
              <a:t>Fourth level</a:t>
            </a:r>
            <a:endParaRPr/>
          </a:p>
        </p:txBody>
      </p:sp>
      <p:sp>
        <p:nvSpPr>
          <p:cNvPr id="7"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8"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sp>
        <p:nvSpPr>
          <p:cNvPr id="9" name="Partner logo"/>
          <p:cNvSpPr>
            <a:spLocks noGrp="1"/>
          </p:cNvSpPr>
          <p:nvPr>
            <p:ph type="pic" sz="quarter" idx="12" hasCustomPrompt="1"/>
          </p:nvPr>
        </p:nvSpPr>
        <p:spPr bwMode="auto">
          <a:xfrm>
            <a:off x="4756992" y="3690073"/>
            <a:ext cx="1694260" cy="766116"/>
          </a:xfrm>
          <a:prstGeom prst="rect">
            <a:avLst/>
          </a:prstGeom>
        </p:spPr>
        <p:txBody>
          <a:bodyPr/>
          <a:lstStyle>
            <a:lvl1pPr marL="0" indent="0">
              <a:buNone/>
              <a:defRPr lang="en-US" sz="1600">
                <a:solidFill>
                  <a:schemeClr val="accent1"/>
                </a:solidFill>
                <a:latin typeface="+mn-lt"/>
                <a:ea typeface="+mn-ea"/>
                <a:cs typeface="+mn-cs"/>
              </a:defRPr>
            </a:lvl1pPr>
          </a:lstStyle>
          <a:p>
            <a:pPr>
              <a:defRPr/>
            </a:pPr>
            <a:r>
              <a:rPr lang="en-US"/>
              <a:t>Partner logo</a:t>
            </a:r>
            <a:endParaRPr/>
          </a:p>
        </p:txBody>
      </p:sp>
      <p:pic>
        <p:nvPicPr>
          <p:cNvPr id="10"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Content_Open page_Sub_title">
    <p:spTree>
      <p:nvGrpSpPr>
        <p:cNvPr id="1" name=""/>
        <p:cNvGrpSpPr/>
        <p:nvPr/>
      </p:nvGrpSpPr>
      <p:grpSpPr bwMode="auto">
        <a:xfrm>
          <a:off x="0" y="0"/>
          <a:ext cx="0" cy="0"/>
          <a:chOff x="0" y="0"/>
          <a:chExt cx="0" cy="0"/>
        </a:xfrm>
      </p:grpSpPr>
      <p:sp>
        <p:nvSpPr>
          <p:cNvPr id="4" name="Rectangle 4"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5"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6" name="Content Placeholder 3"/>
          <p:cNvSpPr>
            <a:spLocks noGrp="1"/>
          </p:cNvSpPr>
          <p:nvPr>
            <p:ph sz="quarter" idx="15" hasCustomPrompt="1"/>
          </p:nvPr>
        </p:nvSpPr>
        <p:spPr bwMode="auto">
          <a:xfrm>
            <a:off x="325439" y="1149351"/>
            <a:ext cx="11561761" cy="298450"/>
          </a:xfrm>
          <a:prstGeom prst="rect">
            <a:avLst/>
          </a:prstGeom>
        </p:spPr>
        <p:txBody>
          <a:bodyPr tIns="0" bIns="0" anchor="ctr"/>
          <a:lstStyle>
            <a:lvl1pPr marL="0" indent="0">
              <a:lnSpc>
                <a:spcPct val="100000"/>
              </a:lnSpc>
              <a:spcBef>
                <a:spcPts val="0"/>
              </a:spcBef>
              <a:spcAft>
                <a:spcPts val="0"/>
              </a:spcAft>
              <a:buClr>
                <a:srgbClr val="E41F18"/>
              </a:buClr>
              <a:buNone/>
              <a:defRPr sz="1600" b="1">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Sub-Title</a:t>
            </a:r>
            <a:endParaRPr/>
          </a:p>
        </p:txBody>
      </p:sp>
      <p:sp>
        <p:nvSpPr>
          <p:cNvPr id="7" name="Content Placeholder 3"/>
          <p:cNvSpPr>
            <a:spLocks noGrp="1"/>
          </p:cNvSpPr>
          <p:nvPr>
            <p:ph sz="quarter" idx="10" hasCustomPrompt="1"/>
          </p:nvPr>
        </p:nvSpPr>
        <p:spPr bwMode="auto">
          <a:xfrm>
            <a:off x="325439" y="1683866"/>
            <a:ext cx="11561761" cy="4463577"/>
          </a:xfrm>
          <a:prstGeom prst="rect">
            <a:avLst/>
          </a:prstGeom>
        </p:spPr>
        <p:txBody>
          <a:bodyPr tIns="0" bIns="0"/>
          <a:lstStyle>
            <a:lvl1pPr marL="0" indent="0">
              <a:lnSpc>
                <a:spcPct val="100000"/>
              </a:lnSpc>
              <a:spcBef>
                <a:spcPts val="0"/>
              </a:spcBef>
              <a:spcAft>
                <a:spcPts val="600"/>
              </a:spcAft>
              <a:buClr>
                <a:srgbClr val="E41F18"/>
              </a:buClr>
              <a:buNone/>
              <a:defRPr sz="160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 / Click icons to add content</a:t>
            </a:r>
            <a:endParaRPr/>
          </a:p>
          <a:p>
            <a:pPr lvl="1">
              <a:defRPr/>
            </a:pPr>
            <a:r>
              <a:rPr lang="en-GB"/>
              <a:t>Second level</a:t>
            </a:r>
            <a:endParaRPr/>
          </a:p>
          <a:p>
            <a:pPr lvl="2">
              <a:defRPr/>
            </a:pPr>
            <a:r>
              <a:rPr lang="en-GB"/>
              <a:t>Third level</a:t>
            </a:r>
            <a:endParaRPr/>
          </a:p>
          <a:p>
            <a:pPr lvl="3">
              <a:defRPr/>
            </a:pPr>
            <a:r>
              <a:rPr lang="en-GB"/>
              <a:t>Fourth level</a:t>
            </a:r>
            <a:endParaRPr/>
          </a:p>
        </p:txBody>
      </p:sp>
      <p:sp>
        <p:nvSpPr>
          <p:cNvPr id="8"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9"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0"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preserve="1" userDrawn="1">
  <p:cSld name="Content_Open page_2 Graph Placeholder">
    <p:spTree>
      <p:nvGrpSpPr>
        <p:cNvPr id="1" name=""/>
        <p:cNvGrpSpPr/>
        <p:nvPr/>
      </p:nvGrpSpPr>
      <p:grpSpPr bwMode="auto">
        <a:xfrm>
          <a:off x="0" y="0"/>
          <a:ext cx="0" cy="0"/>
          <a:chOff x="0" y="0"/>
          <a:chExt cx="0" cy="0"/>
        </a:xfrm>
      </p:grpSpPr>
      <p:sp>
        <p:nvSpPr>
          <p:cNvPr id="4" name="Rectangle 4"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5"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6" name="Content Placeholder 3"/>
          <p:cNvSpPr>
            <a:spLocks noGrp="1"/>
          </p:cNvSpPr>
          <p:nvPr>
            <p:ph sz="quarter" idx="15" hasCustomPrompt="1"/>
          </p:nvPr>
        </p:nvSpPr>
        <p:spPr bwMode="auto">
          <a:xfrm>
            <a:off x="325439" y="1149351"/>
            <a:ext cx="11561761" cy="298450"/>
          </a:xfrm>
          <a:prstGeom prst="rect">
            <a:avLst/>
          </a:prstGeom>
        </p:spPr>
        <p:txBody>
          <a:bodyPr tIns="0" bIns="0" anchor="ctr"/>
          <a:lstStyle>
            <a:lvl1pPr marL="0" indent="0">
              <a:lnSpc>
                <a:spcPct val="100000"/>
              </a:lnSpc>
              <a:spcBef>
                <a:spcPts val="0"/>
              </a:spcBef>
              <a:spcAft>
                <a:spcPts val="0"/>
              </a:spcAft>
              <a:buClr>
                <a:srgbClr val="E41F18"/>
              </a:buClr>
              <a:buNone/>
              <a:defRPr sz="1600" b="1">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Sub-Title</a:t>
            </a:r>
            <a:endParaRPr/>
          </a:p>
        </p:txBody>
      </p:sp>
      <p:sp>
        <p:nvSpPr>
          <p:cNvPr id="7" name="Content Placeholder 3"/>
          <p:cNvSpPr>
            <a:spLocks noGrp="1"/>
          </p:cNvSpPr>
          <p:nvPr>
            <p:ph sz="quarter" idx="18" hasCustomPrompt="1"/>
          </p:nvPr>
        </p:nvSpPr>
        <p:spPr bwMode="auto">
          <a:xfrm>
            <a:off x="325439" y="1683426"/>
            <a:ext cx="11561761" cy="678774"/>
          </a:xfrm>
          <a:prstGeom prst="rect">
            <a:avLst/>
          </a:prstGeom>
        </p:spPr>
        <p:txBody>
          <a:bodyPr tIns="0" bIns="0" anchor="t"/>
          <a:lstStyle>
            <a:lvl1pPr marL="0" indent="0">
              <a:lnSpc>
                <a:spcPct val="100000"/>
              </a:lnSpc>
              <a:spcBef>
                <a:spcPts val="0"/>
              </a:spcBef>
              <a:spcAft>
                <a:spcPts val="0"/>
              </a:spcAft>
              <a:buClr>
                <a:srgbClr val="E41F18"/>
              </a:buClr>
              <a:buNone/>
              <a:defRPr sz="1600" b="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a:t>
            </a:r>
            <a:endParaRPr/>
          </a:p>
        </p:txBody>
      </p:sp>
      <p:sp>
        <p:nvSpPr>
          <p:cNvPr id="8" name="Content Placeholder 9"/>
          <p:cNvSpPr>
            <a:spLocks noGrp="1"/>
          </p:cNvSpPr>
          <p:nvPr>
            <p:ph sz="quarter" idx="16" hasCustomPrompt="1"/>
          </p:nvPr>
        </p:nvSpPr>
        <p:spPr bwMode="auto">
          <a:xfrm>
            <a:off x="325439" y="2600325"/>
            <a:ext cx="5649566" cy="3538538"/>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r>
              <a:rPr lang="en-US"/>
              <a:t>Click to add Chart/Graph/Image</a:t>
            </a:r>
            <a:endParaRPr/>
          </a:p>
        </p:txBody>
      </p:sp>
      <p:sp>
        <p:nvSpPr>
          <p:cNvPr id="9" name="Content Placeholder 9"/>
          <p:cNvSpPr>
            <a:spLocks noGrp="1"/>
          </p:cNvSpPr>
          <p:nvPr>
            <p:ph sz="quarter" idx="17" hasCustomPrompt="1"/>
          </p:nvPr>
        </p:nvSpPr>
        <p:spPr bwMode="auto">
          <a:xfrm>
            <a:off x="6228582" y="2600325"/>
            <a:ext cx="5649566" cy="3538538"/>
          </a:xfrm>
          <a:prstGeom prst="rect">
            <a:avLst/>
          </a:prstGeom>
        </p:spPr>
        <p:txBody>
          <a:bodyPr tIns="0" bIns="0"/>
          <a:lstStyle>
            <a:lvl1pPr>
              <a:lnSpc>
                <a:spcPct val="100000"/>
              </a:lnSpc>
              <a:spcBef>
                <a:spcPts val="0"/>
              </a:spcBef>
              <a:defRPr lang="en-US" sz="1600">
                <a:solidFill>
                  <a:schemeClr val="accent1"/>
                </a:solidFill>
                <a:latin typeface="+mn-lt"/>
                <a:ea typeface="+mn-ea"/>
                <a:cs typeface="+mn-cs"/>
              </a:defRPr>
            </a:lvl1pPr>
          </a:lstStyle>
          <a:p>
            <a:pPr marL="0" lvl="0" indent="0" algn="l" defTabSz="914400">
              <a:lnSpc>
                <a:spcPct val="90000"/>
              </a:lnSpc>
              <a:spcBef>
                <a:spcPts val="1000"/>
              </a:spcBef>
              <a:buClr>
                <a:srgbClr val="E41F18"/>
              </a:buClr>
              <a:buFont typeface="Arial"/>
              <a:buNone/>
              <a:defRPr/>
            </a:pPr>
            <a:r>
              <a:rPr lang="en-US"/>
              <a:t>Click to add Chart/Graph/Image</a:t>
            </a:r>
            <a:endParaRPr/>
          </a:p>
        </p:txBody>
      </p:sp>
      <p:sp>
        <p:nvSpPr>
          <p:cNvPr id="10"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11"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2"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1_Content_Open page_2 Graph Placeholder">
    <p:spTree>
      <p:nvGrpSpPr>
        <p:cNvPr id="1" name=""/>
        <p:cNvGrpSpPr/>
        <p:nvPr/>
      </p:nvGrpSpPr>
      <p:grpSpPr bwMode="auto">
        <a:xfrm>
          <a:off x="0" y="0"/>
          <a:ext cx="0" cy="0"/>
          <a:chOff x="0" y="0"/>
          <a:chExt cx="0" cy="0"/>
        </a:xfrm>
      </p:grpSpPr>
      <p:sp>
        <p:nvSpPr>
          <p:cNvPr id="4" name="Rectangle 4"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5"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6" name="Content Placeholder 3"/>
          <p:cNvSpPr>
            <a:spLocks noGrp="1"/>
          </p:cNvSpPr>
          <p:nvPr>
            <p:ph sz="quarter" idx="18" hasCustomPrompt="1"/>
          </p:nvPr>
        </p:nvSpPr>
        <p:spPr bwMode="auto">
          <a:xfrm>
            <a:off x="325439" y="1159182"/>
            <a:ext cx="11561761" cy="678774"/>
          </a:xfrm>
          <a:prstGeom prst="rect">
            <a:avLst/>
          </a:prstGeom>
        </p:spPr>
        <p:txBody>
          <a:bodyPr tIns="0" bIns="0" anchor="t"/>
          <a:lstStyle>
            <a:lvl1pPr marL="0" indent="0">
              <a:lnSpc>
                <a:spcPct val="100000"/>
              </a:lnSpc>
              <a:spcBef>
                <a:spcPts val="0"/>
              </a:spcBef>
              <a:spcAft>
                <a:spcPts val="0"/>
              </a:spcAft>
              <a:buClr>
                <a:srgbClr val="E41F18"/>
              </a:buClr>
              <a:buNone/>
              <a:defRPr sz="1600" b="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a:t>
            </a:r>
            <a:endParaRPr/>
          </a:p>
        </p:txBody>
      </p:sp>
      <p:sp>
        <p:nvSpPr>
          <p:cNvPr id="7" name="Content Placeholder 3"/>
          <p:cNvSpPr>
            <a:spLocks noGrp="1"/>
          </p:cNvSpPr>
          <p:nvPr>
            <p:ph sz="quarter" idx="15" hasCustomPrompt="1"/>
          </p:nvPr>
        </p:nvSpPr>
        <p:spPr bwMode="auto">
          <a:xfrm>
            <a:off x="325439" y="2065000"/>
            <a:ext cx="5649566" cy="298450"/>
          </a:xfrm>
          <a:prstGeom prst="rect">
            <a:avLst/>
          </a:prstGeom>
        </p:spPr>
        <p:txBody>
          <a:bodyPr tIns="0" bIns="0" anchor="ctr"/>
          <a:lstStyle>
            <a:lvl1pPr marL="0" indent="0">
              <a:lnSpc>
                <a:spcPct val="100000"/>
              </a:lnSpc>
              <a:spcBef>
                <a:spcPts val="0"/>
              </a:spcBef>
              <a:spcAft>
                <a:spcPts val="0"/>
              </a:spcAft>
              <a:buClr>
                <a:srgbClr val="E41F18"/>
              </a:buClr>
              <a:buNone/>
              <a:defRPr sz="1600" b="1">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Sub-Title</a:t>
            </a:r>
            <a:endParaRPr/>
          </a:p>
        </p:txBody>
      </p:sp>
      <p:sp>
        <p:nvSpPr>
          <p:cNvPr id="8" name="Content Placeholder 9"/>
          <p:cNvSpPr>
            <a:spLocks noGrp="1"/>
          </p:cNvSpPr>
          <p:nvPr>
            <p:ph sz="quarter" idx="16" hasCustomPrompt="1"/>
          </p:nvPr>
        </p:nvSpPr>
        <p:spPr bwMode="auto">
          <a:xfrm>
            <a:off x="325439" y="2600325"/>
            <a:ext cx="5649566" cy="3538538"/>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r>
              <a:rPr lang="en-US"/>
              <a:t>Click to add Chart/Graph/Image</a:t>
            </a:r>
            <a:endParaRPr/>
          </a:p>
        </p:txBody>
      </p:sp>
      <p:sp>
        <p:nvSpPr>
          <p:cNvPr id="9" name="Content Placeholder 3"/>
          <p:cNvSpPr>
            <a:spLocks noGrp="1"/>
          </p:cNvSpPr>
          <p:nvPr>
            <p:ph sz="quarter" idx="19" hasCustomPrompt="1"/>
          </p:nvPr>
        </p:nvSpPr>
        <p:spPr bwMode="auto">
          <a:xfrm>
            <a:off x="6228582" y="2065000"/>
            <a:ext cx="5649566" cy="298450"/>
          </a:xfrm>
          <a:prstGeom prst="rect">
            <a:avLst/>
          </a:prstGeom>
        </p:spPr>
        <p:txBody>
          <a:bodyPr tIns="0" bIns="0" anchor="ctr"/>
          <a:lstStyle>
            <a:lvl1pPr marL="0" indent="0">
              <a:lnSpc>
                <a:spcPct val="100000"/>
              </a:lnSpc>
              <a:spcBef>
                <a:spcPts val="0"/>
              </a:spcBef>
              <a:spcAft>
                <a:spcPts val="0"/>
              </a:spcAft>
              <a:buClr>
                <a:srgbClr val="E41F18"/>
              </a:buClr>
              <a:buNone/>
              <a:defRPr sz="1600" b="1">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Sub-Title</a:t>
            </a:r>
            <a:endParaRPr/>
          </a:p>
        </p:txBody>
      </p:sp>
      <p:sp>
        <p:nvSpPr>
          <p:cNvPr id="10" name="Content Placeholder 9"/>
          <p:cNvSpPr>
            <a:spLocks noGrp="1"/>
          </p:cNvSpPr>
          <p:nvPr>
            <p:ph sz="quarter" idx="17" hasCustomPrompt="1"/>
          </p:nvPr>
        </p:nvSpPr>
        <p:spPr bwMode="auto">
          <a:xfrm>
            <a:off x="6228582" y="2600325"/>
            <a:ext cx="5649566" cy="3538538"/>
          </a:xfrm>
          <a:prstGeom prst="rect">
            <a:avLst/>
          </a:prstGeom>
        </p:spPr>
        <p:txBody>
          <a:bodyPr tIns="0" bIns="0"/>
          <a:lstStyle>
            <a:lvl1pPr>
              <a:lnSpc>
                <a:spcPct val="100000"/>
              </a:lnSpc>
              <a:spcBef>
                <a:spcPts val="0"/>
              </a:spcBef>
              <a:defRPr lang="en-US" sz="1600">
                <a:solidFill>
                  <a:schemeClr val="accent1"/>
                </a:solidFill>
                <a:latin typeface="+mn-lt"/>
                <a:ea typeface="+mn-ea"/>
                <a:cs typeface="+mn-cs"/>
              </a:defRPr>
            </a:lvl1pPr>
          </a:lstStyle>
          <a:p>
            <a:pPr marL="0" lvl="0" indent="0" algn="l" defTabSz="914400">
              <a:lnSpc>
                <a:spcPct val="90000"/>
              </a:lnSpc>
              <a:spcBef>
                <a:spcPts val="1000"/>
              </a:spcBef>
              <a:buClr>
                <a:srgbClr val="E41F18"/>
              </a:buClr>
              <a:buFont typeface="Arial"/>
              <a:buNone/>
              <a:defRPr/>
            </a:pPr>
            <a:r>
              <a:rPr lang="en-US"/>
              <a:t>Click to add Chart/Graph/Image</a:t>
            </a:r>
            <a:endParaRPr/>
          </a:p>
        </p:txBody>
      </p:sp>
      <p:sp>
        <p:nvSpPr>
          <p:cNvPr id="11"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12"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3"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2_Content_Open page_2 Graph Placeholder">
    <p:spTree>
      <p:nvGrpSpPr>
        <p:cNvPr id="1" name=""/>
        <p:cNvGrpSpPr/>
        <p:nvPr/>
      </p:nvGrpSpPr>
      <p:grpSpPr bwMode="auto">
        <a:xfrm>
          <a:off x="0" y="0"/>
          <a:ext cx="0" cy="0"/>
          <a:chOff x="0" y="0"/>
          <a:chExt cx="0" cy="0"/>
        </a:xfrm>
      </p:grpSpPr>
      <p:sp>
        <p:nvSpPr>
          <p:cNvPr id="4" name="Rectangle 4"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5"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6" name="Content Placeholder 3"/>
          <p:cNvSpPr>
            <a:spLocks noGrp="1"/>
          </p:cNvSpPr>
          <p:nvPr>
            <p:ph sz="quarter" idx="15" hasCustomPrompt="1"/>
          </p:nvPr>
        </p:nvSpPr>
        <p:spPr bwMode="auto">
          <a:xfrm>
            <a:off x="325439" y="1149351"/>
            <a:ext cx="5649566" cy="298450"/>
          </a:xfrm>
          <a:prstGeom prst="rect">
            <a:avLst/>
          </a:prstGeom>
        </p:spPr>
        <p:txBody>
          <a:bodyPr tIns="0" bIns="0" anchor="ctr"/>
          <a:lstStyle>
            <a:lvl1pPr marL="0" indent="0">
              <a:lnSpc>
                <a:spcPct val="100000"/>
              </a:lnSpc>
              <a:spcBef>
                <a:spcPts val="0"/>
              </a:spcBef>
              <a:spcAft>
                <a:spcPts val="0"/>
              </a:spcAft>
              <a:buClr>
                <a:srgbClr val="E41F18"/>
              </a:buClr>
              <a:buNone/>
              <a:defRPr sz="1600" b="1">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Sub-Title</a:t>
            </a:r>
            <a:endParaRPr/>
          </a:p>
        </p:txBody>
      </p:sp>
      <p:sp>
        <p:nvSpPr>
          <p:cNvPr id="7" name="Content Placeholder 3"/>
          <p:cNvSpPr>
            <a:spLocks noGrp="1"/>
          </p:cNvSpPr>
          <p:nvPr>
            <p:ph sz="quarter" idx="18" hasCustomPrompt="1"/>
          </p:nvPr>
        </p:nvSpPr>
        <p:spPr bwMode="auto">
          <a:xfrm>
            <a:off x="325439" y="1683426"/>
            <a:ext cx="5649566" cy="678774"/>
          </a:xfrm>
          <a:prstGeom prst="rect">
            <a:avLst/>
          </a:prstGeom>
        </p:spPr>
        <p:txBody>
          <a:bodyPr tIns="0" bIns="0" anchor="t"/>
          <a:lstStyle>
            <a:lvl1pPr marL="0" indent="0">
              <a:lnSpc>
                <a:spcPct val="100000"/>
              </a:lnSpc>
              <a:spcBef>
                <a:spcPts val="0"/>
              </a:spcBef>
              <a:spcAft>
                <a:spcPts val="0"/>
              </a:spcAft>
              <a:buClr>
                <a:srgbClr val="E41F18"/>
              </a:buClr>
              <a:buNone/>
              <a:defRPr sz="1600" b="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a:t>
            </a:r>
            <a:endParaRPr/>
          </a:p>
        </p:txBody>
      </p:sp>
      <p:sp>
        <p:nvSpPr>
          <p:cNvPr id="8" name="Content Placeholder 9"/>
          <p:cNvSpPr>
            <a:spLocks noGrp="1"/>
          </p:cNvSpPr>
          <p:nvPr>
            <p:ph sz="quarter" idx="16" hasCustomPrompt="1"/>
          </p:nvPr>
        </p:nvSpPr>
        <p:spPr bwMode="auto">
          <a:xfrm>
            <a:off x="325439" y="2600325"/>
            <a:ext cx="5649566" cy="3538538"/>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r>
              <a:rPr lang="en-US"/>
              <a:t>Click to add Chart/Graph/Image</a:t>
            </a:r>
            <a:endParaRPr/>
          </a:p>
        </p:txBody>
      </p:sp>
      <p:sp>
        <p:nvSpPr>
          <p:cNvPr id="9" name="Content Placeholder 3"/>
          <p:cNvSpPr>
            <a:spLocks noGrp="1"/>
          </p:cNvSpPr>
          <p:nvPr>
            <p:ph sz="quarter" idx="19" hasCustomPrompt="1"/>
          </p:nvPr>
        </p:nvSpPr>
        <p:spPr bwMode="auto">
          <a:xfrm>
            <a:off x="6228582" y="1149351"/>
            <a:ext cx="5649566" cy="298450"/>
          </a:xfrm>
          <a:prstGeom prst="rect">
            <a:avLst/>
          </a:prstGeom>
        </p:spPr>
        <p:txBody>
          <a:bodyPr tIns="0" bIns="0" anchor="ctr"/>
          <a:lstStyle>
            <a:lvl1pPr marL="0" indent="0">
              <a:lnSpc>
                <a:spcPct val="100000"/>
              </a:lnSpc>
              <a:spcBef>
                <a:spcPts val="0"/>
              </a:spcBef>
              <a:spcAft>
                <a:spcPts val="0"/>
              </a:spcAft>
              <a:buClr>
                <a:srgbClr val="E41F18"/>
              </a:buClr>
              <a:buNone/>
              <a:defRPr sz="1600" b="1">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Sub-Title</a:t>
            </a:r>
            <a:endParaRPr/>
          </a:p>
        </p:txBody>
      </p:sp>
      <p:sp>
        <p:nvSpPr>
          <p:cNvPr id="10" name="Content Placeholder 3"/>
          <p:cNvSpPr>
            <a:spLocks noGrp="1"/>
          </p:cNvSpPr>
          <p:nvPr>
            <p:ph sz="quarter" idx="20" hasCustomPrompt="1"/>
          </p:nvPr>
        </p:nvSpPr>
        <p:spPr bwMode="auto">
          <a:xfrm>
            <a:off x="6228582" y="1683426"/>
            <a:ext cx="5649566" cy="678774"/>
          </a:xfrm>
          <a:prstGeom prst="rect">
            <a:avLst/>
          </a:prstGeom>
        </p:spPr>
        <p:txBody>
          <a:bodyPr tIns="0" bIns="0" anchor="t"/>
          <a:lstStyle>
            <a:lvl1pPr marL="0" indent="0">
              <a:lnSpc>
                <a:spcPct val="100000"/>
              </a:lnSpc>
              <a:spcBef>
                <a:spcPts val="0"/>
              </a:spcBef>
              <a:spcAft>
                <a:spcPts val="0"/>
              </a:spcAft>
              <a:buClr>
                <a:srgbClr val="E41F18"/>
              </a:buClr>
              <a:buNone/>
              <a:defRPr sz="1600" b="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a:t>
            </a:r>
            <a:endParaRPr/>
          </a:p>
        </p:txBody>
      </p:sp>
      <p:sp>
        <p:nvSpPr>
          <p:cNvPr id="11" name="Content Placeholder 9"/>
          <p:cNvSpPr>
            <a:spLocks noGrp="1"/>
          </p:cNvSpPr>
          <p:nvPr>
            <p:ph sz="quarter" idx="17" hasCustomPrompt="1"/>
          </p:nvPr>
        </p:nvSpPr>
        <p:spPr bwMode="auto">
          <a:xfrm>
            <a:off x="6228582" y="2600325"/>
            <a:ext cx="5649566" cy="3538538"/>
          </a:xfrm>
          <a:prstGeom prst="rect">
            <a:avLst/>
          </a:prstGeom>
        </p:spPr>
        <p:txBody>
          <a:bodyPr tIns="0" bIns="0"/>
          <a:lstStyle>
            <a:lvl1pPr>
              <a:lnSpc>
                <a:spcPct val="100000"/>
              </a:lnSpc>
              <a:spcBef>
                <a:spcPts val="0"/>
              </a:spcBef>
              <a:defRPr lang="en-US" sz="1600">
                <a:solidFill>
                  <a:schemeClr val="accent1"/>
                </a:solidFill>
                <a:latin typeface="+mn-lt"/>
                <a:ea typeface="+mn-ea"/>
                <a:cs typeface="+mn-cs"/>
              </a:defRPr>
            </a:lvl1pPr>
          </a:lstStyle>
          <a:p>
            <a:pPr marL="0" lvl="0" indent="0" algn="l" defTabSz="914400">
              <a:lnSpc>
                <a:spcPct val="90000"/>
              </a:lnSpc>
              <a:spcBef>
                <a:spcPts val="1000"/>
              </a:spcBef>
              <a:buClr>
                <a:srgbClr val="E41F18"/>
              </a:buClr>
              <a:buFont typeface="Arial"/>
              <a:buNone/>
              <a:defRPr/>
            </a:pPr>
            <a:r>
              <a:rPr lang="en-US"/>
              <a:t>Click to add Chart/Graph/Image</a:t>
            </a:r>
            <a:endParaRPr/>
          </a:p>
        </p:txBody>
      </p:sp>
      <p:sp>
        <p:nvSpPr>
          <p:cNvPr id="12"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13"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4"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preserve="1" userDrawn="1">
  <p:cSld name="Content_Subtitle_Graph">
    <p:spTree>
      <p:nvGrpSpPr>
        <p:cNvPr id="1" name=""/>
        <p:cNvGrpSpPr/>
        <p:nvPr/>
      </p:nvGrpSpPr>
      <p:grpSpPr bwMode="auto">
        <a:xfrm>
          <a:off x="0" y="0"/>
          <a:ext cx="0" cy="0"/>
          <a:chOff x="0" y="0"/>
          <a:chExt cx="0" cy="0"/>
        </a:xfrm>
      </p:grpSpPr>
      <p:sp>
        <p:nvSpPr>
          <p:cNvPr id="4"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5" name="Content Placeholder 3"/>
          <p:cNvSpPr>
            <a:spLocks noGrp="1"/>
          </p:cNvSpPr>
          <p:nvPr>
            <p:ph sz="quarter" idx="15" hasCustomPrompt="1"/>
          </p:nvPr>
        </p:nvSpPr>
        <p:spPr bwMode="auto">
          <a:xfrm>
            <a:off x="325439" y="1149351"/>
            <a:ext cx="11561761" cy="298450"/>
          </a:xfrm>
          <a:prstGeom prst="rect">
            <a:avLst/>
          </a:prstGeom>
        </p:spPr>
        <p:txBody>
          <a:bodyPr tIns="0" bIns="0" anchor="ctr"/>
          <a:lstStyle>
            <a:lvl1pPr marL="0" indent="0">
              <a:lnSpc>
                <a:spcPct val="100000"/>
              </a:lnSpc>
              <a:spcBef>
                <a:spcPts val="0"/>
              </a:spcBef>
              <a:spcAft>
                <a:spcPts val="0"/>
              </a:spcAft>
              <a:buClr>
                <a:srgbClr val="E41F18"/>
              </a:buClr>
              <a:buNone/>
              <a:defRPr sz="1600" b="1">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Sub-Title</a:t>
            </a:r>
            <a:endParaRPr/>
          </a:p>
        </p:txBody>
      </p:sp>
      <p:sp>
        <p:nvSpPr>
          <p:cNvPr id="6" name="Content Placeholder 3"/>
          <p:cNvSpPr>
            <a:spLocks noGrp="1"/>
          </p:cNvSpPr>
          <p:nvPr>
            <p:ph sz="quarter" idx="18" hasCustomPrompt="1"/>
          </p:nvPr>
        </p:nvSpPr>
        <p:spPr bwMode="auto">
          <a:xfrm>
            <a:off x="325439" y="1683426"/>
            <a:ext cx="11561761" cy="678774"/>
          </a:xfrm>
          <a:prstGeom prst="rect">
            <a:avLst/>
          </a:prstGeom>
        </p:spPr>
        <p:txBody>
          <a:bodyPr tIns="0" bIns="0" anchor="t"/>
          <a:lstStyle>
            <a:lvl1pPr marL="0" indent="0">
              <a:lnSpc>
                <a:spcPct val="100000"/>
              </a:lnSpc>
              <a:spcBef>
                <a:spcPts val="0"/>
              </a:spcBef>
              <a:spcAft>
                <a:spcPts val="0"/>
              </a:spcAft>
              <a:buClr>
                <a:srgbClr val="E41F18"/>
              </a:buClr>
              <a:buNone/>
              <a:defRPr sz="1600" b="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a:t>
            </a:r>
            <a:endParaRPr/>
          </a:p>
        </p:txBody>
      </p:sp>
      <p:sp>
        <p:nvSpPr>
          <p:cNvPr id="7" name="Content Placeholder 9"/>
          <p:cNvSpPr>
            <a:spLocks noGrp="1"/>
          </p:cNvSpPr>
          <p:nvPr>
            <p:ph sz="quarter" idx="16" hasCustomPrompt="1"/>
          </p:nvPr>
        </p:nvSpPr>
        <p:spPr bwMode="auto">
          <a:xfrm>
            <a:off x="325438" y="2600325"/>
            <a:ext cx="11561761" cy="3538538"/>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r>
              <a:rPr lang="en-US"/>
              <a:t>Click to add Chart/Graph/Image</a:t>
            </a:r>
            <a:endParaRPr/>
          </a:p>
        </p:txBody>
      </p:sp>
      <p:sp>
        <p:nvSpPr>
          <p:cNvPr id="8"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9" name="Rectangle 14"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0"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1"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Content_Subtitle_Text_Graph">
    <p:spTree>
      <p:nvGrpSpPr>
        <p:cNvPr id="1" name=""/>
        <p:cNvGrpSpPr/>
        <p:nvPr/>
      </p:nvGrpSpPr>
      <p:grpSpPr bwMode="auto">
        <a:xfrm>
          <a:off x="0" y="0"/>
          <a:ext cx="0" cy="0"/>
          <a:chOff x="0" y="0"/>
          <a:chExt cx="0" cy="0"/>
        </a:xfrm>
      </p:grpSpPr>
      <p:sp>
        <p:nvSpPr>
          <p:cNvPr id="4"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5" name="Content Placeholder 3"/>
          <p:cNvSpPr>
            <a:spLocks noGrp="1"/>
          </p:cNvSpPr>
          <p:nvPr>
            <p:ph sz="quarter" idx="19" hasCustomPrompt="1"/>
          </p:nvPr>
        </p:nvSpPr>
        <p:spPr bwMode="auto">
          <a:xfrm>
            <a:off x="325439" y="1149351"/>
            <a:ext cx="11561761" cy="298450"/>
          </a:xfrm>
          <a:prstGeom prst="rect">
            <a:avLst/>
          </a:prstGeom>
        </p:spPr>
        <p:txBody>
          <a:bodyPr tIns="0" bIns="0" anchor="ctr"/>
          <a:lstStyle>
            <a:lvl1pPr marL="0" indent="0">
              <a:lnSpc>
                <a:spcPct val="100000"/>
              </a:lnSpc>
              <a:spcBef>
                <a:spcPts val="0"/>
              </a:spcBef>
              <a:spcAft>
                <a:spcPts val="0"/>
              </a:spcAft>
              <a:buClr>
                <a:srgbClr val="E41F18"/>
              </a:buClr>
              <a:buNone/>
              <a:defRPr sz="1600" b="1">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Sub-Title</a:t>
            </a:r>
            <a:endParaRPr/>
          </a:p>
        </p:txBody>
      </p:sp>
      <p:sp>
        <p:nvSpPr>
          <p:cNvPr id="6" name="Content Placeholder 9"/>
          <p:cNvSpPr>
            <a:spLocks noGrp="1"/>
          </p:cNvSpPr>
          <p:nvPr>
            <p:ph sz="quarter" idx="16" hasCustomPrompt="1"/>
          </p:nvPr>
        </p:nvSpPr>
        <p:spPr bwMode="auto">
          <a:xfrm>
            <a:off x="325439" y="1675285"/>
            <a:ext cx="5649566" cy="4464050"/>
          </a:xfrm>
          <a:prstGeom prst="rect">
            <a:avLst/>
          </a:prstGeom>
        </p:spPr>
        <p:txBody>
          <a:bodyPr tIns="0" bIns="0"/>
          <a:lstStyle>
            <a:lvl1pPr>
              <a:defRPr lang="en-US" sz="1600">
                <a:solidFill>
                  <a:schemeClr val="accent1"/>
                </a:solidFill>
                <a:latin typeface="+mn-lt"/>
                <a:ea typeface="+mn-ea"/>
                <a:cs typeface="+mn-cs"/>
              </a:defRPr>
            </a:lvl1pPr>
          </a:lstStyle>
          <a:p>
            <a:pPr marL="0" lvl="0" indent="0" algn="l" defTabSz="914400">
              <a:lnSpc>
                <a:spcPct val="100000"/>
              </a:lnSpc>
              <a:spcBef>
                <a:spcPts val="0"/>
              </a:spcBef>
              <a:spcAft>
                <a:spcPts val="600"/>
              </a:spcAft>
              <a:buClr>
                <a:srgbClr val="E41F18"/>
              </a:buClr>
              <a:buFont typeface="Arial"/>
              <a:buNone/>
              <a:defRPr/>
            </a:pPr>
            <a:r>
              <a:rPr lang="en-US"/>
              <a:t>Click to add Chart/Graph/Image</a:t>
            </a:r>
            <a:endParaRPr/>
          </a:p>
        </p:txBody>
      </p:sp>
      <p:sp>
        <p:nvSpPr>
          <p:cNvPr id="7" name="Content Placeholder 3"/>
          <p:cNvSpPr>
            <a:spLocks noGrp="1"/>
          </p:cNvSpPr>
          <p:nvPr>
            <p:ph sz="quarter" idx="10" hasCustomPrompt="1"/>
          </p:nvPr>
        </p:nvSpPr>
        <p:spPr bwMode="auto">
          <a:xfrm>
            <a:off x="6228784" y="1682752"/>
            <a:ext cx="5658416" cy="4446585"/>
          </a:xfrm>
          <a:prstGeom prst="rect">
            <a:avLst/>
          </a:prstGeom>
        </p:spPr>
        <p:txBody>
          <a:bodyPr tIns="0" bIns="0"/>
          <a:lstStyle>
            <a:lvl1pPr marL="0" indent="0">
              <a:lnSpc>
                <a:spcPct val="100000"/>
              </a:lnSpc>
              <a:spcBef>
                <a:spcPts val="0"/>
              </a:spcBef>
              <a:spcAft>
                <a:spcPts val="600"/>
              </a:spcAft>
              <a:buClr>
                <a:srgbClr val="E41F18"/>
              </a:buClr>
              <a:buNone/>
              <a:defRPr sz="160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 / Click icons to add content</a:t>
            </a:r>
            <a:endParaRPr/>
          </a:p>
          <a:p>
            <a:pPr lvl="1">
              <a:defRPr/>
            </a:pPr>
            <a:r>
              <a:rPr lang="en-GB"/>
              <a:t>Second level</a:t>
            </a:r>
            <a:endParaRPr/>
          </a:p>
          <a:p>
            <a:pPr lvl="2">
              <a:defRPr/>
            </a:pPr>
            <a:r>
              <a:rPr lang="en-GB"/>
              <a:t>Third level</a:t>
            </a:r>
            <a:endParaRPr/>
          </a:p>
          <a:p>
            <a:pPr lvl="3">
              <a:defRPr/>
            </a:pPr>
            <a:r>
              <a:rPr lang="en-GB"/>
              <a:t>Fourth level</a:t>
            </a:r>
            <a:endParaRPr/>
          </a:p>
        </p:txBody>
      </p:sp>
      <p:sp>
        <p:nvSpPr>
          <p:cNvPr id="8"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9" name="Rectangle 12"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0"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1"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1_Content_Subtitle_Text_Graph">
    <p:spTree>
      <p:nvGrpSpPr>
        <p:cNvPr id="1" name=""/>
        <p:cNvGrpSpPr/>
        <p:nvPr/>
      </p:nvGrpSpPr>
      <p:grpSpPr bwMode="auto">
        <a:xfrm>
          <a:off x="0" y="0"/>
          <a:ext cx="0" cy="0"/>
          <a:chOff x="0" y="0"/>
          <a:chExt cx="0" cy="0"/>
        </a:xfrm>
      </p:grpSpPr>
      <p:sp>
        <p:nvSpPr>
          <p:cNvPr id="4"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5" name="Content Placeholder 3"/>
          <p:cNvSpPr>
            <a:spLocks noGrp="1"/>
          </p:cNvSpPr>
          <p:nvPr>
            <p:ph sz="quarter" idx="19" hasCustomPrompt="1"/>
          </p:nvPr>
        </p:nvSpPr>
        <p:spPr bwMode="auto">
          <a:xfrm>
            <a:off x="325439" y="1149351"/>
            <a:ext cx="5649566" cy="298450"/>
          </a:xfrm>
          <a:prstGeom prst="rect">
            <a:avLst/>
          </a:prstGeom>
        </p:spPr>
        <p:txBody>
          <a:bodyPr tIns="0" bIns="0" anchor="ctr"/>
          <a:lstStyle>
            <a:lvl1pPr marL="0" indent="0">
              <a:lnSpc>
                <a:spcPct val="100000"/>
              </a:lnSpc>
              <a:spcBef>
                <a:spcPts val="0"/>
              </a:spcBef>
              <a:spcAft>
                <a:spcPts val="0"/>
              </a:spcAft>
              <a:buClr>
                <a:srgbClr val="E41F18"/>
              </a:buClr>
              <a:buNone/>
              <a:defRPr sz="1600" b="1">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Sub-Title</a:t>
            </a:r>
            <a:endParaRPr/>
          </a:p>
        </p:txBody>
      </p:sp>
      <p:sp>
        <p:nvSpPr>
          <p:cNvPr id="6" name="Content Placeholder 9"/>
          <p:cNvSpPr>
            <a:spLocks noGrp="1"/>
          </p:cNvSpPr>
          <p:nvPr>
            <p:ph sz="quarter" idx="16" hasCustomPrompt="1"/>
          </p:nvPr>
        </p:nvSpPr>
        <p:spPr bwMode="auto">
          <a:xfrm>
            <a:off x="325439" y="1675285"/>
            <a:ext cx="5649566" cy="4464050"/>
          </a:xfrm>
          <a:prstGeom prst="rect">
            <a:avLst/>
          </a:prstGeom>
        </p:spPr>
        <p:txBody>
          <a:bodyPr tIns="0" bIns="0"/>
          <a:lstStyle>
            <a:lvl1pPr>
              <a:defRPr lang="en-US" sz="1600">
                <a:solidFill>
                  <a:schemeClr val="accent1"/>
                </a:solidFill>
                <a:latin typeface="+mn-lt"/>
                <a:ea typeface="+mn-ea"/>
                <a:cs typeface="+mn-cs"/>
              </a:defRPr>
            </a:lvl1pPr>
          </a:lstStyle>
          <a:p>
            <a:pPr marL="0" lvl="0" indent="0" algn="l" defTabSz="914400">
              <a:lnSpc>
                <a:spcPct val="100000"/>
              </a:lnSpc>
              <a:spcBef>
                <a:spcPts val="0"/>
              </a:spcBef>
              <a:spcAft>
                <a:spcPts val="600"/>
              </a:spcAft>
              <a:buClr>
                <a:srgbClr val="E41F18"/>
              </a:buClr>
              <a:buFont typeface="Arial"/>
              <a:buNone/>
              <a:defRPr/>
            </a:pPr>
            <a:r>
              <a:rPr lang="en-US"/>
              <a:t>Click to add Chart/Graph/Image</a:t>
            </a:r>
            <a:endParaRPr/>
          </a:p>
        </p:txBody>
      </p:sp>
      <p:sp>
        <p:nvSpPr>
          <p:cNvPr id="7" name="Content Placeholder 3"/>
          <p:cNvSpPr>
            <a:spLocks noGrp="1"/>
          </p:cNvSpPr>
          <p:nvPr>
            <p:ph sz="quarter" idx="20" hasCustomPrompt="1"/>
          </p:nvPr>
        </p:nvSpPr>
        <p:spPr bwMode="auto">
          <a:xfrm>
            <a:off x="6237634" y="1149351"/>
            <a:ext cx="5649566" cy="298450"/>
          </a:xfrm>
          <a:prstGeom prst="rect">
            <a:avLst/>
          </a:prstGeom>
        </p:spPr>
        <p:txBody>
          <a:bodyPr tIns="0" bIns="0" anchor="ctr"/>
          <a:lstStyle>
            <a:lvl1pPr marL="0" indent="0">
              <a:lnSpc>
                <a:spcPct val="100000"/>
              </a:lnSpc>
              <a:spcBef>
                <a:spcPts val="0"/>
              </a:spcBef>
              <a:spcAft>
                <a:spcPts val="0"/>
              </a:spcAft>
              <a:buClr>
                <a:srgbClr val="E41F18"/>
              </a:buClr>
              <a:buNone/>
              <a:defRPr sz="1600" b="1">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Sub-Title</a:t>
            </a:r>
            <a:endParaRPr/>
          </a:p>
        </p:txBody>
      </p:sp>
      <p:sp>
        <p:nvSpPr>
          <p:cNvPr id="8" name="Content Placeholder 3"/>
          <p:cNvSpPr>
            <a:spLocks noGrp="1"/>
          </p:cNvSpPr>
          <p:nvPr>
            <p:ph sz="quarter" idx="10" hasCustomPrompt="1"/>
          </p:nvPr>
        </p:nvSpPr>
        <p:spPr bwMode="auto">
          <a:xfrm>
            <a:off x="6228784" y="1682752"/>
            <a:ext cx="5658416" cy="4446585"/>
          </a:xfrm>
          <a:prstGeom prst="rect">
            <a:avLst/>
          </a:prstGeom>
        </p:spPr>
        <p:txBody>
          <a:bodyPr tIns="0" bIns="0"/>
          <a:lstStyle>
            <a:lvl1pPr marL="0" indent="0">
              <a:lnSpc>
                <a:spcPct val="100000"/>
              </a:lnSpc>
              <a:spcBef>
                <a:spcPts val="0"/>
              </a:spcBef>
              <a:spcAft>
                <a:spcPts val="600"/>
              </a:spcAft>
              <a:buClr>
                <a:srgbClr val="E41F18"/>
              </a:buClr>
              <a:buNone/>
              <a:defRPr sz="160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 / Click icons to add content</a:t>
            </a:r>
            <a:endParaRPr/>
          </a:p>
          <a:p>
            <a:pPr lvl="1">
              <a:defRPr/>
            </a:pPr>
            <a:r>
              <a:rPr lang="en-GB"/>
              <a:t>Second level</a:t>
            </a:r>
            <a:endParaRPr/>
          </a:p>
          <a:p>
            <a:pPr lvl="2">
              <a:defRPr/>
            </a:pPr>
            <a:r>
              <a:rPr lang="en-GB"/>
              <a:t>Third level</a:t>
            </a:r>
            <a:endParaRPr/>
          </a:p>
          <a:p>
            <a:pPr lvl="3">
              <a:defRPr/>
            </a:pPr>
            <a:r>
              <a:rPr lang="en-GB"/>
              <a:t>Fourth level</a:t>
            </a:r>
            <a:endParaRPr/>
          </a:p>
        </p:txBody>
      </p:sp>
      <p:sp>
        <p:nvSpPr>
          <p:cNvPr id="9"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10" name="Rectangle 17"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1"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2"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2_Content_Subtitle_Text_Graph">
    <p:spTree>
      <p:nvGrpSpPr>
        <p:cNvPr id="1" name=""/>
        <p:cNvGrpSpPr/>
        <p:nvPr/>
      </p:nvGrpSpPr>
      <p:grpSpPr bwMode="auto">
        <a:xfrm>
          <a:off x="0" y="0"/>
          <a:ext cx="0" cy="0"/>
          <a:chOff x="0" y="0"/>
          <a:chExt cx="0" cy="0"/>
        </a:xfrm>
      </p:grpSpPr>
      <p:sp>
        <p:nvSpPr>
          <p:cNvPr id="4"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5" name="Content Placeholder 3"/>
          <p:cNvSpPr>
            <a:spLocks noGrp="1"/>
          </p:cNvSpPr>
          <p:nvPr>
            <p:ph sz="quarter" idx="19" hasCustomPrompt="1"/>
          </p:nvPr>
        </p:nvSpPr>
        <p:spPr bwMode="auto">
          <a:xfrm>
            <a:off x="325439" y="1149351"/>
            <a:ext cx="5649566" cy="298450"/>
          </a:xfrm>
          <a:prstGeom prst="rect">
            <a:avLst/>
          </a:prstGeom>
        </p:spPr>
        <p:txBody>
          <a:bodyPr tIns="0" bIns="0" anchor="ctr"/>
          <a:lstStyle>
            <a:lvl1pPr marL="0" indent="0">
              <a:lnSpc>
                <a:spcPct val="100000"/>
              </a:lnSpc>
              <a:spcBef>
                <a:spcPts val="0"/>
              </a:spcBef>
              <a:spcAft>
                <a:spcPts val="0"/>
              </a:spcAft>
              <a:buClr>
                <a:srgbClr val="E41F18"/>
              </a:buClr>
              <a:buNone/>
              <a:defRPr sz="1600" b="1">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Sub-Title</a:t>
            </a:r>
            <a:endParaRPr/>
          </a:p>
        </p:txBody>
      </p:sp>
      <p:sp>
        <p:nvSpPr>
          <p:cNvPr id="6" name="Content Placeholder 3"/>
          <p:cNvSpPr>
            <a:spLocks noGrp="1"/>
          </p:cNvSpPr>
          <p:nvPr>
            <p:ph sz="quarter" idx="10" hasCustomPrompt="1"/>
          </p:nvPr>
        </p:nvSpPr>
        <p:spPr bwMode="auto">
          <a:xfrm>
            <a:off x="325439" y="1674812"/>
            <a:ext cx="5649567" cy="4464050"/>
          </a:xfrm>
          <a:prstGeom prst="rect">
            <a:avLst/>
          </a:prstGeom>
        </p:spPr>
        <p:txBody>
          <a:bodyPr tIns="0" bIns="0"/>
          <a:lstStyle>
            <a:lvl1pPr marL="0" indent="0">
              <a:lnSpc>
                <a:spcPct val="100000"/>
              </a:lnSpc>
              <a:spcBef>
                <a:spcPts val="0"/>
              </a:spcBef>
              <a:spcAft>
                <a:spcPts val="600"/>
              </a:spcAft>
              <a:buClr>
                <a:srgbClr val="E41F18"/>
              </a:buClr>
              <a:buNone/>
              <a:defRPr sz="160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B0000"/>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a:t>
            </a:r>
            <a:endParaRPr/>
          </a:p>
          <a:p>
            <a:pPr lvl="1">
              <a:defRPr/>
            </a:pPr>
            <a:r>
              <a:rPr lang="en-GB"/>
              <a:t>Second level</a:t>
            </a:r>
            <a:endParaRPr/>
          </a:p>
          <a:p>
            <a:pPr lvl="2">
              <a:defRPr/>
            </a:pPr>
            <a:r>
              <a:rPr lang="en-GB"/>
              <a:t>Third level</a:t>
            </a:r>
            <a:endParaRPr/>
          </a:p>
          <a:p>
            <a:pPr lvl="3">
              <a:defRPr/>
            </a:pPr>
            <a:r>
              <a:rPr lang="en-GB"/>
              <a:t>Fourth level</a:t>
            </a:r>
            <a:endParaRPr/>
          </a:p>
        </p:txBody>
      </p:sp>
      <p:sp>
        <p:nvSpPr>
          <p:cNvPr id="7" name="Content Placeholder 3"/>
          <p:cNvSpPr>
            <a:spLocks noGrp="1"/>
          </p:cNvSpPr>
          <p:nvPr>
            <p:ph sz="quarter" idx="20" hasCustomPrompt="1"/>
          </p:nvPr>
        </p:nvSpPr>
        <p:spPr bwMode="auto">
          <a:xfrm>
            <a:off x="6237634" y="1149351"/>
            <a:ext cx="5649566" cy="298450"/>
          </a:xfrm>
          <a:prstGeom prst="rect">
            <a:avLst/>
          </a:prstGeom>
        </p:spPr>
        <p:txBody>
          <a:bodyPr tIns="0" bIns="0" anchor="ctr"/>
          <a:lstStyle>
            <a:lvl1pPr marL="0" indent="0">
              <a:lnSpc>
                <a:spcPct val="100000"/>
              </a:lnSpc>
              <a:spcBef>
                <a:spcPts val="0"/>
              </a:spcBef>
              <a:spcAft>
                <a:spcPts val="0"/>
              </a:spcAft>
              <a:buClr>
                <a:srgbClr val="E41F18"/>
              </a:buClr>
              <a:buNone/>
              <a:defRPr sz="1600" b="1">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Sub-Title</a:t>
            </a:r>
            <a:endParaRPr/>
          </a:p>
        </p:txBody>
      </p:sp>
      <p:sp>
        <p:nvSpPr>
          <p:cNvPr id="8" name="Content Placeholder 3"/>
          <p:cNvSpPr>
            <a:spLocks noGrp="1"/>
          </p:cNvSpPr>
          <p:nvPr>
            <p:ph sz="quarter" idx="21" hasCustomPrompt="1"/>
          </p:nvPr>
        </p:nvSpPr>
        <p:spPr bwMode="auto">
          <a:xfrm>
            <a:off x="6237633" y="1674812"/>
            <a:ext cx="5649567" cy="4464050"/>
          </a:xfrm>
          <a:prstGeom prst="rect">
            <a:avLst/>
          </a:prstGeom>
        </p:spPr>
        <p:txBody>
          <a:bodyPr tIns="0" bIns="0"/>
          <a:lstStyle>
            <a:lvl1pPr marL="0" indent="0">
              <a:lnSpc>
                <a:spcPct val="100000"/>
              </a:lnSpc>
              <a:spcBef>
                <a:spcPts val="0"/>
              </a:spcBef>
              <a:spcAft>
                <a:spcPts val="600"/>
              </a:spcAft>
              <a:buClr>
                <a:srgbClr val="E41F18"/>
              </a:buClr>
              <a:buNone/>
              <a:defRPr sz="160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a:t>
            </a:r>
            <a:endParaRPr/>
          </a:p>
          <a:p>
            <a:pPr lvl="1">
              <a:defRPr/>
            </a:pPr>
            <a:r>
              <a:rPr lang="en-GB"/>
              <a:t>Second level</a:t>
            </a:r>
            <a:endParaRPr/>
          </a:p>
          <a:p>
            <a:pPr lvl="2">
              <a:defRPr/>
            </a:pPr>
            <a:r>
              <a:rPr lang="en-GB"/>
              <a:t>Third level</a:t>
            </a:r>
            <a:endParaRPr/>
          </a:p>
          <a:p>
            <a:pPr lvl="3">
              <a:defRPr/>
            </a:pPr>
            <a:r>
              <a:rPr lang="en-GB"/>
              <a:t>Fourth level</a:t>
            </a:r>
            <a:endParaRPr/>
          </a:p>
        </p:txBody>
      </p:sp>
      <p:sp>
        <p:nvSpPr>
          <p:cNvPr id="9"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10" name="Rectangle 18"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1"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2"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preserve="1" userDrawn="1">
  <p:cSld name="Content_4 Img Collage_Text">
    <p:spTree>
      <p:nvGrpSpPr>
        <p:cNvPr id="1" name=""/>
        <p:cNvGrpSpPr/>
        <p:nvPr/>
      </p:nvGrpSpPr>
      <p:grpSpPr bwMode="auto">
        <a:xfrm>
          <a:off x="0" y="0"/>
          <a:ext cx="0" cy="0"/>
          <a:chOff x="0" y="0"/>
          <a:chExt cx="0" cy="0"/>
        </a:xfrm>
      </p:grpSpPr>
      <p:sp>
        <p:nvSpPr>
          <p:cNvPr id="4"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5" name="Picture Placeholder 3"/>
          <p:cNvSpPr>
            <a:spLocks noGrp="1"/>
          </p:cNvSpPr>
          <p:nvPr>
            <p:ph type="pic" sz="quarter" idx="13"/>
          </p:nvPr>
        </p:nvSpPr>
        <p:spPr bwMode="auto">
          <a:xfrm>
            <a:off x="325834" y="1157898"/>
            <a:ext cx="2429617" cy="2391060"/>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endParaRPr lang="en-US"/>
          </a:p>
        </p:txBody>
      </p:sp>
      <p:sp>
        <p:nvSpPr>
          <p:cNvPr id="6" name="Picture Placeholder 3"/>
          <p:cNvSpPr>
            <a:spLocks noGrp="1"/>
          </p:cNvSpPr>
          <p:nvPr>
            <p:ph type="pic" sz="quarter" idx="15"/>
          </p:nvPr>
        </p:nvSpPr>
        <p:spPr bwMode="auto">
          <a:xfrm>
            <a:off x="2988621" y="1157898"/>
            <a:ext cx="4052047" cy="2391060"/>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endParaRPr lang="en-US"/>
          </a:p>
        </p:txBody>
      </p:sp>
      <p:sp>
        <p:nvSpPr>
          <p:cNvPr id="7" name="Picture Placeholder 3"/>
          <p:cNvSpPr>
            <a:spLocks noGrp="1"/>
          </p:cNvSpPr>
          <p:nvPr>
            <p:ph type="pic" sz="quarter" idx="17"/>
          </p:nvPr>
        </p:nvSpPr>
        <p:spPr bwMode="auto">
          <a:xfrm>
            <a:off x="325834" y="3738277"/>
            <a:ext cx="4052047" cy="2391060"/>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endParaRPr lang="en-US"/>
          </a:p>
        </p:txBody>
      </p:sp>
      <p:sp>
        <p:nvSpPr>
          <p:cNvPr id="8" name="Picture Placeholder 3"/>
          <p:cNvSpPr>
            <a:spLocks noGrp="1"/>
          </p:cNvSpPr>
          <p:nvPr>
            <p:ph type="pic" sz="quarter" idx="16"/>
          </p:nvPr>
        </p:nvSpPr>
        <p:spPr bwMode="auto">
          <a:xfrm>
            <a:off x="4611051" y="3738277"/>
            <a:ext cx="2429617" cy="2391060"/>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endParaRPr lang="en-US"/>
          </a:p>
        </p:txBody>
      </p:sp>
      <p:sp>
        <p:nvSpPr>
          <p:cNvPr id="9" name="Content Placeholder 3"/>
          <p:cNvSpPr>
            <a:spLocks noGrp="1"/>
          </p:cNvSpPr>
          <p:nvPr>
            <p:ph sz="quarter" idx="18" hasCustomPrompt="1"/>
          </p:nvPr>
        </p:nvSpPr>
        <p:spPr bwMode="auto">
          <a:xfrm>
            <a:off x="7264784" y="1158403"/>
            <a:ext cx="4622415" cy="4979987"/>
          </a:xfrm>
          <a:prstGeom prst="rect">
            <a:avLst/>
          </a:prstGeom>
        </p:spPr>
        <p:txBody>
          <a:bodyPr tIns="0" bIns="0"/>
          <a:lstStyle>
            <a:lvl1pPr marL="0" indent="0">
              <a:lnSpc>
                <a:spcPct val="100000"/>
              </a:lnSpc>
              <a:spcBef>
                <a:spcPts val="0"/>
              </a:spcBef>
              <a:spcAft>
                <a:spcPts val="600"/>
              </a:spcAft>
              <a:buClr>
                <a:srgbClr val="EB0000"/>
              </a:buClr>
              <a:buNone/>
              <a:defRPr sz="1600">
                <a:solidFill>
                  <a:schemeClr val="accent1"/>
                </a:solidFill>
                <a:latin typeface="+mn-lt"/>
              </a:defRPr>
            </a:lvl1pPr>
            <a:lvl2pPr marL="271463" indent="-271463">
              <a:lnSpc>
                <a:spcPct val="100000"/>
              </a:lnSpc>
              <a:spcBef>
                <a:spcPts val="0"/>
              </a:spcBef>
              <a:spcAft>
                <a:spcPts val="600"/>
              </a:spcAft>
              <a:buClr>
                <a:srgbClr val="EB0000"/>
              </a:buClr>
              <a:defRPr sz="1600">
                <a:solidFill>
                  <a:schemeClr val="accent1"/>
                </a:solidFill>
                <a:latin typeface="+mn-lt"/>
              </a:defRPr>
            </a:lvl2pPr>
            <a:lvl3pPr marL="533400" indent="-261938">
              <a:lnSpc>
                <a:spcPct val="100000"/>
              </a:lnSpc>
              <a:spcBef>
                <a:spcPts val="0"/>
              </a:spcBef>
              <a:spcAft>
                <a:spcPts val="600"/>
              </a:spcAft>
              <a:buClr>
                <a:srgbClr val="EB0000"/>
              </a:buClr>
              <a:defRPr sz="1600">
                <a:solidFill>
                  <a:schemeClr val="accent1"/>
                </a:solidFill>
                <a:latin typeface="+mn-lt"/>
              </a:defRPr>
            </a:lvl3pPr>
            <a:lvl4pPr marL="806450" indent="-273050">
              <a:lnSpc>
                <a:spcPct val="100000"/>
              </a:lnSpc>
              <a:spcBef>
                <a:spcPts val="0"/>
              </a:spcBef>
              <a:spcAft>
                <a:spcPts val="600"/>
              </a:spcAft>
              <a:buClr>
                <a:srgbClr val="EB0000"/>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 / Click icons to add content</a:t>
            </a:r>
            <a:endParaRPr/>
          </a:p>
          <a:p>
            <a:pPr lvl="1">
              <a:defRPr/>
            </a:pPr>
            <a:r>
              <a:rPr lang="en-GB"/>
              <a:t>Second level</a:t>
            </a:r>
            <a:endParaRPr/>
          </a:p>
          <a:p>
            <a:pPr lvl="2">
              <a:defRPr/>
            </a:pPr>
            <a:r>
              <a:rPr lang="en-GB"/>
              <a:t>Third level</a:t>
            </a:r>
            <a:endParaRPr/>
          </a:p>
          <a:p>
            <a:pPr lvl="3">
              <a:defRPr/>
            </a:pPr>
            <a:r>
              <a:rPr lang="en-GB"/>
              <a:t>Fourth level</a:t>
            </a:r>
            <a:endParaRPr/>
          </a:p>
        </p:txBody>
      </p:sp>
      <p:sp>
        <p:nvSpPr>
          <p:cNvPr id="10"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11" name="Rectangle 16"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2"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3"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Content_Full Page Image Collage">
    <p:spTree>
      <p:nvGrpSpPr>
        <p:cNvPr id="1" name=""/>
        <p:cNvGrpSpPr/>
        <p:nvPr/>
      </p:nvGrpSpPr>
      <p:grpSpPr bwMode="auto">
        <a:xfrm>
          <a:off x="0" y="0"/>
          <a:ext cx="0" cy="0"/>
          <a:chOff x="0" y="0"/>
          <a:chExt cx="0" cy="0"/>
        </a:xfrm>
      </p:grpSpPr>
      <p:sp>
        <p:nvSpPr>
          <p:cNvPr id="4"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5" name="Picture Placeholder 3"/>
          <p:cNvSpPr>
            <a:spLocks noGrp="1"/>
          </p:cNvSpPr>
          <p:nvPr>
            <p:ph type="pic" sz="quarter" idx="13"/>
          </p:nvPr>
        </p:nvSpPr>
        <p:spPr bwMode="auto">
          <a:xfrm>
            <a:off x="325832" y="1167730"/>
            <a:ext cx="2429617" cy="2382002"/>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endParaRPr lang="en-US"/>
          </a:p>
        </p:txBody>
      </p:sp>
      <p:sp>
        <p:nvSpPr>
          <p:cNvPr id="6" name="Picture Placeholder 3"/>
          <p:cNvSpPr>
            <a:spLocks noGrp="1"/>
          </p:cNvSpPr>
          <p:nvPr>
            <p:ph type="pic" sz="quarter" idx="15"/>
          </p:nvPr>
        </p:nvSpPr>
        <p:spPr bwMode="auto">
          <a:xfrm>
            <a:off x="2988620" y="1157898"/>
            <a:ext cx="4052047" cy="2382002"/>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endParaRPr lang="en-US"/>
          </a:p>
        </p:txBody>
      </p:sp>
      <p:sp>
        <p:nvSpPr>
          <p:cNvPr id="7" name="Picture Placeholder 3"/>
          <p:cNvSpPr>
            <a:spLocks noGrp="1"/>
          </p:cNvSpPr>
          <p:nvPr>
            <p:ph type="pic" sz="quarter" idx="18"/>
          </p:nvPr>
        </p:nvSpPr>
        <p:spPr bwMode="auto">
          <a:xfrm>
            <a:off x="7264785" y="1157898"/>
            <a:ext cx="4622415" cy="2382002"/>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endParaRPr lang="en-US"/>
          </a:p>
        </p:txBody>
      </p:sp>
      <p:sp>
        <p:nvSpPr>
          <p:cNvPr id="8" name="Picture Placeholder 3"/>
          <p:cNvSpPr>
            <a:spLocks noGrp="1"/>
          </p:cNvSpPr>
          <p:nvPr>
            <p:ph type="pic" sz="quarter" idx="17"/>
          </p:nvPr>
        </p:nvSpPr>
        <p:spPr bwMode="auto">
          <a:xfrm>
            <a:off x="325832" y="3733800"/>
            <a:ext cx="4052047" cy="2404454"/>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endParaRPr lang="en-US"/>
          </a:p>
        </p:txBody>
      </p:sp>
      <p:sp>
        <p:nvSpPr>
          <p:cNvPr id="9" name="Picture Placeholder 3"/>
          <p:cNvSpPr>
            <a:spLocks noGrp="1"/>
          </p:cNvSpPr>
          <p:nvPr>
            <p:ph type="pic" sz="quarter" idx="16"/>
          </p:nvPr>
        </p:nvSpPr>
        <p:spPr bwMode="auto">
          <a:xfrm>
            <a:off x="4611050" y="3733800"/>
            <a:ext cx="2429617" cy="2404454"/>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endParaRPr lang="en-US"/>
          </a:p>
        </p:txBody>
      </p:sp>
      <p:sp>
        <p:nvSpPr>
          <p:cNvPr id="10" name="Picture Placeholder 3"/>
          <p:cNvSpPr>
            <a:spLocks noGrp="1"/>
          </p:cNvSpPr>
          <p:nvPr>
            <p:ph type="pic" sz="quarter" idx="19"/>
          </p:nvPr>
        </p:nvSpPr>
        <p:spPr bwMode="auto">
          <a:xfrm>
            <a:off x="7264784" y="3733800"/>
            <a:ext cx="4622415" cy="2404454"/>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endParaRPr lang="en-US"/>
          </a:p>
        </p:txBody>
      </p:sp>
      <p:sp>
        <p:nvSpPr>
          <p:cNvPr id="11"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12" name="Rectangle 20"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3"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4"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Content_2/3 Text">
    <p:spTree>
      <p:nvGrpSpPr>
        <p:cNvPr id="1" name=""/>
        <p:cNvGrpSpPr/>
        <p:nvPr/>
      </p:nvGrpSpPr>
      <p:grpSpPr bwMode="auto">
        <a:xfrm>
          <a:off x="0" y="0"/>
          <a:ext cx="0" cy="0"/>
          <a:chOff x="0" y="0"/>
          <a:chExt cx="0" cy="0"/>
        </a:xfrm>
      </p:grpSpPr>
      <p:sp>
        <p:nvSpPr>
          <p:cNvPr id="4"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5" name="Content Placeholder 3"/>
          <p:cNvSpPr>
            <a:spLocks noGrp="1"/>
          </p:cNvSpPr>
          <p:nvPr>
            <p:ph sz="quarter" idx="19" hasCustomPrompt="1"/>
          </p:nvPr>
        </p:nvSpPr>
        <p:spPr bwMode="auto">
          <a:xfrm>
            <a:off x="325439" y="1149350"/>
            <a:ext cx="7544032" cy="4979987"/>
          </a:xfrm>
          <a:prstGeom prst="rect">
            <a:avLst/>
          </a:prstGeom>
        </p:spPr>
        <p:txBody>
          <a:bodyPr tIns="0" bIns="0"/>
          <a:lstStyle>
            <a:lvl1pPr marL="0" indent="0">
              <a:lnSpc>
                <a:spcPct val="100000"/>
              </a:lnSpc>
              <a:spcBef>
                <a:spcPts val="0"/>
              </a:spcBef>
              <a:spcAft>
                <a:spcPts val="600"/>
              </a:spcAft>
              <a:buClr>
                <a:srgbClr val="E41F18"/>
              </a:buClr>
              <a:buNone/>
              <a:defRPr sz="160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 / Click icons to add content</a:t>
            </a:r>
            <a:endParaRPr/>
          </a:p>
          <a:p>
            <a:pPr lvl="1">
              <a:defRPr/>
            </a:pPr>
            <a:r>
              <a:rPr lang="en-GB"/>
              <a:t>Second level</a:t>
            </a:r>
            <a:endParaRPr/>
          </a:p>
          <a:p>
            <a:pPr lvl="2">
              <a:defRPr/>
            </a:pPr>
            <a:r>
              <a:rPr lang="en-GB"/>
              <a:t>Third level</a:t>
            </a:r>
            <a:endParaRPr/>
          </a:p>
          <a:p>
            <a:pPr lvl="3">
              <a:defRPr/>
            </a:pPr>
            <a:r>
              <a:rPr lang="en-GB"/>
              <a:t>Fourth level</a:t>
            </a:r>
            <a:endParaRPr/>
          </a:p>
        </p:txBody>
      </p:sp>
      <p:sp>
        <p:nvSpPr>
          <p:cNvPr id="6" name="Picture Placeholder 3"/>
          <p:cNvSpPr>
            <a:spLocks noGrp="1"/>
          </p:cNvSpPr>
          <p:nvPr>
            <p:ph type="pic" sz="quarter" idx="18"/>
          </p:nvPr>
        </p:nvSpPr>
        <p:spPr bwMode="auto">
          <a:xfrm>
            <a:off x="8115184" y="1157898"/>
            <a:ext cx="3772016" cy="4971439"/>
          </a:xfrm>
          <a:prstGeom prst="rect">
            <a:avLst/>
          </a:prstGeom>
        </p:spPr>
        <p:txBody>
          <a:bodyPr tIns="0" bIns="0"/>
          <a:lstStyle>
            <a:lvl1pPr>
              <a:defRPr lang="en-US" sz="1600">
                <a:solidFill>
                  <a:schemeClr val="accent1"/>
                </a:solidFill>
                <a:latin typeface="+mn-lt"/>
                <a:ea typeface="+mn-ea"/>
                <a:cs typeface="+mn-cs"/>
              </a:defRPr>
            </a:lvl1pPr>
          </a:lstStyle>
          <a:p>
            <a:pPr marL="0" lvl="0" indent="0">
              <a:lnSpc>
                <a:spcPct val="100000"/>
              </a:lnSpc>
              <a:spcBef>
                <a:spcPts val="0"/>
              </a:spcBef>
              <a:spcAft>
                <a:spcPts val="600"/>
              </a:spcAft>
              <a:buClr>
                <a:srgbClr val="E41F18"/>
              </a:buClr>
              <a:buNone/>
              <a:defRPr/>
            </a:pPr>
            <a:endParaRPr lang="en-US"/>
          </a:p>
        </p:txBody>
      </p:sp>
      <p:sp>
        <p:nvSpPr>
          <p:cNvPr id="7"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8" name="Rectangle 13"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9"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0"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Content_2/3 Text_Subtitle">
    <p:spTree>
      <p:nvGrpSpPr>
        <p:cNvPr id="1" name=""/>
        <p:cNvGrpSpPr/>
        <p:nvPr/>
      </p:nvGrpSpPr>
      <p:grpSpPr bwMode="auto">
        <a:xfrm>
          <a:off x="0" y="0"/>
          <a:ext cx="0" cy="0"/>
          <a:chOff x="0" y="0"/>
          <a:chExt cx="0" cy="0"/>
        </a:xfrm>
      </p:grpSpPr>
      <p:sp>
        <p:nvSpPr>
          <p:cNvPr id="4"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5" name="Text Placeholder 8"/>
          <p:cNvSpPr>
            <a:spLocks noGrp="1"/>
          </p:cNvSpPr>
          <p:nvPr>
            <p:ph type="body" sz="quarter" idx="15" hasCustomPrompt="1"/>
          </p:nvPr>
        </p:nvSpPr>
        <p:spPr bwMode="auto">
          <a:xfrm>
            <a:off x="325438" y="1158403"/>
            <a:ext cx="11561762" cy="298450"/>
          </a:xfrm>
          <a:prstGeom prst="rect">
            <a:avLst/>
          </a:prstGeom>
        </p:spPr>
        <p:txBody>
          <a:bodyPr tIns="0" bIns="0" anchor="ctr"/>
          <a:lstStyle>
            <a:lvl1pPr>
              <a:defRPr lang="en-US" sz="1600" b="1">
                <a:solidFill>
                  <a:schemeClr val="accent1"/>
                </a:solidFill>
              </a:defRPr>
            </a:lvl1pPr>
          </a:lstStyle>
          <a:p>
            <a:pPr marL="0" lvl="0" indent="0">
              <a:lnSpc>
                <a:spcPct val="100000"/>
              </a:lnSpc>
              <a:spcBef>
                <a:spcPts val="0"/>
              </a:spcBef>
              <a:spcAft>
                <a:spcPts val="0"/>
              </a:spcAft>
              <a:buClr>
                <a:srgbClr val="E41F18"/>
              </a:buClr>
              <a:buNone/>
              <a:defRPr/>
            </a:pPr>
            <a:r>
              <a:rPr lang="en-US"/>
              <a:t>Click to edit Sub-Title</a:t>
            </a:r>
            <a:endParaRPr/>
          </a:p>
        </p:txBody>
      </p:sp>
      <p:sp>
        <p:nvSpPr>
          <p:cNvPr id="6" name="Content Placeholder 3"/>
          <p:cNvSpPr>
            <a:spLocks noGrp="1"/>
          </p:cNvSpPr>
          <p:nvPr>
            <p:ph sz="quarter" idx="19" hasCustomPrompt="1"/>
          </p:nvPr>
        </p:nvSpPr>
        <p:spPr bwMode="auto">
          <a:xfrm>
            <a:off x="325439" y="1702051"/>
            <a:ext cx="7544032" cy="4427286"/>
          </a:xfrm>
          <a:prstGeom prst="rect">
            <a:avLst/>
          </a:prstGeom>
        </p:spPr>
        <p:txBody>
          <a:bodyPr tIns="0" bIns="0"/>
          <a:lstStyle>
            <a:lvl1pPr marL="0" indent="0">
              <a:lnSpc>
                <a:spcPct val="100000"/>
              </a:lnSpc>
              <a:spcBef>
                <a:spcPts val="0"/>
              </a:spcBef>
              <a:spcAft>
                <a:spcPts val="600"/>
              </a:spcAft>
              <a:buClr>
                <a:srgbClr val="E41F18"/>
              </a:buClr>
              <a:buNone/>
              <a:defRPr sz="160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 / Click icons to add content</a:t>
            </a:r>
            <a:endParaRPr/>
          </a:p>
          <a:p>
            <a:pPr lvl="1">
              <a:defRPr/>
            </a:pPr>
            <a:r>
              <a:rPr lang="en-GB"/>
              <a:t>Second level</a:t>
            </a:r>
            <a:endParaRPr/>
          </a:p>
          <a:p>
            <a:pPr lvl="2">
              <a:defRPr/>
            </a:pPr>
            <a:r>
              <a:rPr lang="en-GB"/>
              <a:t>Third level</a:t>
            </a:r>
            <a:endParaRPr/>
          </a:p>
          <a:p>
            <a:pPr lvl="3">
              <a:defRPr/>
            </a:pPr>
            <a:r>
              <a:rPr lang="en-GB"/>
              <a:t>Fourth level</a:t>
            </a:r>
            <a:endParaRPr/>
          </a:p>
        </p:txBody>
      </p:sp>
      <p:sp>
        <p:nvSpPr>
          <p:cNvPr id="7" name="Picture Placeholder 3"/>
          <p:cNvSpPr>
            <a:spLocks noGrp="1"/>
          </p:cNvSpPr>
          <p:nvPr>
            <p:ph type="pic" sz="quarter" idx="18"/>
          </p:nvPr>
        </p:nvSpPr>
        <p:spPr bwMode="auto">
          <a:xfrm>
            <a:off x="8106131" y="1682750"/>
            <a:ext cx="3781069" cy="4446587"/>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endParaRPr lang="en-US"/>
          </a:p>
        </p:txBody>
      </p:sp>
      <p:sp>
        <p:nvSpPr>
          <p:cNvPr id="8"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9" name="Rectangle 12"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0"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1"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1_Content_2/3 Text_Subtitle">
    <p:spTree>
      <p:nvGrpSpPr>
        <p:cNvPr id="1" name=""/>
        <p:cNvGrpSpPr/>
        <p:nvPr/>
      </p:nvGrpSpPr>
      <p:grpSpPr bwMode="auto">
        <a:xfrm>
          <a:off x="0" y="0"/>
          <a:ext cx="0" cy="0"/>
          <a:chOff x="0" y="0"/>
          <a:chExt cx="0" cy="0"/>
        </a:xfrm>
      </p:grpSpPr>
      <p:sp>
        <p:nvSpPr>
          <p:cNvPr id="4"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5" name="Text Placeholder 8"/>
          <p:cNvSpPr>
            <a:spLocks noGrp="1"/>
          </p:cNvSpPr>
          <p:nvPr>
            <p:ph type="body" sz="quarter" idx="15" hasCustomPrompt="1"/>
          </p:nvPr>
        </p:nvSpPr>
        <p:spPr bwMode="auto">
          <a:xfrm>
            <a:off x="325438" y="1158403"/>
            <a:ext cx="7544033" cy="298450"/>
          </a:xfrm>
          <a:prstGeom prst="rect">
            <a:avLst/>
          </a:prstGeom>
        </p:spPr>
        <p:txBody>
          <a:bodyPr tIns="0" bIns="0" anchor="ctr"/>
          <a:lstStyle>
            <a:lvl1pPr>
              <a:defRPr lang="en-US" sz="1600" b="1">
                <a:solidFill>
                  <a:schemeClr val="accent1"/>
                </a:solidFill>
              </a:defRPr>
            </a:lvl1pPr>
          </a:lstStyle>
          <a:p>
            <a:pPr marL="0" lvl="0" indent="0">
              <a:lnSpc>
                <a:spcPct val="100000"/>
              </a:lnSpc>
              <a:spcBef>
                <a:spcPts val="0"/>
              </a:spcBef>
              <a:spcAft>
                <a:spcPts val="0"/>
              </a:spcAft>
              <a:buClr>
                <a:srgbClr val="E41F18"/>
              </a:buClr>
              <a:buNone/>
              <a:defRPr/>
            </a:pPr>
            <a:r>
              <a:rPr lang="en-US"/>
              <a:t>Click to edit Sub-Title</a:t>
            </a:r>
            <a:endParaRPr/>
          </a:p>
        </p:txBody>
      </p:sp>
      <p:sp>
        <p:nvSpPr>
          <p:cNvPr id="6" name="Content Placeholder 3"/>
          <p:cNvSpPr>
            <a:spLocks noGrp="1"/>
          </p:cNvSpPr>
          <p:nvPr>
            <p:ph sz="quarter" idx="19" hasCustomPrompt="1"/>
          </p:nvPr>
        </p:nvSpPr>
        <p:spPr bwMode="auto">
          <a:xfrm>
            <a:off x="325439" y="1702051"/>
            <a:ext cx="7544032" cy="4427286"/>
          </a:xfrm>
          <a:prstGeom prst="rect">
            <a:avLst/>
          </a:prstGeom>
        </p:spPr>
        <p:txBody>
          <a:bodyPr tIns="0" bIns="0"/>
          <a:lstStyle>
            <a:lvl1pPr marL="0" indent="0">
              <a:lnSpc>
                <a:spcPct val="100000"/>
              </a:lnSpc>
              <a:spcBef>
                <a:spcPts val="0"/>
              </a:spcBef>
              <a:spcAft>
                <a:spcPts val="600"/>
              </a:spcAft>
              <a:buClr>
                <a:srgbClr val="E41F18"/>
              </a:buClr>
              <a:buNone/>
              <a:defRPr sz="160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 / Click icons to add content</a:t>
            </a:r>
            <a:endParaRPr/>
          </a:p>
          <a:p>
            <a:pPr lvl="1">
              <a:defRPr/>
            </a:pPr>
            <a:r>
              <a:rPr lang="en-GB"/>
              <a:t>Second level</a:t>
            </a:r>
            <a:endParaRPr/>
          </a:p>
          <a:p>
            <a:pPr lvl="2">
              <a:defRPr/>
            </a:pPr>
            <a:r>
              <a:rPr lang="en-GB"/>
              <a:t>Third level</a:t>
            </a:r>
            <a:endParaRPr/>
          </a:p>
          <a:p>
            <a:pPr lvl="3">
              <a:defRPr/>
            </a:pPr>
            <a:r>
              <a:rPr lang="en-GB"/>
              <a:t>Fourth level</a:t>
            </a:r>
            <a:endParaRPr/>
          </a:p>
        </p:txBody>
      </p:sp>
      <p:sp>
        <p:nvSpPr>
          <p:cNvPr id="7" name="Text Placeholder 8"/>
          <p:cNvSpPr>
            <a:spLocks noGrp="1"/>
          </p:cNvSpPr>
          <p:nvPr>
            <p:ph type="body" sz="quarter" idx="20" hasCustomPrompt="1"/>
          </p:nvPr>
        </p:nvSpPr>
        <p:spPr bwMode="auto">
          <a:xfrm>
            <a:off x="8106131" y="1158403"/>
            <a:ext cx="3781069" cy="298450"/>
          </a:xfrm>
          <a:prstGeom prst="rect">
            <a:avLst/>
          </a:prstGeom>
        </p:spPr>
        <p:txBody>
          <a:bodyPr tIns="0" bIns="0" anchor="ctr"/>
          <a:lstStyle>
            <a:lvl1pPr>
              <a:defRPr lang="en-US" sz="1600" b="1">
                <a:solidFill>
                  <a:schemeClr val="accent1"/>
                </a:solidFill>
              </a:defRPr>
            </a:lvl1pPr>
          </a:lstStyle>
          <a:p>
            <a:pPr marL="0" lvl="0" indent="0">
              <a:lnSpc>
                <a:spcPct val="100000"/>
              </a:lnSpc>
              <a:spcBef>
                <a:spcPts val="0"/>
              </a:spcBef>
              <a:spcAft>
                <a:spcPts val="0"/>
              </a:spcAft>
              <a:buClr>
                <a:srgbClr val="E41F18"/>
              </a:buClr>
              <a:buNone/>
              <a:defRPr/>
            </a:pPr>
            <a:r>
              <a:rPr lang="en-US"/>
              <a:t>Click to edit Sub-Title</a:t>
            </a:r>
            <a:endParaRPr/>
          </a:p>
        </p:txBody>
      </p:sp>
      <p:sp>
        <p:nvSpPr>
          <p:cNvPr id="8" name="Picture Placeholder 3"/>
          <p:cNvSpPr>
            <a:spLocks noGrp="1"/>
          </p:cNvSpPr>
          <p:nvPr>
            <p:ph type="pic" sz="quarter" idx="18"/>
          </p:nvPr>
        </p:nvSpPr>
        <p:spPr bwMode="auto">
          <a:xfrm>
            <a:off x="8106131" y="1682750"/>
            <a:ext cx="3781069" cy="4446587"/>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endParaRPr lang="en-US"/>
          </a:p>
        </p:txBody>
      </p:sp>
      <p:sp>
        <p:nvSpPr>
          <p:cNvPr id="9"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10" name="Rectangle 13"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1"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2"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Content_HalfPage">
    <p:spTree>
      <p:nvGrpSpPr>
        <p:cNvPr id="1" name=""/>
        <p:cNvGrpSpPr/>
        <p:nvPr/>
      </p:nvGrpSpPr>
      <p:grpSpPr bwMode="auto">
        <a:xfrm>
          <a:off x="0" y="0"/>
          <a:ext cx="0" cy="0"/>
          <a:chOff x="0" y="0"/>
          <a:chExt cx="0" cy="0"/>
        </a:xfrm>
      </p:grpSpPr>
      <p:sp>
        <p:nvSpPr>
          <p:cNvPr id="4" name="Title 1"/>
          <p:cNvSpPr>
            <a:spLocks noGrp="1"/>
          </p:cNvSpPr>
          <p:nvPr>
            <p:ph type="title" hasCustomPrompt="1"/>
          </p:nvPr>
        </p:nvSpPr>
        <p:spPr bwMode="auto">
          <a:xfrm>
            <a:off x="905254" y="394571"/>
            <a:ext cx="5015712"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5" name="Content Placeholder 3"/>
          <p:cNvSpPr>
            <a:spLocks noGrp="1"/>
          </p:cNvSpPr>
          <p:nvPr>
            <p:ph sz="quarter" idx="19" hasCustomPrompt="1"/>
          </p:nvPr>
        </p:nvSpPr>
        <p:spPr bwMode="auto">
          <a:xfrm>
            <a:off x="325439" y="1149350"/>
            <a:ext cx="5595527" cy="4979987"/>
          </a:xfrm>
          <a:prstGeom prst="rect">
            <a:avLst/>
          </a:prstGeom>
        </p:spPr>
        <p:txBody>
          <a:bodyPr tIns="0" bIns="0"/>
          <a:lstStyle>
            <a:lvl1pPr marL="0" indent="0">
              <a:lnSpc>
                <a:spcPct val="100000"/>
              </a:lnSpc>
              <a:spcBef>
                <a:spcPts val="0"/>
              </a:spcBef>
              <a:spcAft>
                <a:spcPts val="600"/>
              </a:spcAft>
              <a:buClr>
                <a:srgbClr val="E41F18"/>
              </a:buClr>
              <a:buNone/>
              <a:defRPr sz="160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 / Click icons to add content</a:t>
            </a:r>
            <a:endParaRPr/>
          </a:p>
          <a:p>
            <a:pPr lvl="1">
              <a:defRPr/>
            </a:pPr>
            <a:r>
              <a:rPr lang="en-GB"/>
              <a:t>Second level</a:t>
            </a:r>
            <a:endParaRPr/>
          </a:p>
          <a:p>
            <a:pPr lvl="2">
              <a:defRPr/>
            </a:pPr>
            <a:r>
              <a:rPr lang="en-GB"/>
              <a:t>Third level</a:t>
            </a:r>
            <a:endParaRPr/>
          </a:p>
          <a:p>
            <a:pPr lvl="3">
              <a:defRPr/>
            </a:pPr>
            <a:r>
              <a:rPr lang="en-GB"/>
              <a:t>Fourth level</a:t>
            </a:r>
            <a:endParaRPr/>
          </a:p>
        </p:txBody>
      </p:sp>
      <p:sp>
        <p:nvSpPr>
          <p:cNvPr id="6" name="Picture Placeholder 3"/>
          <p:cNvSpPr>
            <a:spLocks noGrp="1"/>
          </p:cNvSpPr>
          <p:nvPr>
            <p:ph type="pic" sz="quarter" idx="18"/>
          </p:nvPr>
        </p:nvSpPr>
        <p:spPr bwMode="auto">
          <a:xfrm>
            <a:off x="6165410" y="0"/>
            <a:ext cx="6026589" cy="6858000"/>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endParaRPr lang="en-US"/>
          </a:p>
        </p:txBody>
      </p:sp>
      <p:sp>
        <p:nvSpPr>
          <p:cNvPr id="7" name="Text Placeholder 8"/>
          <p:cNvSpPr>
            <a:spLocks noGrp="1"/>
          </p:cNvSpPr>
          <p:nvPr>
            <p:ph type="body" sz="quarter" idx="17" hasCustomPrompt="1"/>
          </p:nvPr>
        </p:nvSpPr>
        <p:spPr bwMode="auto">
          <a:xfrm>
            <a:off x="6742597" y="5618239"/>
            <a:ext cx="5306128" cy="322262"/>
          </a:xfrm>
          <a:prstGeom prst="rect">
            <a:avLst/>
          </a:prstGeom>
          <a:solidFill>
            <a:srgbClr val="120742"/>
          </a:solidFill>
        </p:spPr>
        <p:txBody>
          <a:bodyPr anchor="ctr"/>
          <a:lstStyle>
            <a:lvl1pPr marL="0" indent="0" algn="r">
              <a:buNone/>
              <a:defRPr sz="1400" b="0" i="0">
                <a:solidFill>
                  <a:schemeClr val="bg1"/>
                </a:solidFill>
              </a:defRPr>
            </a:lvl1pPr>
          </a:lstStyle>
          <a:p>
            <a:pPr lvl="0">
              <a:defRPr/>
            </a:pPr>
            <a:r>
              <a:rPr lang="en-GB"/>
              <a:t>Image label (Locations)</a:t>
            </a:r>
            <a:endParaRPr lang="en-US"/>
          </a:p>
        </p:txBody>
      </p:sp>
      <p:sp>
        <p:nvSpPr>
          <p:cNvPr id="8" name="Text Placeholder 3"/>
          <p:cNvSpPr>
            <a:spLocks noGrp="1"/>
          </p:cNvSpPr>
          <p:nvPr>
            <p:ph type="body" sz="quarter" idx="11" hasCustomPrompt="1"/>
          </p:nvPr>
        </p:nvSpPr>
        <p:spPr bwMode="auto">
          <a:xfrm>
            <a:off x="334964" y="6432480"/>
            <a:ext cx="3277368"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9" name="Rectangle 16"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0"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1"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Content_HalfPage_Subtitle">
    <p:spTree>
      <p:nvGrpSpPr>
        <p:cNvPr id="1" name=""/>
        <p:cNvGrpSpPr/>
        <p:nvPr/>
      </p:nvGrpSpPr>
      <p:grpSpPr bwMode="auto">
        <a:xfrm>
          <a:off x="0" y="0"/>
          <a:ext cx="0" cy="0"/>
          <a:chOff x="0" y="0"/>
          <a:chExt cx="0" cy="0"/>
        </a:xfrm>
      </p:grpSpPr>
      <p:sp>
        <p:nvSpPr>
          <p:cNvPr id="4" name="Title 1"/>
          <p:cNvSpPr>
            <a:spLocks noGrp="1"/>
          </p:cNvSpPr>
          <p:nvPr>
            <p:ph type="title" hasCustomPrompt="1"/>
          </p:nvPr>
        </p:nvSpPr>
        <p:spPr bwMode="auto">
          <a:xfrm>
            <a:off x="905254" y="394571"/>
            <a:ext cx="5015712"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5" name="Text Placeholder 8"/>
          <p:cNvSpPr>
            <a:spLocks noGrp="1"/>
          </p:cNvSpPr>
          <p:nvPr>
            <p:ph type="body" sz="quarter" idx="19" hasCustomPrompt="1"/>
          </p:nvPr>
        </p:nvSpPr>
        <p:spPr bwMode="auto">
          <a:xfrm>
            <a:off x="325438" y="1149350"/>
            <a:ext cx="5590609" cy="298450"/>
          </a:xfrm>
          <a:prstGeom prst="rect">
            <a:avLst/>
          </a:prstGeom>
        </p:spPr>
        <p:txBody>
          <a:bodyPr tIns="0" bIns="0" anchor="ctr"/>
          <a:lstStyle>
            <a:lvl1pPr>
              <a:defRPr lang="en-US" sz="1600" b="1">
                <a:solidFill>
                  <a:schemeClr val="accent1"/>
                </a:solidFill>
              </a:defRPr>
            </a:lvl1pPr>
          </a:lstStyle>
          <a:p>
            <a:pPr marL="0" lvl="0" indent="0">
              <a:lnSpc>
                <a:spcPct val="100000"/>
              </a:lnSpc>
              <a:spcBef>
                <a:spcPts val="0"/>
              </a:spcBef>
              <a:spcAft>
                <a:spcPts val="0"/>
              </a:spcAft>
              <a:buClr>
                <a:srgbClr val="E41F18"/>
              </a:buClr>
              <a:buNone/>
              <a:defRPr/>
            </a:pPr>
            <a:r>
              <a:rPr lang="en-US"/>
              <a:t>Click to edit Sub-Title</a:t>
            </a:r>
            <a:endParaRPr/>
          </a:p>
        </p:txBody>
      </p:sp>
      <p:sp>
        <p:nvSpPr>
          <p:cNvPr id="6" name="Content Placeholder 3"/>
          <p:cNvSpPr>
            <a:spLocks noGrp="1"/>
          </p:cNvSpPr>
          <p:nvPr>
            <p:ph sz="quarter" idx="20" hasCustomPrompt="1"/>
          </p:nvPr>
        </p:nvSpPr>
        <p:spPr bwMode="auto">
          <a:xfrm>
            <a:off x="325439" y="1692998"/>
            <a:ext cx="5595527" cy="4436339"/>
          </a:xfrm>
          <a:prstGeom prst="rect">
            <a:avLst/>
          </a:prstGeom>
        </p:spPr>
        <p:txBody>
          <a:bodyPr tIns="0" bIns="0"/>
          <a:lstStyle>
            <a:lvl1pPr marL="0" indent="0">
              <a:lnSpc>
                <a:spcPct val="100000"/>
              </a:lnSpc>
              <a:spcBef>
                <a:spcPts val="0"/>
              </a:spcBef>
              <a:spcAft>
                <a:spcPts val="600"/>
              </a:spcAft>
              <a:buClr>
                <a:srgbClr val="E41F18"/>
              </a:buClr>
              <a:buNone/>
              <a:defRPr sz="160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 / Click icons to add content</a:t>
            </a:r>
            <a:endParaRPr/>
          </a:p>
          <a:p>
            <a:pPr lvl="1">
              <a:defRPr/>
            </a:pPr>
            <a:r>
              <a:rPr lang="en-GB"/>
              <a:t>Second level</a:t>
            </a:r>
            <a:endParaRPr/>
          </a:p>
          <a:p>
            <a:pPr lvl="2">
              <a:defRPr/>
            </a:pPr>
            <a:r>
              <a:rPr lang="en-GB"/>
              <a:t>Third level</a:t>
            </a:r>
            <a:endParaRPr/>
          </a:p>
          <a:p>
            <a:pPr lvl="3">
              <a:defRPr/>
            </a:pPr>
            <a:r>
              <a:rPr lang="en-GB"/>
              <a:t>Fourth level</a:t>
            </a:r>
            <a:endParaRPr/>
          </a:p>
        </p:txBody>
      </p:sp>
      <p:sp>
        <p:nvSpPr>
          <p:cNvPr id="7" name="Picture Placeholder 3"/>
          <p:cNvSpPr>
            <a:spLocks noGrp="1"/>
          </p:cNvSpPr>
          <p:nvPr>
            <p:ph type="pic" sz="quarter" idx="18"/>
          </p:nvPr>
        </p:nvSpPr>
        <p:spPr bwMode="auto">
          <a:xfrm>
            <a:off x="6165410" y="0"/>
            <a:ext cx="6026589" cy="6858000"/>
          </a:xfrm>
          <a:prstGeom prst="rect">
            <a:avLst/>
          </a:prstGeom>
        </p:spPr>
        <p:txBody>
          <a:bodyPr tIns="0" bIns="0"/>
          <a:lstStyle>
            <a:lvl1pPr>
              <a:defRPr lang="en-US" sz="1600">
                <a:solidFill>
                  <a:schemeClr val="accent1"/>
                </a:solidFill>
              </a:defRPr>
            </a:lvl1pPr>
          </a:lstStyle>
          <a:p>
            <a:pPr marL="0" lvl="0" indent="0">
              <a:lnSpc>
                <a:spcPct val="100000"/>
              </a:lnSpc>
              <a:spcBef>
                <a:spcPts val="0"/>
              </a:spcBef>
              <a:spcAft>
                <a:spcPts val="600"/>
              </a:spcAft>
              <a:buClr>
                <a:srgbClr val="E41F18"/>
              </a:buClr>
              <a:buNone/>
              <a:defRPr/>
            </a:pPr>
            <a:endParaRPr lang="en-US"/>
          </a:p>
        </p:txBody>
      </p:sp>
      <p:sp>
        <p:nvSpPr>
          <p:cNvPr id="8" name="Text Placeholder 3"/>
          <p:cNvSpPr>
            <a:spLocks noGrp="1"/>
          </p:cNvSpPr>
          <p:nvPr>
            <p:ph type="body" sz="quarter" idx="11" hasCustomPrompt="1"/>
          </p:nvPr>
        </p:nvSpPr>
        <p:spPr bwMode="auto">
          <a:xfrm>
            <a:off x="334964" y="6432480"/>
            <a:ext cx="2795862"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9" name="Text Placeholder 8"/>
          <p:cNvSpPr>
            <a:spLocks noGrp="1"/>
          </p:cNvSpPr>
          <p:nvPr>
            <p:ph type="body" sz="quarter" idx="17" hasCustomPrompt="1"/>
          </p:nvPr>
        </p:nvSpPr>
        <p:spPr bwMode="auto">
          <a:xfrm>
            <a:off x="6742597" y="5618239"/>
            <a:ext cx="5306128" cy="322262"/>
          </a:xfrm>
          <a:prstGeom prst="rect">
            <a:avLst/>
          </a:prstGeom>
          <a:solidFill>
            <a:srgbClr val="120742"/>
          </a:solidFill>
        </p:spPr>
        <p:txBody>
          <a:bodyPr anchor="ctr"/>
          <a:lstStyle>
            <a:lvl1pPr marL="0" indent="0" algn="r">
              <a:buNone/>
              <a:defRPr sz="1400" b="0" i="0">
                <a:solidFill>
                  <a:schemeClr val="bg1"/>
                </a:solidFill>
              </a:defRPr>
            </a:lvl1pPr>
          </a:lstStyle>
          <a:p>
            <a:pPr lvl="0">
              <a:defRPr/>
            </a:pPr>
            <a:r>
              <a:rPr lang="en-GB"/>
              <a:t>Image label (Locations)</a:t>
            </a:r>
            <a:endParaRPr lang="en-US"/>
          </a:p>
        </p:txBody>
      </p:sp>
      <p:sp>
        <p:nvSpPr>
          <p:cNvPr id="10" name="Rectangle 19"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1"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2"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Content_Video Slide">
    <p:spTree>
      <p:nvGrpSpPr>
        <p:cNvPr id="1" name=""/>
        <p:cNvGrpSpPr/>
        <p:nvPr/>
      </p:nvGrpSpPr>
      <p:grpSpPr bwMode="auto">
        <a:xfrm>
          <a:off x="0" y="0"/>
          <a:ext cx="0" cy="0"/>
          <a:chOff x="0" y="0"/>
          <a:chExt cx="0" cy="0"/>
        </a:xfrm>
      </p:grpSpPr>
      <p:sp>
        <p:nvSpPr>
          <p:cNvPr id="4"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5" name="Media Placeholder 8"/>
          <p:cNvSpPr>
            <a:spLocks noGrp="1"/>
          </p:cNvSpPr>
          <p:nvPr>
            <p:ph type="media" sz="quarter" idx="15"/>
          </p:nvPr>
        </p:nvSpPr>
        <p:spPr bwMode="auto">
          <a:xfrm>
            <a:off x="325911" y="1162739"/>
            <a:ext cx="11563200" cy="4971600"/>
          </a:xfrm>
          <a:prstGeom prst="rect">
            <a:avLst/>
          </a:prstGeom>
        </p:spPr>
        <p:txBody>
          <a:bodyPr/>
          <a:lstStyle>
            <a:lvl1pPr>
              <a:defRPr lang="en-GB" sz="1600">
                <a:solidFill>
                  <a:schemeClr val="accent1"/>
                </a:solidFill>
                <a:latin typeface="+mn-lt"/>
                <a:ea typeface="+mn-ea"/>
                <a:cs typeface="+mn-cs"/>
              </a:defRPr>
            </a:lvl1pPr>
          </a:lstStyle>
          <a:p>
            <a:pPr marL="0" lvl="0" indent="0" algn="l" defTabSz="914400">
              <a:lnSpc>
                <a:spcPct val="100000"/>
              </a:lnSpc>
              <a:spcBef>
                <a:spcPts val="0"/>
              </a:spcBef>
              <a:spcAft>
                <a:spcPts val="600"/>
              </a:spcAft>
              <a:buClr>
                <a:srgbClr val="E41F18"/>
              </a:buClr>
              <a:buFont typeface="Arial"/>
              <a:buNone/>
              <a:defRPr/>
            </a:pPr>
            <a:endParaRPr lang="en-GB"/>
          </a:p>
        </p:txBody>
      </p:sp>
      <p:sp>
        <p:nvSpPr>
          <p:cNvPr id="6"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7" name="Rectangle 12"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8"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9"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Content_Video Slide_Subtitle">
    <p:spTree>
      <p:nvGrpSpPr>
        <p:cNvPr id="1" name=""/>
        <p:cNvGrpSpPr/>
        <p:nvPr/>
      </p:nvGrpSpPr>
      <p:grpSpPr bwMode="auto">
        <a:xfrm>
          <a:off x="0" y="0"/>
          <a:ext cx="0" cy="0"/>
          <a:chOff x="0" y="0"/>
          <a:chExt cx="0" cy="0"/>
        </a:xfrm>
      </p:grpSpPr>
      <p:sp>
        <p:nvSpPr>
          <p:cNvPr id="4" name="Title 1"/>
          <p:cNvSpPr>
            <a:spLocks noGrp="1"/>
          </p:cNvSpPr>
          <p:nvPr>
            <p:ph type="title" hasCustomPrompt="1"/>
          </p:nvPr>
        </p:nvSpPr>
        <p:spPr bwMode="auto">
          <a:xfrm>
            <a:off x="905254" y="394571"/>
            <a:ext cx="10981946" cy="519829"/>
          </a:xfrm>
          <a:prstGeom prst="rect">
            <a:avLst/>
          </a:prstGeom>
        </p:spPr>
        <p:txBody>
          <a:bodyPr anchor="t" anchorCtr="0"/>
          <a:lstStyle>
            <a:lvl1pPr>
              <a:defRPr sz="3200" cap="none">
                <a:solidFill>
                  <a:schemeClr val="accent1"/>
                </a:solidFill>
                <a:latin typeface="Arial Black"/>
              </a:defRPr>
            </a:lvl1pPr>
          </a:lstStyle>
          <a:p>
            <a:pPr>
              <a:defRPr/>
            </a:pPr>
            <a:r>
              <a:rPr lang="en-GB"/>
              <a:t>Title</a:t>
            </a:r>
            <a:endParaRPr lang="en-US"/>
          </a:p>
        </p:txBody>
      </p:sp>
      <p:sp>
        <p:nvSpPr>
          <p:cNvPr id="5" name="Content Placeholder 3"/>
          <p:cNvSpPr>
            <a:spLocks noGrp="1"/>
          </p:cNvSpPr>
          <p:nvPr>
            <p:ph sz="quarter" idx="16" hasCustomPrompt="1"/>
          </p:nvPr>
        </p:nvSpPr>
        <p:spPr bwMode="auto">
          <a:xfrm>
            <a:off x="325439" y="1149351"/>
            <a:ext cx="11561761" cy="298450"/>
          </a:xfrm>
          <a:prstGeom prst="rect">
            <a:avLst/>
          </a:prstGeom>
        </p:spPr>
        <p:txBody>
          <a:bodyPr tIns="0" bIns="0" anchor="ctr"/>
          <a:lstStyle>
            <a:lvl1pPr marL="0" indent="0">
              <a:lnSpc>
                <a:spcPct val="100000"/>
              </a:lnSpc>
              <a:spcBef>
                <a:spcPts val="0"/>
              </a:spcBef>
              <a:spcAft>
                <a:spcPts val="0"/>
              </a:spcAft>
              <a:buClr>
                <a:srgbClr val="E41F18"/>
              </a:buClr>
              <a:buNone/>
              <a:defRPr sz="1600" b="1">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Sub-Title</a:t>
            </a:r>
            <a:endParaRPr/>
          </a:p>
        </p:txBody>
      </p:sp>
      <p:sp>
        <p:nvSpPr>
          <p:cNvPr id="6" name="Media Placeholder 8"/>
          <p:cNvSpPr>
            <a:spLocks noGrp="1"/>
          </p:cNvSpPr>
          <p:nvPr>
            <p:ph type="media" sz="quarter" idx="15"/>
          </p:nvPr>
        </p:nvSpPr>
        <p:spPr bwMode="auto">
          <a:xfrm>
            <a:off x="325911" y="1674891"/>
            <a:ext cx="11563200" cy="4459448"/>
          </a:xfrm>
          <a:prstGeom prst="rect">
            <a:avLst/>
          </a:prstGeom>
        </p:spPr>
        <p:txBody>
          <a:bodyPr/>
          <a:lstStyle>
            <a:lvl1pPr>
              <a:defRPr lang="en-GB" sz="1600">
                <a:solidFill>
                  <a:schemeClr val="accent1"/>
                </a:solidFill>
                <a:latin typeface="+mn-lt"/>
                <a:ea typeface="+mn-ea"/>
                <a:cs typeface="+mn-cs"/>
              </a:defRPr>
            </a:lvl1pPr>
          </a:lstStyle>
          <a:p>
            <a:pPr marL="0" lvl="0" indent="0" algn="l" defTabSz="914400">
              <a:lnSpc>
                <a:spcPct val="100000"/>
              </a:lnSpc>
              <a:spcBef>
                <a:spcPts val="0"/>
              </a:spcBef>
              <a:spcAft>
                <a:spcPts val="600"/>
              </a:spcAft>
              <a:buClr>
                <a:srgbClr val="E41F18"/>
              </a:buClr>
              <a:buFont typeface="Arial"/>
              <a:buNone/>
              <a:defRPr/>
            </a:pPr>
            <a:endParaRPr lang="en-GB"/>
          </a:p>
        </p:txBody>
      </p:sp>
      <p:sp>
        <p:nvSpPr>
          <p:cNvPr id="7"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sp>
        <p:nvSpPr>
          <p:cNvPr id="8" name="Rectangle 11"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9"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10"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PhAnim="0" userDrawn="1">
  <p:cSld name="Title Slide">
    <p:spTree>
      <p:nvGrpSpPr>
        <p:cNvPr id="1" name=""/>
        <p:cNvGrpSpPr/>
        <p:nvPr/>
      </p:nvGrpSpPr>
      <p:grpSpPr bwMode="auto">
        <a:xfrm>
          <a:off x="0" y="0"/>
          <a:ext cx="0" cy="0"/>
          <a:chOff x="0" y="0"/>
          <a:chExt cx="0" cy="0"/>
        </a:xfrm>
      </p:grpSpPr>
      <p:sp>
        <p:nvSpPr>
          <p:cNvPr id="4" name="Title 1"/>
          <p:cNvSpPr>
            <a:spLocks noGrp="1"/>
          </p:cNvSpPr>
          <p:nvPr>
            <p:ph type="ctrTitle"/>
          </p:nvPr>
        </p:nvSpPr>
        <p:spPr bwMode="auto">
          <a:xfrm>
            <a:off x="1524000" y="1122363"/>
            <a:ext cx="9144000" cy="2387600"/>
          </a:xfrm>
        </p:spPr>
        <p:txBody>
          <a:bodyPr anchor="b"/>
          <a:lstStyle>
            <a:lvl1pPr algn="ctr">
              <a:defRPr sz="6000"/>
            </a:lvl1pPr>
          </a:lstStyle>
          <a:p>
            <a:pPr>
              <a:defRPr/>
            </a:pPr>
            <a:r>
              <a:rPr lang="en-GB"/>
              <a:t>Click to edit Master title style</a:t>
            </a:r>
            <a:endParaRPr lang="en-US"/>
          </a:p>
        </p:txBody>
      </p:sp>
      <p:sp>
        <p:nvSpPr>
          <p:cNvPr id="5" name="Subtitle 2"/>
          <p:cNvSpPr>
            <a:spLocks noGrp="1"/>
          </p:cNvSpPr>
          <p:nvPr>
            <p:ph type="subTitle" idx="1"/>
          </p:nvPr>
        </p:nvSpPr>
        <p:spPr bwMode="auto">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a:defRPr/>
            </a:pPr>
            <a:r>
              <a:rPr lang="en-GB"/>
              <a:t>Click to edit Master subtitle style</a:t>
            </a:r>
            <a:endParaRPr lang="en-US"/>
          </a:p>
        </p:txBody>
      </p:sp>
      <p:sp>
        <p:nvSpPr>
          <p:cNvPr id="6" name="Rectangle 6"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7" name="Picture Placeholder 4"/>
          <p:cNvSpPr>
            <a:spLocks noGrp="1"/>
          </p:cNvSpPr>
          <p:nvPr>
            <p:ph type="pic" sz="quarter" idx="14" hasCustomPrompt="1"/>
          </p:nvPr>
        </p:nvSpPr>
        <p:spPr bwMode="auto">
          <a:xfrm>
            <a:off x="8931265" y="6318050"/>
            <a:ext cx="958170" cy="365126"/>
          </a:xfrm>
          <a:prstGeom prst="rect">
            <a:avLst/>
          </a:prstGeom>
        </p:spPr>
        <p:txBody>
          <a:bodyPr/>
          <a:lstStyle>
            <a:lvl1pPr marL="0" indent="0">
              <a:buNone/>
              <a:defRPr sz="1200">
                <a:solidFill>
                  <a:schemeClr val="accent1"/>
                </a:solidFill>
                <a:latin typeface="Arial"/>
              </a:defRPr>
            </a:lvl1pPr>
          </a:lstStyle>
          <a:p>
            <a:pPr>
              <a:defRPr/>
            </a:pPr>
            <a:r>
              <a:rPr lang="en-US"/>
              <a:t>Partner logo</a:t>
            </a:r>
            <a:endParaRPr/>
          </a:p>
        </p:txBody>
      </p:sp>
      <p:pic>
        <p:nvPicPr>
          <p:cNvPr id="8" name="Picture Placeholder 8"/>
          <p:cNvPicPr>
            <a:picLocks noChangeAspect="1"/>
          </p:cNvPicPr>
          <p:nvPr userDrawn="1"/>
        </p:nvPicPr>
        <p:blipFill>
          <a:blip r:embed="rId2"/>
          <a:srcRect l="-1542" r="60439"/>
          <a:stretch/>
        </p:blipFill>
        <p:spPr bwMode="auto">
          <a:xfrm>
            <a:off x="9889434" y="6153206"/>
            <a:ext cx="2302311" cy="620446"/>
          </a:xfrm>
          <a:prstGeom prst="rect">
            <a:avLst/>
          </a:prstGeom>
        </p:spPr>
      </p:pic>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PhAnim="0" type="twoTxTwoObj" userDrawn="1">
  <p:cSld name="Comparison">
    <p:spTree>
      <p:nvGrpSpPr>
        <p:cNvPr id="1" name=""/>
        <p:cNvGrpSpPr/>
        <p:nvPr/>
      </p:nvGrpSpPr>
      <p:grpSpPr bwMode="auto">
        <a:xfrm>
          <a:off x="0" y="0"/>
          <a:ext cx="0" cy="0"/>
          <a:chOff x="0" y="0"/>
          <a:chExt cx="0" cy="0"/>
        </a:xfrm>
      </p:grpSpPr>
      <p:sp>
        <p:nvSpPr>
          <p:cNvPr id="4" name="Title 1"/>
          <p:cNvSpPr>
            <a:spLocks noGrp="1"/>
          </p:cNvSpPr>
          <p:nvPr>
            <p:ph type="title"/>
          </p:nvPr>
        </p:nvSpPr>
        <p:spPr bwMode="auto">
          <a:xfrm>
            <a:off x="839788" y="365125"/>
            <a:ext cx="10515600" cy="1325563"/>
          </a:xfrm>
        </p:spPr>
        <p:txBody>
          <a:bodyPr/>
          <a:lstStyle/>
          <a:p>
            <a:pPr>
              <a:defRPr/>
            </a:pPr>
            <a:r>
              <a:rPr lang="en-GB"/>
              <a:t>Click to edit Master title style</a:t>
            </a:r>
            <a:endParaRPr lang="en-US"/>
          </a:p>
        </p:txBody>
      </p:sp>
      <p:sp>
        <p:nvSpPr>
          <p:cNvPr id="5" name="Text Placeholder 2"/>
          <p:cNvSpPr>
            <a:spLocks noGrp="1"/>
          </p:cNvSpPr>
          <p:nvPr>
            <p:ph type="body" idx="1"/>
          </p:nvPr>
        </p:nvSpPr>
        <p:spPr bwMode="auto">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GB"/>
              <a:t>Click to edit Master text styles</a:t>
            </a:r>
            <a:endParaRPr/>
          </a:p>
        </p:txBody>
      </p:sp>
      <p:sp>
        <p:nvSpPr>
          <p:cNvPr id="6" name="Content Placeholder 3"/>
          <p:cNvSpPr>
            <a:spLocks noGrp="1"/>
          </p:cNvSpPr>
          <p:nvPr>
            <p:ph sz="half" idx="2"/>
          </p:nvPr>
        </p:nvSpPr>
        <p:spPr bwMode="auto">
          <a:xfrm>
            <a:off x="839788" y="2505074"/>
            <a:ext cx="5157787" cy="3684588"/>
          </a:xfrm>
        </p:spPr>
        <p:txBody>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
        <p:nvSpPr>
          <p:cNvPr id="7" name="Text Placeholder 4"/>
          <p:cNvSpPr>
            <a:spLocks noGrp="1"/>
          </p:cNvSpPr>
          <p:nvPr>
            <p:ph type="body" sz="quarter" idx="3"/>
          </p:nvPr>
        </p:nvSpPr>
        <p:spPr bwMode="auto">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GB"/>
              <a:t>Click to edit Master text styles</a:t>
            </a:r>
            <a:endParaRPr/>
          </a:p>
        </p:txBody>
      </p:sp>
      <p:sp>
        <p:nvSpPr>
          <p:cNvPr id="8" name="Content Placeholder 5"/>
          <p:cNvSpPr>
            <a:spLocks noGrp="1"/>
          </p:cNvSpPr>
          <p:nvPr>
            <p:ph sz="quarter" idx="4"/>
          </p:nvPr>
        </p:nvSpPr>
        <p:spPr bwMode="auto">
          <a:xfrm>
            <a:off x="6172200" y="2505074"/>
            <a:ext cx="5183188" cy="3684588"/>
          </a:xfrm>
        </p:spPr>
        <p:txBody>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
        <p:nvSpPr>
          <p:cNvPr id="9" name="Date Placeholder 6"/>
          <p:cNvSpPr>
            <a:spLocks noGrp="1"/>
          </p:cNvSpPr>
          <p:nvPr>
            <p:ph type="dt" sz="half" idx="10"/>
          </p:nvPr>
        </p:nvSpPr>
        <p:spPr bwMode="auto"/>
        <p:txBody>
          <a:bodyPr/>
          <a:lstStyle/>
          <a:p>
            <a:pPr>
              <a:defRPr/>
            </a:pPr>
            <a:fld id="{9BCD86E4-63E0-F740-A65D-19FA676B1081}" type="datetimeFigureOut">
              <a:rPr lang="en-US"/>
              <a:t>7/11/2024</a:t>
            </a:fld>
            <a:endParaRPr lang="en-US"/>
          </a:p>
        </p:txBody>
      </p:sp>
      <p:sp>
        <p:nvSpPr>
          <p:cNvPr id="10" name="Slide Number Placeholder 8"/>
          <p:cNvSpPr>
            <a:spLocks noGrp="1"/>
          </p:cNvSpPr>
          <p:nvPr>
            <p:ph type="sldNum" sz="quarter" idx="12"/>
          </p:nvPr>
        </p:nvSpPr>
        <p:spPr bwMode="auto"/>
        <p:txBody>
          <a:bodyPr/>
          <a:lstStyle/>
          <a:p>
            <a:pPr>
              <a:defRPr/>
            </a:pPr>
            <a:fld id="{11E70006-CDA3-E044-BEF7-40A57D243F45}" type="slidenum">
              <a:rPr lang="en-US"/>
              <a:t>‹#›</a:t>
            </a:fld>
            <a:endParaRPr lang="en-US"/>
          </a:p>
        </p:txBody>
      </p:sp>
      <p:sp>
        <p:nvSpPr>
          <p:cNvPr id="11" name="Rectangle 10" descr="Red box"/>
          <p:cNvSpPr/>
          <p:nvPr userDrawn="1"/>
        </p:nvSpPr>
        <p:spPr bwMode="auto">
          <a:xfrm>
            <a:off x="0" y="394570"/>
            <a:ext cx="651353" cy="519830"/>
          </a:xfrm>
          <a:prstGeom prst="rect">
            <a:avLst/>
          </a:prstGeom>
          <a:solidFill>
            <a:srgbClr val="EB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PhAnim="0" userDrawn="1">
  <p:cSld name="1_Content_Open page">
    <p:spTree>
      <p:nvGrpSpPr>
        <p:cNvPr id="1" name=""/>
        <p:cNvGrpSpPr/>
        <p:nvPr/>
      </p:nvGrpSpPr>
      <p:grpSpPr bwMode="auto">
        <a:xfrm>
          <a:off x="0" y="0"/>
          <a:ext cx="0" cy="0"/>
          <a:chOff x="0" y="0"/>
          <a:chExt cx="0" cy="0"/>
        </a:xfrm>
      </p:grpSpPr>
      <p:sp>
        <p:nvSpPr>
          <p:cNvPr id="4" name="Rectangle 4" descr="Red box"/>
          <p:cNvSpPr/>
          <p:nvPr userDrawn="1"/>
        </p:nvSpPr>
        <p:spPr bwMode="auto">
          <a:xfrm>
            <a:off x="0" y="394570"/>
            <a:ext cx="651353" cy="519830"/>
          </a:xfrm>
          <a:prstGeom prst="rect">
            <a:avLst/>
          </a:prstGeom>
          <a:solidFill>
            <a:srgbClr val="E41F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5" name="Title 1"/>
          <p:cNvSpPr>
            <a:spLocks noGrp="1"/>
          </p:cNvSpPr>
          <p:nvPr>
            <p:ph type="title" hasCustomPrompt="1"/>
          </p:nvPr>
        </p:nvSpPr>
        <p:spPr bwMode="auto">
          <a:xfrm>
            <a:off x="905254" y="394571"/>
            <a:ext cx="10981946" cy="519829"/>
          </a:xfrm>
          <a:prstGeom prst="rect">
            <a:avLst/>
          </a:prstGeom>
        </p:spPr>
        <p:txBody>
          <a:bodyPr anchor="ctr" anchorCtr="0">
            <a:normAutofit/>
          </a:bodyPr>
          <a:lstStyle>
            <a:lvl1pPr>
              <a:defRPr sz="2200" cap="none">
                <a:solidFill>
                  <a:schemeClr val="accent1"/>
                </a:solidFill>
                <a:latin typeface="Arial Black"/>
              </a:defRPr>
            </a:lvl1pPr>
          </a:lstStyle>
          <a:p>
            <a:pPr>
              <a:defRPr/>
            </a:pPr>
            <a:r>
              <a:rPr lang="en-GB"/>
              <a:t>Title </a:t>
            </a:r>
            <a:endParaRPr lang="en-US"/>
          </a:p>
        </p:txBody>
      </p:sp>
      <p:sp>
        <p:nvSpPr>
          <p:cNvPr id="6" name="Content Placeholder 3"/>
          <p:cNvSpPr>
            <a:spLocks noGrp="1"/>
          </p:cNvSpPr>
          <p:nvPr>
            <p:ph sz="quarter" idx="10" hasCustomPrompt="1"/>
          </p:nvPr>
        </p:nvSpPr>
        <p:spPr bwMode="auto">
          <a:xfrm>
            <a:off x="325439" y="1157898"/>
            <a:ext cx="11561761" cy="4971439"/>
          </a:xfrm>
          <a:prstGeom prst="rect">
            <a:avLst/>
          </a:prstGeom>
        </p:spPr>
        <p:txBody>
          <a:bodyPr tIns="0" bIns="0"/>
          <a:lstStyle>
            <a:lvl1pPr marL="0" indent="0">
              <a:lnSpc>
                <a:spcPct val="100000"/>
              </a:lnSpc>
              <a:spcBef>
                <a:spcPts val="0"/>
              </a:spcBef>
              <a:spcAft>
                <a:spcPts val="600"/>
              </a:spcAft>
              <a:buClr>
                <a:srgbClr val="E41F18"/>
              </a:buClr>
              <a:buNone/>
              <a:defRPr sz="1600">
                <a:solidFill>
                  <a:schemeClr val="accent1"/>
                </a:solidFill>
                <a:latin typeface="+mn-lt"/>
              </a:defRPr>
            </a:lvl1pPr>
            <a:lvl2pPr marL="271463" indent="-271463">
              <a:lnSpc>
                <a:spcPct val="100000"/>
              </a:lnSpc>
              <a:spcBef>
                <a:spcPts val="0"/>
              </a:spcBef>
              <a:spcAft>
                <a:spcPts val="600"/>
              </a:spcAft>
              <a:buClr>
                <a:srgbClr val="E41F18"/>
              </a:buClr>
              <a:defRPr sz="1600">
                <a:solidFill>
                  <a:schemeClr val="accent1"/>
                </a:solidFill>
                <a:latin typeface="+mn-lt"/>
              </a:defRPr>
            </a:lvl2pPr>
            <a:lvl3pPr marL="533400" indent="-261938">
              <a:lnSpc>
                <a:spcPct val="100000"/>
              </a:lnSpc>
              <a:spcBef>
                <a:spcPts val="0"/>
              </a:spcBef>
              <a:spcAft>
                <a:spcPts val="600"/>
              </a:spcAft>
              <a:buClr>
                <a:srgbClr val="E41F18"/>
              </a:buClr>
              <a:defRPr sz="1600">
                <a:solidFill>
                  <a:schemeClr val="accent1"/>
                </a:solidFill>
                <a:latin typeface="+mn-lt"/>
              </a:defRPr>
            </a:lvl3pPr>
            <a:lvl4pPr marL="806450" indent="-273050">
              <a:lnSpc>
                <a:spcPct val="100000"/>
              </a:lnSpc>
              <a:spcBef>
                <a:spcPts val="0"/>
              </a:spcBef>
              <a:spcAft>
                <a:spcPts val="600"/>
              </a:spcAft>
              <a:buClr>
                <a:srgbClr val="E41F18"/>
              </a:buClr>
              <a:defRPr sz="1600">
                <a:solidFill>
                  <a:schemeClr val="accent1"/>
                </a:solidFill>
                <a:latin typeface="+mn-lt"/>
              </a:defRPr>
            </a:lvl4pPr>
            <a:lvl5pPr>
              <a:buClr>
                <a:srgbClr val="E41F18"/>
              </a:buClr>
              <a:defRPr>
                <a:solidFill>
                  <a:srgbClr val="100A3F"/>
                </a:solidFill>
                <a:latin typeface="Arial"/>
              </a:defRPr>
            </a:lvl5pPr>
          </a:lstStyle>
          <a:p>
            <a:pPr lvl="0">
              <a:defRPr/>
            </a:pPr>
            <a:r>
              <a:rPr lang="en-GB"/>
              <a:t>Click to add text / Click icons to add content</a:t>
            </a:r>
            <a:endParaRPr/>
          </a:p>
          <a:p>
            <a:pPr lvl="1">
              <a:defRPr/>
            </a:pPr>
            <a:r>
              <a:rPr lang="en-GB"/>
              <a:t>Second level</a:t>
            </a:r>
            <a:endParaRPr/>
          </a:p>
          <a:p>
            <a:pPr lvl="2">
              <a:defRPr/>
            </a:pPr>
            <a:r>
              <a:rPr lang="en-GB"/>
              <a:t>Third level</a:t>
            </a:r>
            <a:endParaRPr/>
          </a:p>
          <a:p>
            <a:pPr lvl="3">
              <a:defRPr/>
            </a:pPr>
            <a:r>
              <a:rPr lang="en-GB"/>
              <a:t>Fourth level</a:t>
            </a:r>
            <a:endParaRPr/>
          </a:p>
        </p:txBody>
      </p:sp>
      <p:sp>
        <p:nvSpPr>
          <p:cNvPr id="7" name="Text Placeholder 3"/>
          <p:cNvSpPr>
            <a:spLocks noGrp="1"/>
          </p:cNvSpPr>
          <p:nvPr>
            <p:ph type="body" sz="quarter" idx="11" hasCustomPrompt="1"/>
          </p:nvPr>
        </p:nvSpPr>
        <p:spPr bwMode="auto">
          <a:xfrm>
            <a:off x="334964" y="6432480"/>
            <a:ext cx="5394384" cy="269150"/>
          </a:xfrm>
          <a:prstGeom prst="rect">
            <a:avLst/>
          </a:prstGeom>
        </p:spPr>
        <p:txBody>
          <a:bodyPr anchor="b"/>
          <a:lstStyle>
            <a:lvl1pPr marL="0" indent="0">
              <a:buNone/>
              <a:defRPr sz="1200">
                <a:solidFill>
                  <a:schemeClr val="accent1"/>
                </a:solidFill>
              </a:defRPr>
            </a:lvl1pPr>
          </a:lstStyle>
          <a:p>
            <a:pPr lvl="0">
              <a:defRPr/>
            </a:pPr>
            <a:r>
              <a:rPr lang="en-GB"/>
              <a:t>Click to add source</a:t>
            </a:r>
            <a:endParaRPr/>
          </a:p>
        </p:txBody>
      </p:sp>
      <p:pic>
        <p:nvPicPr>
          <p:cNvPr id="8" name="Picture 7"/>
          <p:cNvPicPr>
            <a:picLocks noChangeAspect="1"/>
          </p:cNvPicPr>
          <p:nvPr userDrawn="1"/>
        </p:nvPicPr>
        <p:blipFill>
          <a:blip r:embed="rId2"/>
          <a:stretch/>
        </p:blipFill>
        <p:spPr bwMode="auto">
          <a:xfrm>
            <a:off x="11499269" y="6238383"/>
            <a:ext cx="387931" cy="388194"/>
          </a:xfrm>
          <a:prstGeom prst="rect">
            <a:avLst/>
          </a:prstGeom>
        </p:spPr>
      </p:pic>
      <p:sp>
        <p:nvSpPr>
          <p:cNvPr id="9" name="TextBox 9"/>
          <p:cNvSpPr>
            <a:spLocks noAdjustHandles="1"/>
          </p:cNvSpPr>
          <p:nvPr userDrawn="1"/>
        </p:nvSpPr>
        <p:spPr bwMode="auto">
          <a:xfrm>
            <a:off x="10944225" y="6329804"/>
            <a:ext cx="426609" cy="253916"/>
          </a:xfrm>
          <a:prstGeom prst="rect">
            <a:avLst/>
          </a:prstGeom>
          <a:noFill/>
        </p:spPr>
        <p:txBody>
          <a:bodyPr wrap="square" rtlCol="0">
            <a:spAutoFit/>
          </a:bodyPr>
          <a:lstStyle/>
          <a:p>
            <a:pPr marL="0" marR="0" lvl="0" indent="0" algn="r" defTabSz="914400">
              <a:lnSpc>
                <a:spcPct val="100000"/>
              </a:lnSpc>
              <a:spcBef>
                <a:spcPts val="0"/>
              </a:spcBef>
              <a:spcAft>
                <a:spcPts val="0"/>
              </a:spcAft>
              <a:buClrTx/>
              <a:buSzTx/>
              <a:buFontTx/>
              <a:buNone/>
              <a:defRPr/>
            </a:pPr>
            <a:fld id="{21C154BE-2CD5-455C-858F-4A792E388796}" type="slidenum">
              <a:rPr lang="en-GB" sz="1050" b="0" i="0" u="none" strike="noStrike" cap="none" spc="0">
                <a:ln>
                  <a:noFill/>
                </a:ln>
                <a:solidFill>
                  <a:srgbClr val="000000"/>
                </a:solidFill>
                <a:latin typeface="Arial"/>
                <a:ea typeface="+mn-ea"/>
                <a:cs typeface="+mn-cs"/>
              </a:rPr>
              <a:t>‹#›</a:t>
            </a:fld>
            <a:endParaRPr lang="en-GB" sz="1050" b="0" i="0" u="none" strike="noStrike" cap="none" spc="0">
              <a:ln>
                <a:noFill/>
              </a:ln>
              <a:solidFill>
                <a:srgbClr val="000000"/>
              </a:solidFill>
              <a:latin typeface="Arial"/>
              <a:ea typeface="+mn-ea"/>
              <a:cs typeface="+mn-cs"/>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1_VBVE_Cover/End_Bottom bar">
    <p:spTree>
      <p:nvGrpSpPr>
        <p:cNvPr id="1" name=""/>
        <p:cNvGrpSpPr/>
        <p:nvPr/>
      </p:nvGrpSpPr>
      <p:grpSpPr>
        <a:xfrm>
          <a:off x="0" y="0"/>
          <a:ext cx="0" cy="0"/>
          <a:chOff x="0" y="0"/>
          <a:chExt cx="0" cy="0"/>
        </a:xfrm>
      </p:grpSpPr>
      <p:sp>
        <p:nvSpPr>
          <p:cNvPr id="12" name="Picture Placeholder 2">
            <a:extLst>
              <a:ext uri="{FF2B5EF4-FFF2-40B4-BE49-F238E27FC236}">
                <a16:creationId xmlns:a16="http://schemas.microsoft.com/office/drawing/2014/main" id="{691F2816-65F1-482C-B5B4-E5C909BC2AE8}"/>
              </a:ext>
              <a:ext uri="{C183D7F6-B498-43B3-948B-1728B52AA6E4}">
                <adec:decorative xmlns:adec="http://schemas.microsoft.com/office/drawing/2017/decorative" val="0"/>
              </a:ext>
            </a:extLst>
          </p:cNvPr>
          <p:cNvSpPr>
            <a:spLocks noGrp="1"/>
          </p:cNvSpPr>
          <p:nvPr>
            <p:ph type="pic" sz="quarter" idx="17" hasCustomPrompt="1"/>
          </p:nvPr>
        </p:nvSpPr>
        <p:spPr>
          <a:xfrm>
            <a:off x="0" y="0"/>
            <a:ext cx="12192000" cy="6858000"/>
          </a:xfrm>
          <a:prstGeom prst="rect">
            <a:avLst/>
          </a:prstGeom>
        </p:spPr>
        <p:txBody>
          <a:bodyPr/>
          <a:lstStyle>
            <a:lvl1pPr marL="0" indent="0">
              <a:buNone/>
              <a:defRPr lang="en-GB" sz="1600" kern="1200" baseline="0" dirty="0" smtClean="0">
                <a:solidFill>
                  <a:schemeClr val="accent1"/>
                </a:solidFill>
                <a:latin typeface="+mn-lt"/>
                <a:ea typeface="+mn-ea"/>
                <a:cs typeface="+mn-cs"/>
              </a:defRPr>
            </a:lvl1pPr>
          </a:lstStyle>
          <a:p>
            <a:r>
              <a:rPr lang="en-US" dirty="0"/>
              <a:t>Click the central icon to add background picture</a:t>
            </a:r>
            <a:endParaRPr lang="en-GB" dirty="0"/>
          </a:p>
        </p:txBody>
      </p:sp>
      <p:sp>
        <p:nvSpPr>
          <p:cNvPr id="32" name="Title">
            <a:extLst>
              <a:ext uri="{FF2B5EF4-FFF2-40B4-BE49-F238E27FC236}">
                <a16:creationId xmlns:a16="http://schemas.microsoft.com/office/drawing/2014/main" id="{77948493-4899-E642-8DB6-71465BB5986D}"/>
              </a:ext>
            </a:extLst>
          </p:cNvPr>
          <p:cNvSpPr>
            <a:spLocks noGrp="1"/>
          </p:cNvSpPr>
          <p:nvPr>
            <p:ph type="title" hasCustomPrompt="1"/>
          </p:nvPr>
        </p:nvSpPr>
        <p:spPr>
          <a:xfrm>
            <a:off x="1001259" y="4375798"/>
            <a:ext cx="10189028" cy="1078798"/>
          </a:xfrm>
          <a:prstGeom prst="rect">
            <a:avLst/>
          </a:prstGeom>
        </p:spPr>
        <p:txBody>
          <a:bodyPr anchor="ctr" anchorCtr="0"/>
          <a:lstStyle>
            <a:lvl1pPr algn="l">
              <a:defRPr sz="3200" cap="none" baseline="0">
                <a:solidFill>
                  <a:schemeClr val="bg1"/>
                </a:solidFill>
                <a:latin typeface="Arial Black" panose="020B0604020202020204" pitchFamily="34" charset="0"/>
              </a:defRPr>
            </a:lvl1pPr>
          </a:lstStyle>
          <a:p>
            <a:r>
              <a:rPr lang="en-GB" dirty="0"/>
              <a:t>Click to edit title</a:t>
            </a:r>
            <a:br>
              <a:rPr lang="en-GB" dirty="0"/>
            </a:br>
            <a:r>
              <a:rPr lang="en-GB" dirty="0"/>
              <a:t>no more than 2 lines please</a:t>
            </a:r>
            <a:endParaRPr lang="en-US" dirty="0"/>
          </a:p>
        </p:txBody>
      </p:sp>
      <p:sp>
        <p:nvSpPr>
          <p:cNvPr id="31" name="Sub title">
            <a:extLst>
              <a:ext uri="{FF2B5EF4-FFF2-40B4-BE49-F238E27FC236}">
                <a16:creationId xmlns:a16="http://schemas.microsoft.com/office/drawing/2014/main" id="{228973A0-6782-E144-B6BE-8A91E0CB5DCA}"/>
              </a:ext>
            </a:extLst>
          </p:cNvPr>
          <p:cNvSpPr>
            <a:spLocks noGrp="1"/>
          </p:cNvSpPr>
          <p:nvPr>
            <p:ph type="body" sz="quarter" idx="13" hasCustomPrompt="1"/>
          </p:nvPr>
        </p:nvSpPr>
        <p:spPr>
          <a:xfrm>
            <a:off x="1001713" y="5478682"/>
            <a:ext cx="6423025" cy="445868"/>
          </a:xfrm>
          <a:prstGeom prst="rect">
            <a:avLst/>
          </a:prstGeom>
        </p:spPr>
        <p:txBody>
          <a:bodyPr tIns="0" bIns="0"/>
          <a:lstStyle>
            <a:lvl1pPr marL="0" indent="0">
              <a:buNone/>
              <a:defRPr sz="2400" baseline="0">
                <a:solidFill>
                  <a:schemeClr val="bg1"/>
                </a:solidFill>
              </a:defRPr>
            </a:lvl1pPr>
          </a:lstStyle>
          <a:p>
            <a:pPr lvl="0"/>
            <a:r>
              <a:rPr lang="en-GB" dirty="0"/>
              <a:t>Click to edit speaker’s name</a:t>
            </a:r>
            <a:endParaRPr lang="en-US" dirty="0"/>
          </a:p>
        </p:txBody>
      </p:sp>
      <p:sp>
        <p:nvSpPr>
          <p:cNvPr id="11" name="Text Placeholder 8">
            <a:extLst>
              <a:ext uri="{FF2B5EF4-FFF2-40B4-BE49-F238E27FC236}">
                <a16:creationId xmlns:a16="http://schemas.microsoft.com/office/drawing/2014/main" id="{55285386-2331-4BA8-9102-7E7175F8F8C9}"/>
              </a:ext>
            </a:extLst>
          </p:cNvPr>
          <p:cNvSpPr>
            <a:spLocks noGrp="1"/>
          </p:cNvSpPr>
          <p:nvPr>
            <p:ph type="body" sz="quarter" idx="16" hasCustomPrompt="1"/>
          </p:nvPr>
        </p:nvSpPr>
        <p:spPr>
          <a:xfrm>
            <a:off x="1001259" y="6111526"/>
            <a:ext cx="5363327" cy="322262"/>
          </a:xfrm>
          <a:prstGeom prst="rect">
            <a:avLst/>
          </a:prstGeom>
        </p:spPr>
        <p:txBody>
          <a:bodyPr anchor="ctr"/>
          <a:lstStyle>
            <a:lvl1pPr marL="0" indent="0">
              <a:buNone/>
              <a:defRPr sz="2000" b="1" i="0" baseline="0">
                <a:solidFill>
                  <a:schemeClr val="bg1"/>
                </a:solidFill>
              </a:defRPr>
            </a:lvl1pPr>
          </a:lstStyle>
          <a:p>
            <a:pPr lvl="0"/>
            <a:r>
              <a:rPr lang="en-GB" dirty="0"/>
              <a:t>Click to add hashtag</a:t>
            </a:r>
            <a:endParaRPr lang="en-US" dirty="0"/>
          </a:p>
        </p:txBody>
      </p:sp>
      <p:sp>
        <p:nvSpPr>
          <p:cNvPr id="10" name="Partner logo">
            <a:extLst>
              <a:ext uri="{FF2B5EF4-FFF2-40B4-BE49-F238E27FC236}">
                <a16:creationId xmlns:a16="http://schemas.microsoft.com/office/drawing/2014/main" id="{E2646508-2137-5D48-AA82-17BA6E64E66C}"/>
              </a:ext>
              <a:ext uri="{C183D7F6-B498-43B3-948B-1728B52AA6E4}">
                <adec:decorative xmlns:adec="http://schemas.microsoft.com/office/drawing/2017/decorative" val="0"/>
              </a:ext>
            </a:extLst>
          </p:cNvPr>
          <p:cNvSpPr>
            <a:spLocks noGrp="1"/>
          </p:cNvSpPr>
          <p:nvPr>
            <p:ph type="pic" sz="quarter" idx="14" hasCustomPrompt="1"/>
          </p:nvPr>
        </p:nvSpPr>
        <p:spPr>
          <a:xfrm>
            <a:off x="10096483" y="1504629"/>
            <a:ext cx="1694260" cy="766116"/>
          </a:xfrm>
          <a:prstGeom prst="rect">
            <a:avLst/>
          </a:prstGeom>
        </p:spPr>
        <p:txBody>
          <a:bodyPr/>
          <a:lstStyle>
            <a:lvl1pPr marL="0" indent="0">
              <a:buNone/>
              <a:defRPr lang="en-US" sz="1600" kern="1200" baseline="0" dirty="0">
                <a:solidFill>
                  <a:schemeClr val="accent1"/>
                </a:solidFill>
                <a:latin typeface="+mn-lt"/>
                <a:ea typeface="+mn-ea"/>
                <a:cs typeface="+mn-cs"/>
              </a:defRPr>
            </a:lvl1pPr>
          </a:lstStyle>
          <a:p>
            <a:r>
              <a:rPr lang="en-US" dirty="0"/>
              <a:t>Partner logo</a:t>
            </a:r>
          </a:p>
        </p:txBody>
      </p:sp>
      <p:sp>
        <p:nvSpPr>
          <p:cNvPr id="13" name="Locations">
            <a:extLst>
              <a:ext uri="{FF2B5EF4-FFF2-40B4-BE49-F238E27FC236}">
                <a16:creationId xmlns:a16="http://schemas.microsoft.com/office/drawing/2014/main" id="{22EA7560-7CFA-493F-828C-2F865C4FEA86}"/>
              </a:ext>
            </a:extLst>
          </p:cNvPr>
          <p:cNvSpPr>
            <a:spLocks noGrp="1"/>
          </p:cNvSpPr>
          <p:nvPr>
            <p:ph type="body" sz="quarter" idx="18" hasCustomPrompt="1"/>
          </p:nvPr>
        </p:nvSpPr>
        <p:spPr>
          <a:xfrm>
            <a:off x="6752349" y="6294092"/>
            <a:ext cx="5210703" cy="322262"/>
          </a:xfrm>
          <a:prstGeom prst="rect">
            <a:avLst/>
          </a:prstGeom>
          <a:solidFill>
            <a:srgbClr val="120742"/>
          </a:solidFill>
        </p:spPr>
        <p:txBody>
          <a:bodyPr anchor="ctr"/>
          <a:lstStyle>
            <a:lvl1pPr marL="0" indent="0" algn="r">
              <a:lnSpc>
                <a:spcPct val="100000"/>
              </a:lnSpc>
              <a:spcBef>
                <a:spcPts val="400"/>
              </a:spcBef>
              <a:buNone/>
              <a:defRPr sz="1400" b="0" i="0" baseline="0">
                <a:solidFill>
                  <a:schemeClr val="bg1"/>
                </a:solidFill>
              </a:defRPr>
            </a:lvl1pPr>
          </a:lstStyle>
          <a:p>
            <a:pPr lvl="0"/>
            <a:r>
              <a:rPr lang="en-GB" dirty="0"/>
              <a:t>Image label (Locations)</a:t>
            </a:r>
            <a:endParaRPr lang="en-US" dirty="0"/>
          </a:p>
        </p:txBody>
      </p:sp>
    </p:spTree>
    <p:extLst>
      <p:ext uri="{BB962C8B-B14F-4D97-AF65-F5344CB8AC3E}">
        <p14:creationId xmlns:p14="http://schemas.microsoft.com/office/powerpoint/2010/main" val="376779498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2_Content_Open page">
    <p:spTree>
      <p:nvGrpSpPr>
        <p:cNvPr id="1" name=""/>
        <p:cNvGrpSpPr/>
        <p:nvPr/>
      </p:nvGrpSpPr>
      <p:grpSpPr>
        <a:xfrm>
          <a:off x="0" y="0"/>
          <a:ext cx="0" cy="0"/>
          <a:chOff x="0" y="0"/>
          <a:chExt cx="0" cy="0"/>
        </a:xfrm>
      </p:grpSpPr>
      <p:sp>
        <p:nvSpPr>
          <p:cNvPr id="5" name="Rectangle 4" descr="Red box">
            <a:extLst>
              <a:ext uri="{FF2B5EF4-FFF2-40B4-BE49-F238E27FC236}">
                <a16:creationId xmlns:a16="http://schemas.microsoft.com/office/drawing/2014/main" id="{CD17BC3F-7784-0E4F-BA62-BDEA45371868}"/>
              </a:ext>
              <a:ext uri="{C183D7F6-B498-43B3-948B-1728B52AA6E4}">
                <adec:decorative xmlns:adec="http://schemas.microsoft.com/office/drawing/2017/decorative" val="0"/>
              </a:ext>
            </a:extLst>
          </p:cNvPr>
          <p:cNvSpPr/>
          <p:nvPr userDrawn="1"/>
        </p:nvSpPr>
        <p:spPr>
          <a:xfrm>
            <a:off x="0" y="394570"/>
            <a:ext cx="651353" cy="519830"/>
          </a:xfrm>
          <a:prstGeom prst="rect">
            <a:avLst/>
          </a:prstGeom>
          <a:solidFill>
            <a:srgbClr val="E41F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C8F0B7-BFC6-9A4A-9C74-7C508CA4FB67}"/>
              </a:ext>
            </a:extLst>
          </p:cNvPr>
          <p:cNvSpPr>
            <a:spLocks noGrp="1"/>
          </p:cNvSpPr>
          <p:nvPr>
            <p:ph type="title" hasCustomPrompt="1"/>
          </p:nvPr>
        </p:nvSpPr>
        <p:spPr>
          <a:xfrm>
            <a:off x="905254" y="394571"/>
            <a:ext cx="10981946" cy="519829"/>
          </a:xfrm>
          <a:prstGeom prst="rect">
            <a:avLst/>
          </a:prstGeom>
        </p:spPr>
        <p:txBody>
          <a:bodyPr anchor="t" anchorCtr="0"/>
          <a:lstStyle>
            <a:lvl1pPr>
              <a:defRPr sz="3200" cap="none" baseline="0">
                <a:solidFill>
                  <a:schemeClr val="accent1"/>
                </a:solidFill>
                <a:latin typeface="Arial Black" panose="020B0604020202020204" pitchFamily="34" charset="0"/>
              </a:defRPr>
            </a:lvl1pPr>
          </a:lstStyle>
          <a:p>
            <a:r>
              <a:rPr lang="en-GB" dirty="0"/>
              <a:t>Title</a:t>
            </a:r>
            <a:endParaRPr lang="en-US" dirty="0"/>
          </a:p>
        </p:txBody>
      </p:sp>
      <p:sp>
        <p:nvSpPr>
          <p:cNvPr id="7" name="Content Placeholder 3">
            <a:extLst>
              <a:ext uri="{FF2B5EF4-FFF2-40B4-BE49-F238E27FC236}">
                <a16:creationId xmlns:a16="http://schemas.microsoft.com/office/drawing/2014/main" id="{694CE70A-EC6D-3745-9B50-79A28BAC6783}"/>
              </a:ext>
            </a:extLst>
          </p:cNvPr>
          <p:cNvSpPr>
            <a:spLocks noGrp="1"/>
          </p:cNvSpPr>
          <p:nvPr>
            <p:ph sz="quarter" idx="10" hasCustomPrompt="1"/>
          </p:nvPr>
        </p:nvSpPr>
        <p:spPr>
          <a:xfrm>
            <a:off x="325439" y="1157898"/>
            <a:ext cx="11561761" cy="4971439"/>
          </a:xfrm>
          <a:prstGeom prst="rect">
            <a:avLst/>
          </a:prstGeom>
        </p:spPr>
        <p:txBody>
          <a:bodyPr tIns="0" bIns="0"/>
          <a:lstStyle>
            <a:lvl1pPr marL="0" indent="0">
              <a:lnSpc>
                <a:spcPct val="100000"/>
              </a:lnSpc>
              <a:spcBef>
                <a:spcPts val="0"/>
              </a:spcBef>
              <a:spcAft>
                <a:spcPts val="600"/>
              </a:spcAft>
              <a:buClr>
                <a:srgbClr val="E41F18"/>
              </a:buClr>
              <a:buNone/>
              <a:defRPr sz="1600" baseline="0">
                <a:solidFill>
                  <a:schemeClr val="accent1"/>
                </a:solidFill>
                <a:latin typeface="+mn-lt"/>
              </a:defRPr>
            </a:lvl1pPr>
            <a:lvl2pPr marL="271463" indent="-271463">
              <a:lnSpc>
                <a:spcPct val="100000"/>
              </a:lnSpc>
              <a:spcBef>
                <a:spcPts val="0"/>
              </a:spcBef>
              <a:spcAft>
                <a:spcPts val="600"/>
              </a:spcAft>
              <a:buClr>
                <a:srgbClr val="E41F18"/>
              </a:buClr>
              <a:defRPr sz="1600" baseline="0">
                <a:solidFill>
                  <a:schemeClr val="accent1"/>
                </a:solidFill>
                <a:latin typeface="+mn-lt"/>
              </a:defRPr>
            </a:lvl2pPr>
            <a:lvl3pPr marL="533400" indent="-261938">
              <a:lnSpc>
                <a:spcPct val="100000"/>
              </a:lnSpc>
              <a:spcBef>
                <a:spcPts val="0"/>
              </a:spcBef>
              <a:spcAft>
                <a:spcPts val="600"/>
              </a:spcAft>
              <a:buClr>
                <a:srgbClr val="E41F18"/>
              </a:buClr>
              <a:defRPr sz="1600" baseline="0">
                <a:solidFill>
                  <a:schemeClr val="accent1"/>
                </a:solidFill>
                <a:latin typeface="+mn-lt"/>
              </a:defRPr>
            </a:lvl3pPr>
            <a:lvl4pPr marL="806450" indent="-273050">
              <a:lnSpc>
                <a:spcPct val="100000"/>
              </a:lnSpc>
              <a:spcBef>
                <a:spcPts val="0"/>
              </a:spcBef>
              <a:spcAft>
                <a:spcPts val="600"/>
              </a:spcAft>
              <a:buClr>
                <a:srgbClr val="E41F18"/>
              </a:buClr>
              <a:defRPr sz="1600" baseline="0">
                <a:solidFill>
                  <a:schemeClr val="accent1"/>
                </a:solidFill>
                <a:latin typeface="+mn-lt"/>
              </a:defRPr>
            </a:lvl4pPr>
            <a:lvl5pPr>
              <a:buClr>
                <a:srgbClr val="E41F18"/>
              </a:buClr>
              <a:defRPr baseline="0">
                <a:solidFill>
                  <a:srgbClr val="100A3F"/>
                </a:solidFill>
                <a:latin typeface="Arial" panose="020B0604020202020204" pitchFamily="34" charset="0"/>
              </a:defRPr>
            </a:lvl5pPr>
          </a:lstStyle>
          <a:p>
            <a:pPr lvl="0"/>
            <a:r>
              <a:rPr lang="en-GB" dirty="0"/>
              <a:t>Click to add text / Click icons to add content</a:t>
            </a:r>
          </a:p>
          <a:p>
            <a:pPr lvl="1"/>
            <a:r>
              <a:rPr lang="en-GB" dirty="0"/>
              <a:t>Second level</a:t>
            </a:r>
          </a:p>
          <a:p>
            <a:pPr lvl="2"/>
            <a:r>
              <a:rPr lang="en-GB" dirty="0"/>
              <a:t>Third level</a:t>
            </a:r>
          </a:p>
          <a:p>
            <a:pPr lvl="3"/>
            <a:r>
              <a:rPr lang="en-GB" dirty="0"/>
              <a:t>Fourth level</a:t>
            </a:r>
          </a:p>
        </p:txBody>
      </p:sp>
      <p:sp>
        <p:nvSpPr>
          <p:cNvPr id="4" name="Text Placeholder 3">
            <a:extLst>
              <a:ext uri="{FF2B5EF4-FFF2-40B4-BE49-F238E27FC236}">
                <a16:creationId xmlns:a16="http://schemas.microsoft.com/office/drawing/2014/main" id="{C2061612-3347-9644-9FA3-FCE96B8F941F}"/>
              </a:ext>
            </a:extLst>
          </p:cNvPr>
          <p:cNvSpPr>
            <a:spLocks noGrp="1"/>
          </p:cNvSpPr>
          <p:nvPr>
            <p:ph type="body" sz="quarter" idx="11" hasCustomPrompt="1"/>
          </p:nvPr>
        </p:nvSpPr>
        <p:spPr>
          <a:xfrm>
            <a:off x="334964" y="6432480"/>
            <a:ext cx="5394384" cy="269150"/>
          </a:xfrm>
          <a:prstGeom prst="rect">
            <a:avLst/>
          </a:prstGeom>
        </p:spPr>
        <p:txBody>
          <a:bodyPr anchor="b"/>
          <a:lstStyle>
            <a:lvl1pPr marL="0" indent="0">
              <a:buNone/>
              <a:defRPr sz="1200" baseline="0">
                <a:solidFill>
                  <a:schemeClr val="accent1"/>
                </a:solidFill>
              </a:defRPr>
            </a:lvl1pPr>
          </a:lstStyle>
          <a:p>
            <a:pPr lvl="0"/>
            <a:r>
              <a:rPr lang="en-GB" dirty="0"/>
              <a:t>Click to add source</a:t>
            </a:r>
          </a:p>
        </p:txBody>
      </p:sp>
      <p:sp>
        <p:nvSpPr>
          <p:cNvPr id="8" name="Picture Placeholder 4">
            <a:extLst>
              <a:ext uri="{FF2B5EF4-FFF2-40B4-BE49-F238E27FC236}">
                <a16:creationId xmlns:a16="http://schemas.microsoft.com/office/drawing/2014/main" id="{C4294F47-FB48-493F-A8F5-2877E70A7719}"/>
              </a:ext>
              <a:ext uri="{C183D7F6-B498-43B3-948B-1728B52AA6E4}">
                <adec:decorative xmlns:adec="http://schemas.microsoft.com/office/drawing/2017/decorative" val="0"/>
              </a:ext>
            </a:extLst>
          </p:cNvPr>
          <p:cNvSpPr>
            <a:spLocks noGrp="1"/>
          </p:cNvSpPr>
          <p:nvPr>
            <p:ph type="pic" sz="quarter" idx="14" hasCustomPrompt="1"/>
          </p:nvPr>
        </p:nvSpPr>
        <p:spPr>
          <a:xfrm>
            <a:off x="10288969" y="6319653"/>
            <a:ext cx="958170" cy="365126"/>
          </a:xfrm>
          <a:prstGeom prst="rect">
            <a:avLst/>
          </a:prstGeom>
        </p:spPr>
        <p:txBody>
          <a:bodyPr/>
          <a:lstStyle>
            <a:lvl1pPr marL="0" indent="0">
              <a:buNone/>
              <a:defRPr sz="1200" baseline="0">
                <a:solidFill>
                  <a:schemeClr val="accent1"/>
                </a:solidFill>
                <a:latin typeface="Arial" panose="020B0604020202020204" pitchFamily="34" charset="0"/>
              </a:defRPr>
            </a:lvl1pPr>
          </a:lstStyle>
          <a:p>
            <a:r>
              <a:rPr lang="en-US" dirty="0"/>
              <a:t>Partner logo</a:t>
            </a:r>
          </a:p>
        </p:txBody>
      </p:sp>
      <p:pic>
        <p:nvPicPr>
          <p:cNvPr id="3" name="Picture 2">
            <a:extLst>
              <a:ext uri="{FF2B5EF4-FFF2-40B4-BE49-F238E27FC236}">
                <a16:creationId xmlns:a16="http://schemas.microsoft.com/office/drawing/2014/main" id="{15F08304-1D7C-4DB5-A9A4-0A4AE1FE63DD}"/>
              </a:ext>
              <a:ext uri="{C183D7F6-B498-43B3-948B-1728B52AA6E4}">
                <adec:decorative xmlns:adec="http://schemas.microsoft.com/office/drawing/2017/decorative" val="0"/>
              </a:ext>
            </a:extLst>
          </p:cNvPr>
          <p:cNvPicPr>
            <a:picLocks noChangeAspect="1"/>
          </p:cNvPicPr>
          <p:nvPr userDrawn="1"/>
        </p:nvPicPr>
        <p:blipFill>
          <a:blip r:embed="rId2"/>
          <a:srcRect/>
          <a:stretch/>
        </p:blipFill>
        <p:spPr>
          <a:xfrm>
            <a:off x="11390462" y="6308939"/>
            <a:ext cx="495890" cy="403111"/>
          </a:xfrm>
          <a:prstGeom prst="rect">
            <a:avLst/>
          </a:prstGeom>
        </p:spPr>
      </p:pic>
    </p:spTree>
    <p:extLst>
      <p:ext uri="{BB962C8B-B14F-4D97-AF65-F5344CB8AC3E}">
        <p14:creationId xmlns:p14="http://schemas.microsoft.com/office/powerpoint/2010/main" val="2323795339"/>
      </p:ext>
    </p:extLst>
  </p:cSld>
  <p:clrMapOvr>
    <a:masterClrMapping/>
  </p:clrMapOvr>
  <p:extLst>
    <p:ext uri="{DCECCB84-F9BA-43D5-87BE-67443E8EF086}">
      <p15:sldGuideLst xmlns:p15="http://schemas.microsoft.com/office/powerpoint/2012/main">
        <p15:guide id="1" orient="horz" pos="245">
          <p15:clr>
            <a:srgbClr val="FBAE40"/>
          </p15:clr>
        </p15:guide>
        <p15:guide id="2" pos="565">
          <p15:clr>
            <a:srgbClr val="FBAE40"/>
          </p15:clr>
        </p15:guide>
        <p15:guide id="3" orient="horz" pos="570">
          <p15:clr>
            <a:srgbClr val="FBAE40"/>
          </p15:clr>
        </p15:guide>
        <p15:guide id="4" orient="horz" pos="724">
          <p15:clr>
            <a:srgbClr val="FBAE40"/>
          </p15:clr>
        </p15:guide>
        <p15:guide id="5" pos="7488">
          <p15:clr>
            <a:srgbClr val="FBAE40"/>
          </p15:clr>
        </p15:guide>
        <p15:guide id="6" orient="horz" pos="3997">
          <p15:clr>
            <a:srgbClr val="FBAE40"/>
          </p15:clr>
        </p15:guide>
        <p15:guide id="7" pos="205">
          <p15:clr>
            <a:srgbClr val="FBAE40"/>
          </p15:clr>
        </p15:guide>
        <p15:guide id="8" orient="horz" pos="3867">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ontent_HalfPage">
    <p:spTree>
      <p:nvGrpSpPr>
        <p:cNvPr id="1" name=""/>
        <p:cNvGrpSpPr/>
        <p:nvPr/>
      </p:nvGrpSpPr>
      <p:grpSpPr>
        <a:xfrm>
          <a:off x="0" y="0"/>
          <a:ext cx="0" cy="0"/>
          <a:chOff x="0" y="0"/>
          <a:chExt cx="0" cy="0"/>
        </a:xfrm>
      </p:grpSpPr>
      <p:sp>
        <p:nvSpPr>
          <p:cNvPr id="5" name="Rectangle 4" descr="Red box">
            <a:extLst>
              <a:ext uri="{FF2B5EF4-FFF2-40B4-BE49-F238E27FC236}">
                <a16:creationId xmlns:a16="http://schemas.microsoft.com/office/drawing/2014/main" id="{CD17BC3F-7784-0E4F-BA62-BDEA45371868}"/>
              </a:ext>
              <a:ext uri="{C183D7F6-B498-43B3-948B-1728B52AA6E4}">
                <adec:decorative xmlns:adec="http://schemas.microsoft.com/office/drawing/2017/decorative" val="0"/>
              </a:ext>
            </a:extLst>
          </p:cNvPr>
          <p:cNvSpPr/>
          <p:nvPr userDrawn="1"/>
        </p:nvSpPr>
        <p:spPr>
          <a:xfrm>
            <a:off x="0" y="394570"/>
            <a:ext cx="651353" cy="519830"/>
          </a:xfrm>
          <a:prstGeom prst="rect">
            <a:avLst/>
          </a:prstGeom>
          <a:solidFill>
            <a:srgbClr val="E41F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C8F0B7-BFC6-9A4A-9C74-7C508CA4FB67}"/>
              </a:ext>
            </a:extLst>
          </p:cNvPr>
          <p:cNvSpPr>
            <a:spLocks noGrp="1"/>
          </p:cNvSpPr>
          <p:nvPr>
            <p:ph type="title" hasCustomPrompt="1"/>
          </p:nvPr>
        </p:nvSpPr>
        <p:spPr>
          <a:xfrm>
            <a:off x="905254" y="394571"/>
            <a:ext cx="5015712" cy="519829"/>
          </a:xfrm>
          <a:prstGeom prst="rect">
            <a:avLst/>
          </a:prstGeom>
        </p:spPr>
        <p:txBody>
          <a:bodyPr anchor="t" anchorCtr="0"/>
          <a:lstStyle>
            <a:lvl1pPr>
              <a:defRPr sz="3200" cap="none" baseline="0">
                <a:solidFill>
                  <a:schemeClr val="accent1"/>
                </a:solidFill>
                <a:latin typeface="Arial Black" panose="020B0604020202020204" pitchFamily="34" charset="0"/>
              </a:defRPr>
            </a:lvl1pPr>
          </a:lstStyle>
          <a:p>
            <a:r>
              <a:rPr lang="en-GB" dirty="0"/>
              <a:t>Title</a:t>
            </a:r>
            <a:endParaRPr lang="en-US" dirty="0"/>
          </a:p>
        </p:txBody>
      </p:sp>
      <p:sp>
        <p:nvSpPr>
          <p:cNvPr id="14" name="Content Placeholder 3">
            <a:extLst>
              <a:ext uri="{FF2B5EF4-FFF2-40B4-BE49-F238E27FC236}">
                <a16:creationId xmlns:a16="http://schemas.microsoft.com/office/drawing/2014/main" id="{B10A3255-96BA-4D60-BF32-DF5A0CF4AE4F}"/>
              </a:ext>
            </a:extLst>
          </p:cNvPr>
          <p:cNvSpPr>
            <a:spLocks noGrp="1"/>
          </p:cNvSpPr>
          <p:nvPr>
            <p:ph sz="quarter" idx="19" hasCustomPrompt="1"/>
          </p:nvPr>
        </p:nvSpPr>
        <p:spPr>
          <a:xfrm>
            <a:off x="325439" y="1149350"/>
            <a:ext cx="5595527" cy="4979987"/>
          </a:xfrm>
          <a:prstGeom prst="rect">
            <a:avLst/>
          </a:prstGeom>
        </p:spPr>
        <p:txBody>
          <a:bodyPr tIns="0" bIns="0"/>
          <a:lstStyle>
            <a:lvl1pPr marL="0" indent="0">
              <a:lnSpc>
                <a:spcPct val="100000"/>
              </a:lnSpc>
              <a:spcBef>
                <a:spcPts val="0"/>
              </a:spcBef>
              <a:spcAft>
                <a:spcPts val="600"/>
              </a:spcAft>
              <a:buClr>
                <a:srgbClr val="E41F18"/>
              </a:buClr>
              <a:buNone/>
              <a:defRPr sz="1600" baseline="0">
                <a:solidFill>
                  <a:schemeClr val="accent1"/>
                </a:solidFill>
                <a:latin typeface="+mn-lt"/>
              </a:defRPr>
            </a:lvl1pPr>
            <a:lvl2pPr marL="271463" indent="-271463">
              <a:lnSpc>
                <a:spcPct val="100000"/>
              </a:lnSpc>
              <a:spcBef>
                <a:spcPts val="0"/>
              </a:spcBef>
              <a:spcAft>
                <a:spcPts val="600"/>
              </a:spcAft>
              <a:buClr>
                <a:srgbClr val="E41F18"/>
              </a:buClr>
              <a:defRPr sz="1600" baseline="0">
                <a:solidFill>
                  <a:schemeClr val="accent1"/>
                </a:solidFill>
                <a:latin typeface="+mn-lt"/>
              </a:defRPr>
            </a:lvl2pPr>
            <a:lvl3pPr marL="533400" indent="-261938">
              <a:lnSpc>
                <a:spcPct val="100000"/>
              </a:lnSpc>
              <a:spcBef>
                <a:spcPts val="0"/>
              </a:spcBef>
              <a:spcAft>
                <a:spcPts val="600"/>
              </a:spcAft>
              <a:buClr>
                <a:srgbClr val="E41F18"/>
              </a:buClr>
              <a:defRPr sz="1600" baseline="0">
                <a:solidFill>
                  <a:schemeClr val="accent1"/>
                </a:solidFill>
                <a:latin typeface="+mn-lt"/>
              </a:defRPr>
            </a:lvl3pPr>
            <a:lvl4pPr marL="806450" indent="-273050">
              <a:lnSpc>
                <a:spcPct val="100000"/>
              </a:lnSpc>
              <a:spcBef>
                <a:spcPts val="0"/>
              </a:spcBef>
              <a:spcAft>
                <a:spcPts val="600"/>
              </a:spcAft>
              <a:buClr>
                <a:srgbClr val="E41F18"/>
              </a:buClr>
              <a:defRPr sz="1600" baseline="0">
                <a:solidFill>
                  <a:schemeClr val="accent1"/>
                </a:solidFill>
                <a:latin typeface="+mn-lt"/>
              </a:defRPr>
            </a:lvl4pPr>
            <a:lvl5pPr>
              <a:buClr>
                <a:srgbClr val="E41F18"/>
              </a:buClr>
              <a:defRPr baseline="0">
                <a:solidFill>
                  <a:srgbClr val="100A3F"/>
                </a:solidFill>
                <a:latin typeface="Arial" panose="020B0604020202020204" pitchFamily="34" charset="0"/>
              </a:defRPr>
            </a:lvl5pPr>
          </a:lstStyle>
          <a:p>
            <a:pPr lvl="0"/>
            <a:r>
              <a:rPr lang="en-GB" dirty="0"/>
              <a:t>Click to add text / Click icons to add content</a:t>
            </a:r>
          </a:p>
          <a:p>
            <a:pPr lvl="1"/>
            <a:r>
              <a:rPr lang="en-GB" dirty="0"/>
              <a:t>Second level</a:t>
            </a:r>
          </a:p>
          <a:p>
            <a:pPr lvl="2"/>
            <a:r>
              <a:rPr lang="en-GB" dirty="0"/>
              <a:t>Third level</a:t>
            </a:r>
          </a:p>
          <a:p>
            <a:pPr lvl="3"/>
            <a:r>
              <a:rPr lang="en-GB" dirty="0"/>
              <a:t>Fourth level</a:t>
            </a:r>
          </a:p>
        </p:txBody>
      </p:sp>
      <p:sp>
        <p:nvSpPr>
          <p:cNvPr id="22" name="Picture Placeholder 3">
            <a:extLst>
              <a:ext uri="{FF2B5EF4-FFF2-40B4-BE49-F238E27FC236}">
                <a16:creationId xmlns:a16="http://schemas.microsoft.com/office/drawing/2014/main" id="{D5FE0F3D-F309-4B9C-9521-80DEBF77DCBC}"/>
              </a:ext>
            </a:extLst>
          </p:cNvPr>
          <p:cNvSpPr>
            <a:spLocks noGrp="1"/>
          </p:cNvSpPr>
          <p:nvPr>
            <p:ph type="pic" sz="quarter" idx="18"/>
          </p:nvPr>
        </p:nvSpPr>
        <p:spPr>
          <a:xfrm>
            <a:off x="6165410" y="0"/>
            <a:ext cx="6026589" cy="6858000"/>
          </a:xfrm>
          <a:prstGeom prst="rect">
            <a:avLst/>
          </a:prstGeom>
        </p:spPr>
        <p:txBody>
          <a:bodyPr tIns="0" bIns="0"/>
          <a:lstStyle>
            <a:lvl1pPr>
              <a:defRPr lang="en-US" sz="1600" baseline="0" dirty="0">
                <a:solidFill>
                  <a:schemeClr val="accent1"/>
                </a:solidFill>
              </a:defRPr>
            </a:lvl1pPr>
          </a:lstStyle>
          <a:p>
            <a:pPr marL="0" lvl="0" indent="0">
              <a:lnSpc>
                <a:spcPct val="100000"/>
              </a:lnSpc>
              <a:spcBef>
                <a:spcPts val="0"/>
              </a:spcBef>
              <a:spcAft>
                <a:spcPts val="600"/>
              </a:spcAft>
              <a:buClr>
                <a:srgbClr val="E41F18"/>
              </a:buClr>
              <a:buNone/>
            </a:pPr>
            <a:endParaRPr lang="en-US" dirty="0"/>
          </a:p>
        </p:txBody>
      </p:sp>
      <p:sp>
        <p:nvSpPr>
          <p:cNvPr id="11" name="Text Placeholder 8">
            <a:extLst>
              <a:ext uri="{FF2B5EF4-FFF2-40B4-BE49-F238E27FC236}">
                <a16:creationId xmlns:a16="http://schemas.microsoft.com/office/drawing/2014/main" id="{0E00FE3C-6612-402C-B97E-100F9A45454F}"/>
              </a:ext>
            </a:extLst>
          </p:cNvPr>
          <p:cNvSpPr>
            <a:spLocks noGrp="1"/>
          </p:cNvSpPr>
          <p:nvPr>
            <p:ph type="body" sz="quarter" idx="17" hasCustomPrompt="1"/>
          </p:nvPr>
        </p:nvSpPr>
        <p:spPr>
          <a:xfrm>
            <a:off x="6683604" y="6377781"/>
            <a:ext cx="5306128" cy="322262"/>
          </a:xfrm>
          <a:prstGeom prst="rect">
            <a:avLst/>
          </a:prstGeom>
          <a:solidFill>
            <a:srgbClr val="120742"/>
          </a:solidFill>
        </p:spPr>
        <p:txBody>
          <a:bodyPr anchor="ctr"/>
          <a:lstStyle>
            <a:lvl1pPr marL="0" indent="0" algn="r">
              <a:buNone/>
              <a:defRPr sz="1400" b="0" i="0" baseline="0">
                <a:solidFill>
                  <a:schemeClr val="bg1"/>
                </a:solidFill>
              </a:defRPr>
            </a:lvl1pPr>
          </a:lstStyle>
          <a:p>
            <a:pPr lvl="0"/>
            <a:r>
              <a:rPr lang="en-GB" dirty="0"/>
              <a:t>Image label (Locations)</a:t>
            </a:r>
            <a:endParaRPr lang="en-US" dirty="0"/>
          </a:p>
        </p:txBody>
      </p:sp>
      <p:sp>
        <p:nvSpPr>
          <p:cNvPr id="10" name="Text Placeholder 3">
            <a:extLst>
              <a:ext uri="{FF2B5EF4-FFF2-40B4-BE49-F238E27FC236}">
                <a16:creationId xmlns:a16="http://schemas.microsoft.com/office/drawing/2014/main" id="{9EC8CBBD-E760-43E1-8626-727B42667718}"/>
              </a:ext>
            </a:extLst>
          </p:cNvPr>
          <p:cNvSpPr>
            <a:spLocks noGrp="1"/>
          </p:cNvSpPr>
          <p:nvPr>
            <p:ph type="body" sz="quarter" idx="11" hasCustomPrompt="1"/>
          </p:nvPr>
        </p:nvSpPr>
        <p:spPr>
          <a:xfrm>
            <a:off x="334964" y="6432480"/>
            <a:ext cx="3277368" cy="269150"/>
          </a:xfrm>
          <a:prstGeom prst="rect">
            <a:avLst/>
          </a:prstGeom>
        </p:spPr>
        <p:txBody>
          <a:bodyPr anchor="b"/>
          <a:lstStyle>
            <a:lvl1pPr marL="0" indent="0">
              <a:buNone/>
              <a:defRPr sz="1200" baseline="0">
                <a:solidFill>
                  <a:schemeClr val="accent1"/>
                </a:solidFill>
              </a:defRPr>
            </a:lvl1pPr>
          </a:lstStyle>
          <a:p>
            <a:pPr lvl="0"/>
            <a:r>
              <a:rPr lang="en-GB" dirty="0"/>
              <a:t>Click to add source</a:t>
            </a:r>
          </a:p>
        </p:txBody>
      </p:sp>
      <p:pic>
        <p:nvPicPr>
          <p:cNvPr id="3" name="Picture 2">
            <a:extLst>
              <a:ext uri="{FF2B5EF4-FFF2-40B4-BE49-F238E27FC236}">
                <a16:creationId xmlns:a16="http://schemas.microsoft.com/office/drawing/2014/main" id="{15F08304-1D7C-4DB5-A9A4-0A4AE1FE63DD}"/>
              </a:ext>
              <a:ext uri="{C183D7F6-B498-43B3-948B-1728B52AA6E4}">
                <adec:decorative xmlns:adec="http://schemas.microsoft.com/office/drawing/2017/decorative" val="0"/>
              </a:ext>
            </a:extLst>
          </p:cNvPr>
          <p:cNvPicPr>
            <a:picLocks noChangeAspect="1"/>
          </p:cNvPicPr>
          <p:nvPr userDrawn="1"/>
        </p:nvPicPr>
        <p:blipFill>
          <a:blip r:embed="rId2"/>
          <a:srcRect/>
          <a:stretch/>
        </p:blipFill>
        <p:spPr>
          <a:xfrm>
            <a:off x="5900719" y="6308939"/>
            <a:ext cx="495890" cy="403111"/>
          </a:xfrm>
          <a:prstGeom prst="rect">
            <a:avLst/>
          </a:prstGeom>
        </p:spPr>
      </p:pic>
    </p:spTree>
    <p:extLst>
      <p:ext uri="{BB962C8B-B14F-4D97-AF65-F5344CB8AC3E}">
        <p14:creationId xmlns:p14="http://schemas.microsoft.com/office/powerpoint/2010/main" val="2656101212"/>
      </p:ext>
    </p:extLst>
  </p:cSld>
  <p:clrMapOvr>
    <a:masterClrMapping/>
  </p:clrMapOvr>
  <p:extLst>
    <p:ext uri="{DCECCB84-F9BA-43D5-87BE-67443E8EF086}">
      <p15:sldGuideLst xmlns:p15="http://schemas.microsoft.com/office/powerpoint/2012/main">
        <p15:guide id="1" orient="horz" pos="245">
          <p15:clr>
            <a:srgbClr val="FBAE40"/>
          </p15:clr>
        </p15:guide>
        <p15:guide id="2" pos="565">
          <p15:clr>
            <a:srgbClr val="FBAE40"/>
          </p15:clr>
        </p15:guide>
        <p15:guide id="3" orient="horz" pos="570">
          <p15:clr>
            <a:srgbClr val="FBAE40"/>
          </p15:clr>
        </p15:guide>
        <p15:guide id="4" orient="horz" pos="724">
          <p15:clr>
            <a:srgbClr val="FBAE40"/>
          </p15:clr>
        </p15:guide>
        <p15:guide id="5" pos="7488">
          <p15:clr>
            <a:srgbClr val="FBAE40"/>
          </p15:clr>
        </p15:guide>
        <p15:guide id="6" orient="horz" pos="3997">
          <p15:clr>
            <a:srgbClr val="FBAE40"/>
          </p15:clr>
        </p15:guide>
        <p15:guide id="7" pos="205">
          <p15:clr>
            <a:srgbClr val="FBAE40"/>
          </p15:clr>
        </p15:guide>
        <p15:guide id="8" orient="horz" pos="3867">
          <p15:clr>
            <a:srgbClr val="FBAE40"/>
          </p15:clr>
        </p15:guide>
        <p15:guide id="9" pos="3727">
          <p15:clr>
            <a:srgbClr val="FBAE40"/>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4" name="Footer Placeholder 5"/>
          <p:cNvSpPr>
            <a:spLocks noGrp="1"/>
          </p:cNvSpPr>
          <p:nvPr>
            <p:ph type="ftr" sz="quarter" idx="3"/>
          </p:nvPr>
        </p:nvSpPr>
        <p:spPr bwMode="auto">
          <a:xfrm>
            <a:off x="0" y="394570"/>
            <a:ext cx="651353" cy="519830"/>
          </a:xfrm>
          <a:prstGeom prst="rect">
            <a:avLst/>
          </a:prstGeom>
          <a:solidFill>
            <a:srgbClr val="EB0000"/>
          </a:solidFill>
        </p:spPr>
        <p:txBody>
          <a:bodyPr vert="horz" lIns="91440" tIns="45720" rIns="91440" bIns="45720" rtlCol="0" anchor="ctr"/>
          <a:lstStyle>
            <a:lvl1pPr algn="ctr">
              <a:defRPr sz="1200">
                <a:solidFill>
                  <a:srgbClr val="E41F18"/>
                </a:solidFill>
              </a:defRPr>
            </a:lvl1pPr>
          </a:lstStyle>
          <a:p>
            <a:pPr>
              <a:defRPr/>
            </a:pPr>
            <a:endParaRPr lang="en-GB"/>
          </a:p>
        </p:txBody>
      </p:sp>
      <p:sp>
        <p:nvSpPr>
          <p:cNvPr id="5" name="Title Placeholder 1"/>
          <p:cNvSpPr>
            <a:spLocks noGrp="1"/>
          </p:cNvSpPr>
          <p:nvPr>
            <p:ph type="title"/>
          </p:nvPr>
        </p:nvSpPr>
        <p:spPr bwMode="auto">
          <a:xfrm>
            <a:off x="905253" y="365125"/>
            <a:ext cx="10961307" cy="549275"/>
          </a:xfrm>
          <a:prstGeom prst="rect">
            <a:avLst/>
          </a:prstGeom>
        </p:spPr>
        <p:txBody>
          <a:bodyPr vert="horz" lIns="91440" tIns="45720" rIns="91440" bIns="45720" rtlCol="0" anchor="ctr">
            <a:normAutofit/>
          </a:bodyPr>
          <a:lstStyle/>
          <a:p>
            <a:pPr>
              <a:defRPr/>
            </a:pPr>
            <a:r>
              <a:rPr lang="en-US"/>
              <a:t>Click to edit Master title style</a:t>
            </a:r>
            <a:endParaRPr lang="en-GB"/>
          </a:p>
        </p:txBody>
      </p:sp>
      <p:sp>
        <p:nvSpPr>
          <p:cNvPr id="6" name="Text Placeholder 2"/>
          <p:cNvSpPr>
            <a:spLocks noGrp="1"/>
          </p:cNvSpPr>
          <p:nvPr>
            <p:ph type="body" idx="1"/>
          </p:nvPr>
        </p:nvSpPr>
        <p:spPr bwMode="auto">
          <a:xfrm>
            <a:off x="325439" y="1157898"/>
            <a:ext cx="11541122" cy="5019065"/>
          </a:xfrm>
          <a:prstGeom prst="rect">
            <a:avLst/>
          </a:prstGeom>
        </p:spPr>
        <p:txBody>
          <a:bodyPr tIns="0" bIns="0"/>
          <a:lstStyle/>
          <a:p>
            <a:pPr marL="0" lvl="0" indent="0">
              <a:lnSpc>
                <a:spcPct val="100000"/>
              </a:lnSpc>
              <a:spcBef>
                <a:spcPts val="0"/>
              </a:spcBef>
              <a:spcAft>
                <a:spcPts val="600"/>
              </a:spcAft>
              <a:buClr>
                <a:srgbClr val="E41F18"/>
              </a:buClr>
              <a:buNone/>
              <a:defRPr/>
            </a:pPr>
            <a:r>
              <a:rPr lang="en-US"/>
              <a:t>Click to edit Master text styles</a:t>
            </a:r>
            <a:endParaRPr/>
          </a:p>
          <a:p>
            <a:pPr marL="271463" lvl="1" indent="-271463">
              <a:lnSpc>
                <a:spcPct val="100000"/>
              </a:lnSpc>
              <a:spcBef>
                <a:spcPts val="0"/>
              </a:spcBef>
              <a:spcAft>
                <a:spcPts val="600"/>
              </a:spcAft>
              <a:buClr>
                <a:srgbClr val="E41F18"/>
              </a:buClr>
              <a:defRPr/>
            </a:pPr>
            <a:r>
              <a:rPr lang="en-US"/>
              <a:t>Second level</a:t>
            </a:r>
            <a:endParaRPr/>
          </a:p>
          <a:p>
            <a:pPr marL="533400" lvl="2" indent="-261938">
              <a:lnSpc>
                <a:spcPct val="100000"/>
              </a:lnSpc>
              <a:spcBef>
                <a:spcPts val="0"/>
              </a:spcBef>
              <a:spcAft>
                <a:spcPts val="600"/>
              </a:spcAft>
              <a:buClr>
                <a:srgbClr val="E41F18"/>
              </a:buClr>
              <a:defRPr/>
            </a:pPr>
            <a:r>
              <a:rPr lang="en-US"/>
              <a:t>Third level</a:t>
            </a:r>
            <a:endParaRPr/>
          </a:p>
          <a:p>
            <a:pPr marL="806450" lvl="3" indent="-273050">
              <a:lnSpc>
                <a:spcPct val="100000"/>
              </a:lnSpc>
              <a:spcBef>
                <a:spcPts val="0"/>
              </a:spcBef>
              <a:spcAft>
                <a:spcPts val="600"/>
              </a:spcAft>
              <a:buClr>
                <a:srgbClr val="E41F18"/>
              </a:buClr>
              <a:defRPr/>
            </a:pPr>
            <a:r>
              <a:rPr lang="en-US"/>
              <a:t>Fourth level</a:t>
            </a:r>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2" r:id="rId32"/>
    <p:sldLayoutId id="2147483683" r:id="rId33"/>
    <p:sldLayoutId id="2147483684" r:id="rId34"/>
    <p:sldLayoutId id="2147483686" r:id="rId35"/>
  </p:sldLayoutIdLst>
  <p:hf sldNum="0" hdr="0" ftr="0"/>
  <p:txStyles>
    <p:titleStyle>
      <a:lvl1pPr algn="l" defTabSz="914400">
        <a:lnSpc>
          <a:spcPct val="90000"/>
        </a:lnSpc>
        <a:spcBef>
          <a:spcPts val="0"/>
        </a:spcBef>
        <a:buNone/>
        <a:defRPr lang="en-GB" sz="3200" cap="none">
          <a:solidFill>
            <a:schemeClr val="accent1"/>
          </a:solidFill>
          <a:latin typeface="Arial Black"/>
          <a:ea typeface="+mj-ea"/>
          <a:cs typeface="+mj-cs"/>
        </a:defRPr>
      </a:lvl1pPr>
    </p:titleStyle>
    <p:bodyStyle>
      <a:lvl1pPr marL="228600" indent="-228600" algn="l" defTabSz="914400">
        <a:lnSpc>
          <a:spcPct val="90000"/>
        </a:lnSpc>
        <a:spcBef>
          <a:spcPts val="1000"/>
        </a:spcBef>
        <a:buFont typeface="Arial"/>
        <a:buChar char="•"/>
        <a:defRPr lang="en-US" sz="1600">
          <a:solidFill>
            <a:schemeClr val="accent1"/>
          </a:solidFill>
          <a:latin typeface="+mn-lt"/>
          <a:ea typeface="+mn-ea"/>
          <a:cs typeface="+mn-cs"/>
        </a:defRPr>
      </a:lvl1pPr>
      <a:lvl2pPr marL="685800" indent="-228600" algn="l" defTabSz="914400">
        <a:lnSpc>
          <a:spcPct val="90000"/>
        </a:lnSpc>
        <a:spcBef>
          <a:spcPts val="500"/>
        </a:spcBef>
        <a:buFont typeface="Arial"/>
        <a:buChar char="•"/>
        <a:defRPr lang="en-US" sz="1600">
          <a:solidFill>
            <a:schemeClr val="accent1"/>
          </a:solidFill>
          <a:latin typeface="+mn-lt"/>
          <a:ea typeface="+mn-ea"/>
          <a:cs typeface="+mn-cs"/>
        </a:defRPr>
      </a:lvl2pPr>
      <a:lvl3pPr marL="1143000" indent="-228600" algn="l" defTabSz="914400">
        <a:lnSpc>
          <a:spcPct val="90000"/>
        </a:lnSpc>
        <a:spcBef>
          <a:spcPts val="500"/>
        </a:spcBef>
        <a:buFont typeface="Arial"/>
        <a:buChar char="•"/>
        <a:defRPr lang="en-US" sz="1600">
          <a:solidFill>
            <a:schemeClr val="accent1"/>
          </a:solidFill>
          <a:latin typeface="+mn-lt"/>
          <a:ea typeface="+mn-ea"/>
          <a:cs typeface="+mn-cs"/>
        </a:defRPr>
      </a:lvl3pPr>
      <a:lvl4pPr marL="1600200" indent="-228600" algn="l" defTabSz="914400">
        <a:lnSpc>
          <a:spcPct val="90000"/>
        </a:lnSpc>
        <a:spcBef>
          <a:spcPts val="500"/>
        </a:spcBef>
        <a:buFont typeface="Arial"/>
        <a:buChar char="•"/>
        <a:defRPr lang="en-US" sz="1600">
          <a:solidFill>
            <a:schemeClr val="accent1"/>
          </a:solidFill>
          <a:latin typeface="+mn-lt"/>
          <a:ea typeface="+mn-ea"/>
          <a:cs typeface="+mn-cs"/>
        </a:defRPr>
      </a:lvl4pPr>
      <a:lvl5pPr marL="2057400" indent="-228600" algn="l" defTabSz="914400">
        <a:lnSpc>
          <a:spcPct val="90000"/>
        </a:lnSpc>
        <a:spcBef>
          <a:spcPts val="500"/>
        </a:spcBef>
        <a:buFont typeface="Arial"/>
        <a:buChar char="•"/>
        <a:defRPr lang="en-GB" sz="1800">
          <a:solidFill>
            <a:srgbClr val="100A3F"/>
          </a:solidFill>
          <a:latin typeface="Arial"/>
          <a:ea typeface="+mn-ea"/>
          <a:cs typeface="+mn-cs"/>
        </a:defRPr>
      </a:lvl5pPr>
      <a:lvl6pPr marL="2514600" indent="-228600" algn="l" defTabSz="91440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a:defRPr sz="1800">
          <a:solidFill>
            <a:schemeClr val="tx1"/>
          </a:solidFill>
          <a:latin typeface="+mn-lt"/>
          <a:ea typeface="+mn-ea"/>
          <a:cs typeface="+mn-cs"/>
        </a:defRPr>
      </a:lvl1pPr>
      <a:lvl2pPr marL="457200" algn="l" defTabSz="914400">
        <a:defRPr sz="1800">
          <a:solidFill>
            <a:schemeClr val="tx1"/>
          </a:solidFill>
          <a:latin typeface="+mn-lt"/>
          <a:ea typeface="+mn-ea"/>
          <a:cs typeface="+mn-cs"/>
        </a:defRPr>
      </a:lvl2pPr>
      <a:lvl3pPr marL="914400" algn="l" defTabSz="914400">
        <a:defRPr sz="1800">
          <a:solidFill>
            <a:schemeClr val="tx1"/>
          </a:solidFill>
          <a:latin typeface="+mn-lt"/>
          <a:ea typeface="+mn-ea"/>
          <a:cs typeface="+mn-cs"/>
        </a:defRPr>
      </a:lvl3pPr>
      <a:lvl4pPr marL="1371600" algn="l" defTabSz="914400">
        <a:defRPr sz="1800">
          <a:solidFill>
            <a:schemeClr val="tx1"/>
          </a:solidFill>
          <a:latin typeface="+mn-lt"/>
          <a:ea typeface="+mn-ea"/>
          <a:cs typeface="+mn-cs"/>
        </a:defRPr>
      </a:lvl4pPr>
      <a:lvl5pPr marL="1828800" algn="l" defTabSz="914400">
        <a:defRPr sz="1800">
          <a:solidFill>
            <a:schemeClr val="tx1"/>
          </a:solidFill>
          <a:latin typeface="+mn-lt"/>
          <a:ea typeface="+mn-ea"/>
          <a:cs typeface="+mn-cs"/>
        </a:defRPr>
      </a:lvl5pPr>
      <a:lvl6pPr marL="2286000" algn="l" defTabSz="914400">
        <a:defRPr sz="1800">
          <a:solidFill>
            <a:schemeClr val="tx1"/>
          </a:solidFill>
          <a:latin typeface="+mn-lt"/>
          <a:ea typeface="+mn-ea"/>
          <a:cs typeface="+mn-cs"/>
        </a:defRPr>
      </a:lvl6pPr>
      <a:lvl7pPr marL="2743200" algn="l" defTabSz="914400">
        <a:defRPr sz="1800">
          <a:solidFill>
            <a:schemeClr val="tx1"/>
          </a:solidFill>
          <a:latin typeface="+mn-lt"/>
          <a:ea typeface="+mn-ea"/>
          <a:cs typeface="+mn-cs"/>
        </a:defRPr>
      </a:lvl7pPr>
      <a:lvl8pPr marL="3200400" algn="l" defTabSz="914400">
        <a:defRPr sz="1800">
          <a:solidFill>
            <a:schemeClr val="tx1"/>
          </a:solidFill>
          <a:latin typeface="+mn-lt"/>
          <a:ea typeface="+mn-ea"/>
          <a:cs typeface="+mn-cs"/>
        </a:defRPr>
      </a:lvl8pPr>
      <a:lvl9pPr marL="3657600" algn="l" defTabSz="91440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34.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34.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image" Target="../media/image14.png"/><Relationship Id="rId1" Type="http://schemas.openxmlformats.org/officeDocument/2006/relationships/slideLayout" Target="../slideLayouts/slideLayout34.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4.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35.xml"/><Relationship Id="rId5" Type="http://schemas.openxmlformats.org/officeDocument/2006/relationships/image" Target="../media/image24.pn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svg"/><Relationship Id="rId7" Type="http://schemas.openxmlformats.org/officeDocument/2006/relationships/image" Target="../media/image32.svg"/><Relationship Id="rId2" Type="http://schemas.openxmlformats.org/officeDocument/2006/relationships/image" Target="../media/image27.png"/><Relationship Id="rId1" Type="http://schemas.openxmlformats.org/officeDocument/2006/relationships/slideLayout" Target="../slideLayouts/slideLayout34.xml"/><Relationship Id="rId6" Type="http://schemas.openxmlformats.org/officeDocument/2006/relationships/image" Target="../media/image31.png"/><Relationship Id="rId5" Type="http://schemas.openxmlformats.org/officeDocument/2006/relationships/image" Target="../media/image30.sv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svg"/></Relationships>
</file>

<file path=ppt/slides/_rels/slide16.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svg"/><Relationship Id="rId7" Type="http://schemas.openxmlformats.org/officeDocument/2006/relationships/image" Target="../media/image41.svg"/><Relationship Id="rId2" Type="http://schemas.openxmlformats.org/officeDocument/2006/relationships/image" Target="../media/image36.png"/><Relationship Id="rId1" Type="http://schemas.openxmlformats.org/officeDocument/2006/relationships/slideLayout" Target="../slideLayouts/slideLayout34.xml"/><Relationship Id="rId6" Type="http://schemas.openxmlformats.org/officeDocument/2006/relationships/image" Target="../media/image40.png"/><Relationship Id="rId5" Type="http://schemas.openxmlformats.org/officeDocument/2006/relationships/image" Target="../media/image39.svg"/><Relationship Id="rId10" Type="http://schemas.openxmlformats.org/officeDocument/2006/relationships/image" Target="../media/image44.png"/><Relationship Id="rId4" Type="http://schemas.openxmlformats.org/officeDocument/2006/relationships/image" Target="../media/image38.png"/><Relationship Id="rId9" Type="http://schemas.openxmlformats.org/officeDocument/2006/relationships/image" Target="../media/image43.svg"/></Relationships>
</file>

<file path=ppt/slides/_rels/slide1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4.xml"/></Relationships>
</file>

<file path=ppt/slides/_rels/slide1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4.xml"/><Relationship Id="rId5" Type="http://schemas.openxmlformats.org/officeDocument/2006/relationships/image" Target="../media/image5.png"/><Relationship Id="rId4" Type="http://schemas.openxmlformats.org/officeDocument/2006/relationships/image" Target="../media/image48.png"/></Relationships>
</file>

<file path=ppt/slides/_rels/slide19.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jpg"/><Relationship Id="rId7" Type="http://schemas.openxmlformats.org/officeDocument/2006/relationships/image" Target="../media/image53.png"/><Relationship Id="rId2" Type="http://schemas.openxmlformats.org/officeDocument/2006/relationships/notesSlide" Target="../notesSlides/notesSlide6.xml"/><Relationship Id="rId1" Type="http://schemas.openxmlformats.org/officeDocument/2006/relationships/slideLayout" Target="../slideLayouts/slideLayout33.xml"/><Relationship Id="rId6" Type="http://schemas.openxmlformats.org/officeDocument/2006/relationships/image" Target="../media/image52.png"/><Relationship Id="rId5" Type="http://schemas.openxmlformats.org/officeDocument/2006/relationships/image" Target="../media/image51.png"/><Relationship Id="rId10" Type="http://schemas.openxmlformats.org/officeDocument/2006/relationships/image" Target="../media/image5.png"/><Relationship Id="rId4" Type="http://schemas.openxmlformats.org/officeDocument/2006/relationships/image" Target="../media/image50.png"/><Relationship Id="rId9" Type="http://schemas.openxmlformats.org/officeDocument/2006/relationships/image" Target="../media/image55.png"/></Relationships>
</file>

<file path=ppt/slides/slide1.xml><?xml version="1.0" encoding="utf-8"?>
<p:sld xmlns:a="http://schemas.openxmlformats.org/drawingml/2006/main" xmlns:r="http://schemas.openxmlformats.org/officeDocument/2006/relationships" xmlns:p="http://schemas.openxmlformats.org/presentationml/2006/main" showMasterPhAnim="0">
  <p:cSld>
    <p:bg>
      <p:bgPr>
        <a:solidFill>
          <a:schemeClr val="bg1">
            <a:lumMod val="85000"/>
          </a:schemeClr>
        </a:solidFill>
        <a:effectLst/>
      </p:bgPr>
    </p:bg>
    <p:spTree>
      <p:nvGrpSpPr>
        <p:cNvPr id="1" name=""/>
        <p:cNvGrpSpPr/>
        <p:nvPr/>
      </p:nvGrpSpPr>
      <p:grpSpPr bwMode="auto">
        <a:xfrm>
          <a:off x="0" y="0"/>
          <a:ext cx="0" cy="0"/>
          <a:chOff x="0" y="0"/>
          <a:chExt cx="0" cy="0"/>
        </a:xfrm>
      </p:grpSpPr>
      <p:pic>
        <p:nvPicPr>
          <p:cNvPr id="12" name="Picture Placeholder 25">
            <a:extLst>
              <a:ext uri="{FF2B5EF4-FFF2-40B4-BE49-F238E27FC236}">
                <a16:creationId xmlns:a16="http://schemas.microsoft.com/office/drawing/2014/main" id="{3D947054-B09B-9149-F6B9-2B5505651E81}"/>
              </a:ext>
            </a:extLst>
          </p:cNvPr>
          <p:cNvPicPr>
            <a:picLocks noGrp="1" noChangeAspect="1"/>
          </p:cNvPicPr>
          <p:nvPr>
            <p:ph type="pic" sz="quarter" idx="17"/>
          </p:nvPr>
        </p:nvPicPr>
        <p:blipFill>
          <a:blip r:embed="rId3"/>
          <a:srcRect t="12500" b="12500"/>
          <a:stretch/>
        </p:blipFill>
        <p:spPr>
          <a:xfrm>
            <a:off x="0" y="0"/>
            <a:ext cx="12192000" cy="6858000"/>
          </a:xfrm>
        </p:spPr>
      </p:pic>
      <p:grpSp>
        <p:nvGrpSpPr>
          <p:cNvPr id="5" name="Group 1" descr="Purple and red heading bar"/>
          <p:cNvGrpSpPr/>
          <p:nvPr/>
        </p:nvGrpSpPr>
        <p:grpSpPr bwMode="auto">
          <a:xfrm>
            <a:off x="0" y="2596678"/>
            <a:ext cx="12192000" cy="1768426"/>
            <a:chOff x="0" y="796478"/>
            <a:chExt cx="12192000" cy="1768426"/>
          </a:xfrm>
        </p:grpSpPr>
        <p:sp>
          <p:nvSpPr>
            <p:cNvPr id="6" name="Rectangle 14"/>
            <p:cNvSpPr/>
            <p:nvPr/>
          </p:nvSpPr>
          <p:spPr bwMode="auto">
            <a:xfrm>
              <a:off x="0" y="796478"/>
              <a:ext cx="651353" cy="1768426"/>
            </a:xfrm>
            <a:prstGeom prst="rect">
              <a:avLst/>
            </a:prstGeom>
            <a:solidFill>
              <a:srgbClr val="E41F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7" name="Rectangle 12"/>
            <p:cNvSpPr/>
            <p:nvPr/>
          </p:nvSpPr>
          <p:spPr bwMode="auto">
            <a:xfrm>
              <a:off x="651353" y="796478"/>
              <a:ext cx="11540647" cy="1768426"/>
            </a:xfrm>
            <a:prstGeom prst="rect">
              <a:avLst/>
            </a:prstGeom>
            <a:solidFill>
              <a:srgbClr val="1E1541">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GB"/>
                <a:t> </a:t>
              </a:r>
              <a:endParaRPr/>
            </a:p>
          </p:txBody>
        </p:sp>
      </p:grpSp>
      <p:sp>
        <p:nvSpPr>
          <p:cNvPr id="8" name="Title"/>
          <p:cNvSpPr>
            <a:spLocks noGrp="1"/>
          </p:cNvSpPr>
          <p:nvPr>
            <p:ph type="title"/>
          </p:nvPr>
        </p:nvSpPr>
        <p:spPr bwMode="auto">
          <a:xfrm>
            <a:off x="785234" y="2924944"/>
            <a:ext cx="11287430" cy="669848"/>
          </a:xfrm>
        </p:spPr>
        <p:txBody>
          <a:bodyPr>
            <a:normAutofit/>
          </a:bodyPr>
          <a:lstStyle/>
          <a:p>
            <a:pPr>
              <a:defRPr/>
            </a:pPr>
            <a:r>
              <a:rPr lang="en-US" dirty="0"/>
              <a:t>Why getting the Visitor Welcome right matters</a:t>
            </a:r>
            <a:endParaRPr dirty="0"/>
          </a:p>
        </p:txBody>
      </p:sp>
      <p:sp>
        <p:nvSpPr>
          <p:cNvPr id="10" name="Text Placeholder 7"/>
          <p:cNvSpPr>
            <a:spLocks noGrp="1"/>
          </p:cNvSpPr>
          <p:nvPr>
            <p:ph type="body" sz="quarter" idx="18"/>
          </p:nvPr>
        </p:nvSpPr>
        <p:spPr bwMode="auto"/>
        <p:txBody>
          <a:bodyPr/>
          <a:lstStyle/>
          <a:p>
            <a:pPr algn="l"/>
            <a:r>
              <a:rPr lang="en-GB" dirty="0"/>
              <a:t>VisitBritain/Elliot Harwood: Isle of Wight</a:t>
            </a:r>
          </a:p>
        </p:txBody>
      </p:sp>
      <p:sp>
        <p:nvSpPr>
          <p:cNvPr id="3" name="TextBox 2">
            <a:extLst>
              <a:ext uri="{FF2B5EF4-FFF2-40B4-BE49-F238E27FC236}">
                <a16:creationId xmlns:a16="http://schemas.microsoft.com/office/drawing/2014/main" id="{AE9311DE-04AE-DBC2-72F2-80C64D52CCE9}"/>
              </a:ext>
            </a:extLst>
          </p:cNvPr>
          <p:cNvSpPr txBox="1"/>
          <p:nvPr/>
        </p:nvSpPr>
        <p:spPr>
          <a:xfrm>
            <a:off x="785234" y="3671881"/>
            <a:ext cx="10189484" cy="400110"/>
          </a:xfrm>
          <a:prstGeom prst="rect">
            <a:avLst/>
          </a:prstGeom>
          <a:noFill/>
        </p:spPr>
        <p:txBody>
          <a:bodyPr wrap="square">
            <a:spAutoFit/>
          </a:bodyPr>
          <a:lstStyle/>
          <a:p>
            <a:pPr>
              <a:lnSpc>
                <a:spcPct val="100000"/>
              </a:lnSpc>
              <a:defRPr/>
            </a:pPr>
            <a:r>
              <a:rPr lang="en-GB" sz="2000" b="1" dirty="0">
                <a:solidFill>
                  <a:schemeClr val="bg1"/>
                </a:solidFill>
              </a:rPr>
              <a:t>Janet Uttley</a:t>
            </a:r>
            <a:r>
              <a:rPr lang="en-GB" sz="2000" dirty="0">
                <a:solidFill>
                  <a:schemeClr val="bg1"/>
                </a:solidFill>
              </a:rPr>
              <a:t>, Head of Industry Development, </a:t>
            </a:r>
            <a:r>
              <a:rPr lang="en-GB" sz="2000" dirty="0" err="1">
                <a:solidFill>
                  <a:schemeClr val="bg1"/>
                </a:solidFill>
              </a:rPr>
              <a:t>VisitEngland</a:t>
            </a:r>
            <a:endParaRPr lang="en-GB" sz="2000" dirty="0">
              <a:solidFill>
                <a:schemeClr val="bg1"/>
              </a:solidFill>
            </a:endParaRPr>
          </a:p>
        </p:txBody>
      </p:sp>
      <p:pic>
        <p:nvPicPr>
          <p:cNvPr id="13" name="Logos">
            <a:extLst>
              <a:ext uri="{FF2B5EF4-FFF2-40B4-BE49-F238E27FC236}">
                <a16:creationId xmlns:a16="http://schemas.microsoft.com/office/drawing/2014/main" id="{14E6CEE9-9AA7-DC87-B467-2FF36171ABFE}"/>
              </a:ext>
              <a:ext uri="{C183D7F6-B498-43B3-948B-1728B52AA6E4}">
                <adec:decorative xmlns:adec="http://schemas.microsoft.com/office/drawing/2017/decorative" val="0"/>
              </a:ext>
            </a:extLst>
          </p:cNvPr>
          <p:cNvPicPr>
            <a:picLocks noChangeAspect="1"/>
          </p:cNvPicPr>
          <p:nvPr/>
        </p:nvPicPr>
        <p:blipFill>
          <a:blip r:embed="rId4"/>
          <a:srcRect/>
          <a:stretch/>
        </p:blipFill>
        <p:spPr>
          <a:xfrm>
            <a:off x="10800000" y="368553"/>
            <a:ext cx="975885" cy="79080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4" name="Picture Placeholder 8"/>
          <p:cNvPicPr>
            <a:picLocks noGrp="1" noChangeAspect="1"/>
          </p:cNvPicPr>
          <p:nvPr>
            <p:ph type="pic" sz="quarter" idx="17"/>
          </p:nvPr>
        </p:nvPicPr>
        <p:blipFill>
          <a:blip r:embed="rId3"/>
          <a:srcRect t="7813" b="7813"/>
          <a:stretch/>
        </p:blipFill>
        <p:spPr bwMode="auto">
          <a:xfrm>
            <a:off x="-227" y="0"/>
            <a:ext cx="12192227" cy="6858000"/>
          </a:xfrm>
          <a:prstGeom prst="rect">
            <a:avLst/>
          </a:prstGeom>
        </p:spPr>
      </p:pic>
      <p:sp>
        <p:nvSpPr>
          <p:cNvPr id="10" name="Text Placeholder 7"/>
          <p:cNvSpPr>
            <a:spLocks noGrp="1"/>
          </p:cNvSpPr>
          <p:nvPr>
            <p:ph type="body" sz="quarter" idx="18"/>
          </p:nvPr>
        </p:nvSpPr>
        <p:spPr bwMode="auto">
          <a:solidFill>
            <a:srgbClr val="120742"/>
          </a:solidFill>
        </p:spPr>
        <p:txBody>
          <a:bodyPr/>
          <a:lstStyle/>
          <a:p>
            <a:pPr>
              <a:defRPr/>
            </a:pPr>
            <a:r>
              <a:rPr lang="en-GB" dirty="0"/>
              <a:t>Getty Images/</a:t>
            </a:r>
            <a:r>
              <a:rPr lang="en-GB" dirty="0" err="1"/>
              <a:t>EyeEm</a:t>
            </a:r>
            <a:r>
              <a:rPr lang="en-GB" dirty="0"/>
              <a:t>: Isle of Wight</a:t>
            </a:r>
          </a:p>
        </p:txBody>
      </p:sp>
      <p:grpSp>
        <p:nvGrpSpPr>
          <p:cNvPr id="9" name="Group 8" descr="Purple and red heading bar">
            <a:extLst>
              <a:ext uri="{FF2B5EF4-FFF2-40B4-BE49-F238E27FC236}">
                <a16:creationId xmlns:a16="http://schemas.microsoft.com/office/drawing/2014/main" id="{E5B53B26-61F9-6A9E-3B85-31FF1681DC86}"/>
              </a:ext>
            </a:extLst>
          </p:cNvPr>
          <p:cNvGrpSpPr/>
          <p:nvPr/>
        </p:nvGrpSpPr>
        <p:grpSpPr bwMode="auto">
          <a:xfrm>
            <a:off x="0" y="2596678"/>
            <a:ext cx="12192000" cy="1768426"/>
            <a:chOff x="0" y="796478"/>
            <a:chExt cx="12192000" cy="1768426"/>
          </a:xfrm>
        </p:grpSpPr>
        <p:sp>
          <p:nvSpPr>
            <p:cNvPr id="11" name="Rectangle 14">
              <a:extLst>
                <a:ext uri="{FF2B5EF4-FFF2-40B4-BE49-F238E27FC236}">
                  <a16:creationId xmlns:a16="http://schemas.microsoft.com/office/drawing/2014/main" id="{03C680B5-1CF6-3CCD-185B-25BF84CB94DA}"/>
                </a:ext>
              </a:extLst>
            </p:cNvPr>
            <p:cNvSpPr/>
            <p:nvPr/>
          </p:nvSpPr>
          <p:spPr bwMode="auto">
            <a:xfrm>
              <a:off x="0" y="796478"/>
              <a:ext cx="651353" cy="1768426"/>
            </a:xfrm>
            <a:prstGeom prst="rect">
              <a:avLst/>
            </a:prstGeom>
            <a:solidFill>
              <a:srgbClr val="E41F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2" name="Rectangle 12">
              <a:extLst>
                <a:ext uri="{FF2B5EF4-FFF2-40B4-BE49-F238E27FC236}">
                  <a16:creationId xmlns:a16="http://schemas.microsoft.com/office/drawing/2014/main" id="{21C0F553-A5D9-0190-BAC8-935655A2E0BA}"/>
                </a:ext>
              </a:extLst>
            </p:cNvPr>
            <p:cNvSpPr/>
            <p:nvPr/>
          </p:nvSpPr>
          <p:spPr bwMode="auto">
            <a:xfrm>
              <a:off x="651353" y="796478"/>
              <a:ext cx="11540647" cy="1768426"/>
            </a:xfrm>
            <a:prstGeom prst="rect">
              <a:avLst/>
            </a:prstGeom>
            <a:solidFill>
              <a:srgbClr val="1E1541">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GB"/>
                <a:t> </a:t>
              </a:r>
              <a:endParaRPr/>
            </a:p>
          </p:txBody>
        </p:sp>
      </p:grpSp>
      <p:sp>
        <p:nvSpPr>
          <p:cNvPr id="13" name="Title">
            <a:extLst>
              <a:ext uri="{FF2B5EF4-FFF2-40B4-BE49-F238E27FC236}">
                <a16:creationId xmlns:a16="http://schemas.microsoft.com/office/drawing/2014/main" id="{7A7D9E45-C5C7-3AAE-08A0-9AD321E21C94}"/>
              </a:ext>
            </a:extLst>
          </p:cNvPr>
          <p:cNvSpPr txBox="1">
            <a:spLocks/>
          </p:cNvSpPr>
          <p:nvPr/>
        </p:nvSpPr>
        <p:spPr bwMode="auto">
          <a:xfrm>
            <a:off x="953367" y="3145967"/>
            <a:ext cx="11287430" cy="669848"/>
          </a:xfrm>
          <a:prstGeom prst="rect">
            <a:avLst/>
          </a:prstGeom>
        </p:spPr>
        <p:txBody>
          <a:bodyPr vert="horz" lIns="91440" tIns="45720" rIns="91440" bIns="45720" rtlCol="0" anchor="ctr" anchorCtr="0">
            <a:normAutofit/>
          </a:bodyPr>
          <a:lstStyle>
            <a:lvl1pPr algn="l" defTabSz="914400">
              <a:lnSpc>
                <a:spcPct val="90000"/>
              </a:lnSpc>
              <a:spcBef>
                <a:spcPts val="0"/>
              </a:spcBef>
              <a:buNone/>
              <a:defRPr lang="en-GB" sz="3200" cap="none">
                <a:solidFill>
                  <a:schemeClr val="bg1"/>
                </a:solidFill>
                <a:latin typeface="Arial Black"/>
                <a:ea typeface="+mj-ea"/>
                <a:cs typeface="+mj-cs"/>
              </a:defRPr>
            </a:lvl1pPr>
          </a:lstStyle>
          <a:p>
            <a:pPr>
              <a:defRPr/>
            </a:pPr>
            <a:r>
              <a:rPr lang="en-US" dirty="0"/>
              <a:t>The importance of Welcome</a:t>
            </a:r>
            <a:endParaRPr lang="en-GB" dirty="0"/>
          </a:p>
        </p:txBody>
      </p:sp>
    </p:spTree>
    <p:extLst>
      <p:ext uri="{BB962C8B-B14F-4D97-AF65-F5344CB8AC3E}">
        <p14:creationId xmlns:p14="http://schemas.microsoft.com/office/powerpoint/2010/main" val="3692658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6332784-457B-F13E-6A17-37E416EE12DC}"/>
              </a:ext>
            </a:extLst>
          </p:cNvPr>
          <p:cNvPicPr>
            <a:picLocks noChangeAspect="1"/>
          </p:cNvPicPr>
          <p:nvPr/>
        </p:nvPicPr>
        <p:blipFill rotWithShape="1">
          <a:blip r:embed="rId2"/>
          <a:srcRect l="11020" t="32149" r="15154" b="25022"/>
          <a:stretch/>
        </p:blipFill>
        <p:spPr>
          <a:xfrm>
            <a:off x="0" y="1998933"/>
            <a:ext cx="12190839" cy="3980277"/>
          </a:xfrm>
          <a:prstGeom prst="rect">
            <a:avLst/>
          </a:prstGeom>
        </p:spPr>
      </p:pic>
      <p:sp>
        <p:nvSpPr>
          <p:cNvPr id="9" name="Title 8">
            <a:extLst>
              <a:ext uri="{FF2B5EF4-FFF2-40B4-BE49-F238E27FC236}">
                <a16:creationId xmlns:a16="http://schemas.microsoft.com/office/drawing/2014/main" id="{36EF64C0-8843-A94B-CD14-9D681667302A}"/>
              </a:ext>
            </a:extLst>
          </p:cNvPr>
          <p:cNvSpPr>
            <a:spLocks noGrp="1"/>
          </p:cNvSpPr>
          <p:nvPr>
            <p:ph type="title"/>
          </p:nvPr>
        </p:nvSpPr>
        <p:spPr/>
        <p:txBody>
          <a:bodyPr>
            <a:normAutofit fontScale="90000"/>
          </a:bodyPr>
          <a:lstStyle/>
          <a:p>
            <a:r>
              <a:rPr lang="en-GB" dirty="0">
                <a:solidFill>
                  <a:srgbClr val="1E1540"/>
                </a:solidFill>
              </a:rPr>
              <a:t>A global driver</a:t>
            </a:r>
          </a:p>
        </p:txBody>
      </p:sp>
      <p:sp>
        <p:nvSpPr>
          <p:cNvPr id="12" name="Text Placeholder 3">
            <a:extLst>
              <a:ext uri="{FF2B5EF4-FFF2-40B4-BE49-F238E27FC236}">
                <a16:creationId xmlns:a16="http://schemas.microsoft.com/office/drawing/2014/main" id="{F1CC193D-CE30-B558-402B-104A29AFCCE7}"/>
              </a:ext>
            </a:extLst>
          </p:cNvPr>
          <p:cNvSpPr>
            <a:spLocks noGrp="1"/>
          </p:cNvSpPr>
          <p:nvPr>
            <p:ph type="body" sz="quarter" idx="11"/>
          </p:nvPr>
        </p:nvSpPr>
        <p:spPr/>
        <p:txBody>
          <a:bodyPr/>
          <a:lstStyle/>
          <a:p>
            <a:r>
              <a:rPr lang="en-GB" dirty="0"/>
              <a:t>Source: MIDAS (Motivations, Influences, Decisions, and Sustainability)</a:t>
            </a:r>
          </a:p>
        </p:txBody>
      </p:sp>
      <p:sp>
        <p:nvSpPr>
          <p:cNvPr id="8" name="Rectangle 7">
            <a:extLst>
              <a:ext uri="{FF2B5EF4-FFF2-40B4-BE49-F238E27FC236}">
                <a16:creationId xmlns:a16="http://schemas.microsoft.com/office/drawing/2014/main" id="{7193AB31-631D-02B8-1214-E2A12457B235}"/>
              </a:ext>
            </a:extLst>
          </p:cNvPr>
          <p:cNvSpPr/>
          <p:nvPr/>
        </p:nvSpPr>
        <p:spPr>
          <a:xfrm>
            <a:off x="515380" y="1196752"/>
            <a:ext cx="11161240" cy="5198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Welcome is one of key global drivers of destination choice in 2022.</a:t>
            </a:r>
          </a:p>
        </p:txBody>
      </p:sp>
      <p:sp>
        <p:nvSpPr>
          <p:cNvPr id="13" name="Text Placeholder 3">
            <a:extLst>
              <a:ext uri="{FF2B5EF4-FFF2-40B4-BE49-F238E27FC236}">
                <a16:creationId xmlns:a16="http://schemas.microsoft.com/office/drawing/2014/main" id="{9CC7745B-5352-1E85-CDCA-96A96863EB7F}"/>
              </a:ext>
            </a:extLst>
          </p:cNvPr>
          <p:cNvSpPr txBox="1">
            <a:spLocks/>
          </p:cNvSpPr>
          <p:nvPr/>
        </p:nvSpPr>
        <p:spPr bwMode="auto">
          <a:xfrm>
            <a:off x="4734064" y="6112178"/>
            <a:ext cx="5394384" cy="269150"/>
          </a:xfrm>
          <a:prstGeom prst="rect">
            <a:avLst/>
          </a:prstGeom>
        </p:spPr>
        <p:txBody>
          <a:bodyPr tIns="0" bIns="0" anchor="b"/>
          <a:lstStyle>
            <a:lvl1pPr marL="0" indent="0" algn="l" defTabSz="914400">
              <a:lnSpc>
                <a:spcPct val="90000"/>
              </a:lnSpc>
              <a:spcBef>
                <a:spcPts val="1000"/>
              </a:spcBef>
              <a:buFont typeface="Arial"/>
              <a:buNone/>
              <a:defRPr lang="en-US" sz="1200">
                <a:solidFill>
                  <a:schemeClr val="accent1"/>
                </a:solidFill>
                <a:latin typeface="+mn-lt"/>
                <a:ea typeface="+mn-ea"/>
                <a:cs typeface="+mn-cs"/>
              </a:defRPr>
            </a:lvl1pPr>
            <a:lvl2pPr marL="685800" indent="-228600" algn="l" defTabSz="914400">
              <a:lnSpc>
                <a:spcPct val="90000"/>
              </a:lnSpc>
              <a:spcBef>
                <a:spcPts val="500"/>
              </a:spcBef>
              <a:buFont typeface="Arial"/>
              <a:buChar char="•"/>
              <a:defRPr lang="en-US" sz="1600">
                <a:solidFill>
                  <a:schemeClr val="accent1"/>
                </a:solidFill>
                <a:latin typeface="+mn-lt"/>
                <a:ea typeface="+mn-ea"/>
                <a:cs typeface="+mn-cs"/>
              </a:defRPr>
            </a:lvl2pPr>
            <a:lvl3pPr marL="1143000" indent="-228600" algn="l" defTabSz="914400">
              <a:lnSpc>
                <a:spcPct val="90000"/>
              </a:lnSpc>
              <a:spcBef>
                <a:spcPts val="500"/>
              </a:spcBef>
              <a:buFont typeface="Arial"/>
              <a:buChar char="•"/>
              <a:defRPr lang="en-US" sz="1600">
                <a:solidFill>
                  <a:schemeClr val="accent1"/>
                </a:solidFill>
                <a:latin typeface="+mn-lt"/>
                <a:ea typeface="+mn-ea"/>
                <a:cs typeface="+mn-cs"/>
              </a:defRPr>
            </a:lvl3pPr>
            <a:lvl4pPr marL="1600200" indent="-228600" algn="l" defTabSz="914400">
              <a:lnSpc>
                <a:spcPct val="90000"/>
              </a:lnSpc>
              <a:spcBef>
                <a:spcPts val="500"/>
              </a:spcBef>
              <a:buFont typeface="Arial"/>
              <a:buChar char="•"/>
              <a:defRPr lang="en-US" sz="1600">
                <a:solidFill>
                  <a:schemeClr val="accent1"/>
                </a:solidFill>
                <a:latin typeface="+mn-lt"/>
                <a:ea typeface="+mn-ea"/>
                <a:cs typeface="+mn-cs"/>
              </a:defRPr>
            </a:lvl4pPr>
            <a:lvl5pPr marL="2057400" indent="-228600" algn="l" defTabSz="914400">
              <a:lnSpc>
                <a:spcPct val="90000"/>
              </a:lnSpc>
              <a:spcBef>
                <a:spcPts val="500"/>
              </a:spcBef>
              <a:buFont typeface="Arial"/>
              <a:buChar char="•"/>
              <a:defRPr lang="en-GB" sz="1800">
                <a:solidFill>
                  <a:srgbClr val="100A3F"/>
                </a:solidFill>
                <a:latin typeface="Arial"/>
                <a:ea typeface="+mn-ea"/>
                <a:cs typeface="+mn-cs"/>
              </a:defRPr>
            </a:lvl5pPr>
            <a:lvl6pPr marL="2514600" indent="-228600" algn="l" defTabSz="91440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a:lnSpc>
                <a:spcPct val="90000"/>
              </a:lnSpc>
              <a:spcBef>
                <a:spcPts val="500"/>
              </a:spcBef>
              <a:buFont typeface="Arial"/>
              <a:buChar char="•"/>
              <a:defRPr sz="1800">
                <a:solidFill>
                  <a:schemeClr val="tx1"/>
                </a:solidFill>
                <a:latin typeface="+mn-lt"/>
                <a:ea typeface="+mn-ea"/>
                <a:cs typeface="+mn-cs"/>
              </a:defRPr>
            </a:lvl9pPr>
          </a:lstStyle>
          <a:p>
            <a:r>
              <a:rPr lang="en-GB" sz="1050" dirty="0"/>
              <a:t>*Analysis by Top Box (7/7) shows identical rank-order of drivers</a:t>
            </a:r>
          </a:p>
        </p:txBody>
      </p:sp>
      <p:sp>
        <p:nvSpPr>
          <p:cNvPr id="2" name="Rectangle: Rounded Corners 1">
            <a:extLst>
              <a:ext uri="{FF2B5EF4-FFF2-40B4-BE49-F238E27FC236}">
                <a16:creationId xmlns:a16="http://schemas.microsoft.com/office/drawing/2014/main" id="{4B65F0F6-D631-42DC-F77D-9E6E3DF7AED7}"/>
              </a:ext>
            </a:extLst>
          </p:cNvPr>
          <p:cNvSpPr/>
          <p:nvPr/>
        </p:nvSpPr>
        <p:spPr>
          <a:xfrm>
            <a:off x="1494035" y="2757045"/>
            <a:ext cx="10146581" cy="200315"/>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74003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5F634F13-8746-A671-3012-95744D0D3930}"/>
              </a:ext>
            </a:extLst>
          </p:cNvPr>
          <p:cNvSpPr/>
          <p:nvPr/>
        </p:nvSpPr>
        <p:spPr>
          <a:xfrm>
            <a:off x="515380" y="1866456"/>
            <a:ext cx="11269252" cy="422684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0B137F8C-4047-01B6-90E7-E358A4FB1867}"/>
              </a:ext>
            </a:extLst>
          </p:cNvPr>
          <p:cNvSpPr txBox="1"/>
          <p:nvPr/>
        </p:nvSpPr>
        <p:spPr>
          <a:xfrm>
            <a:off x="6165080" y="2534055"/>
            <a:ext cx="2292137" cy="276999"/>
          </a:xfrm>
          <a:prstGeom prst="rect">
            <a:avLst/>
          </a:prstGeom>
          <a:solidFill>
            <a:schemeClr val="accent1"/>
          </a:solidFill>
        </p:spPr>
        <p:txBody>
          <a:bodyPr wrap="square">
            <a:spAutoFit/>
          </a:bodyPr>
          <a:lstStyle/>
          <a:p>
            <a:pPr algn="ctr"/>
            <a:r>
              <a:rPr lang="en-GB" sz="1200" b="1" dirty="0">
                <a:solidFill>
                  <a:schemeClr val="bg1"/>
                </a:solidFill>
              </a:rPr>
              <a:t>Is a welcoming place to visit</a:t>
            </a:r>
          </a:p>
        </p:txBody>
      </p:sp>
      <p:sp>
        <p:nvSpPr>
          <p:cNvPr id="9" name="Title 8">
            <a:extLst>
              <a:ext uri="{FF2B5EF4-FFF2-40B4-BE49-F238E27FC236}">
                <a16:creationId xmlns:a16="http://schemas.microsoft.com/office/drawing/2014/main" id="{36EF64C0-8843-A94B-CD14-9D681667302A}"/>
              </a:ext>
            </a:extLst>
          </p:cNvPr>
          <p:cNvSpPr>
            <a:spLocks noGrp="1"/>
          </p:cNvSpPr>
          <p:nvPr>
            <p:ph type="title"/>
          </p:nvPr>
        </p:nvSpPr>
        <p:spPr/>
        <p:txBody>
          <a:bodyPr>
            <a:normAutofit fontScale="90000"/>
          </a:bodyPr>
          <a:lstStyle/>
          <a:p>
            <a:r>
              <a:rPr lang="en-GB" dirty="0">
                <a:solidFill>
                  <a:srgbClr val="1E1540"/>
                </a:solidFill>
              </a:rPr>
              <a:t>Perceptions of Britain</a:t>
            </a:r>
          </a:p>
        </p:txBody>
      </p:sp>
      <p:sp>
        <p:nvSpPr>
          <p:cNvPr id="13" name="Text Placeholder 3">
            <a:extLst>
              <a:ext uri="{FF2B5EF4-FFF2-40B4-BE49-F238E27FC236}">
                <a16:creationId xmlns:a16="http://schemas.microsoft.com/office/drawing/2014/main" id="{F8D6D76B-37AE-E353-9403-5A3FAADAF810}"/>
              </a:ext>
            </a:extLst>
          </p:cNvPr>
          <p:cNvSpPr>
            <a:spLocks noGrp="1"/>
          </p:cNvSpPr>
          <p:nvPr>
            <p:ph type="body" sz="quarter" idx="11"/>
          </p:nvPr>
        </p:nvSpPr>
        <p:spPr/>
        <p:txBody>
          <a:bodyPr/>
          <a:lstStyle/>
          <a:p>
            <a:r>
              <a:rPr lang="en-GB" dirty="0"/>
              <a:t>Source: MIDAS (Motivations, Influences, Decisions, and Sustainability)</a:t>
            </a:r>
          </a:p>
        </p:txBody>
      </p:sp>
      <p:sp>
        <p:nvSpPr>
          <p:cNvPr id="8" name="Rectangle 7">
            <a:extLst>
              <a:ext uri="{FF2B5EF4-FFF2-40B4-BE49-F238E27FC236}">
                <a16:creationId xmlns:a16="http://schemas.microsoft.com/office/drawing/2014/main" id="{7193AB31-631D-02B8-1214-E2A12457B235}"/>
              </a:ext>
            </a:extLst>
          </p:cNvPr>
          <p:cNvSpPr/>
          <p:nvPr/>
        </p:nvSpPr>
        <p:spPr>
          <a:xfrm>
            <a:off x="515380" y="1196752"/>
            <a:ext cx="11269252" cy="5198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The UK’s overall welcome still relatively competitive although not strongly match tourists’ needs.</a:t>
            </a:r>
          </a:p>
        </p:txBody>
      </p:sp>
      <p:cxnSp>
        <p:nvCxnSpPr>
          <p:cNvPr id="3" name="Straight Connector 2">
            <a:extLst>
              <a:ext uri="{FF2B5EF4-FFF2-40B4-BE49-F238E27FC236}">
                <a16:creationId xmlns:a16="http://schemas.microsoft.com/office/drawing/2014/main" id="{BBDC4DDA-61C1-3951-D846-4A8C355E714B}"/>
              </a:ext>
            </a:extLst>
          </p:cNvPr>
          <p:cNvCxnSpPr/>
          <p:nvPr/>
        </p:nvCxnSpPr>
        <p:spPr>
          <a:xfrm>
            <a:off x="6096000" y="2327564"/>
            <a:ext cx="0" cy="3332602"/>
          </a:xfrm>
          <a:prstGeom prst="line">
            <a:avLst/>
          </a:prstGeom>
          <a:ln>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7EE1B565-BF5E-3070-331E-4E60C469608E}"/>
              </a:ext>
            </a:extLst>
          </p:cNvPr>
          <p:cNvCxnSpPr>
            <a:cxnSpLocks/>
          </p:cNvCxnSpPr>
          <p:nvPr/>
        </p:nvCxnSpPr>
        <p:spPr>
          <a:xfrm rot="16200000">
            <a:off x="6248400" y="1529496"/>
            <a:ext cx="0" cy="7858101"/>
          </a:xfrm>
          <a:prstGeom prst="line">
            <a:avLst/>
          </a:prstGeom>
          <a:ln>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81AF104-A347-980A-E62E-FB03942173C9}"/>
              </a:ext>
            </a:extLst>
          </p:cNvPr>
          <p:cNvSpPr txBox="1"/>
          <p:nvPr/>
        </p:nvSpPr>
        <p:spPr>
          <a:xfrm>
            <a:off x="4920534" y="1938318"/>
            <a:ext cx="2350932" cy="338554"/>
          </a:xfrm>
          <a:prstGeom prst="rect">
            <a:avLst/>
          </a:prstGeom>
          <a:noFill/>
        </p:spPr>
        <p:txBody>
          <a:bodyPr wrap="square">
            <a:spAutoFit/>
          </a:bodyPr>
          <a:lstStyle/>
          <a:p>
            <a:pPr algn="ctr"/>
            <a:r>
              <a:rPr lang="en-GB" sz="1600" b="1" dirty="0"/>
              <a:t>High importance</a:t>
            </a:r>
          </a:p>
        </p:txBody>
      </p:sp>
      <p:sp>
        <p:nvSpPr>
          <p:cNvPr id="10" name="TextBox 9">
            <a:extLst>
              <a:ext uri="{FF2B5EF4-FFF2-40B4-BE49-F238E27FC236}">
                <a16:creationId xmlns:a16="http://schemas.microsoft.com/office/drawing/2014/main" id="{AA07692D-16B4-5165-98C3-4B158052A37E}"/>
              </a:ext>
            </a:extLst>
          </p:cNvPr>
          <p:cNvSpPr txBox="1"/>
          <p:nvPr/>
        </p:nvSpPr>
        <p:spPr>
          <a:xfrm>
            <a:off x="4920534" y="5661248"/>
            <a:ext cx="2350932" cy="338554"/>
          </a:xfrm>
          <a:prstGeom prst="rect">
            <a:avLst/>
          </a:prstGeom>
          <a:noFill/>
        </p:spPr>
        <p:txBody>
          <a:bodyPr wrap="square">
            <a:spAutoFit/>
          </a:bodyPr>
          <a:lstStyle/>
          <a:p>
            <a:pPr algn="ctr"/>
            <a:r>
              <a:rPr lang="en-GB" sz="1600" b="1" dirty="0"/>
              <a:t>Low importance</a:t>
            </a:r>
          </a:p>
        </p:txBody>
      </p:sp>
      <p:sp>
        <p:nvSpPr>
          <p:cNvPr id="11" name="TextBox 10">
            <a:extLst>
              <a:ext uri="{FF2B5EF4-FFF2-40B4-BE49-F238E27FC236}">
                <a16:creationId xmlns:a16="http://schemas.microsoft.com/office/drawing/2014/main" id="{D12F633F-01B0-8896-25C7-D5BFA03B95F3}"/>
              </a:ext>
            </a:extLst>
          </p:cNvPr>
          <p:cNvSpPr txBox="1"/>
          <p:nvPr/>
        </p:nvSpPr>
        <p:spPr>
          <a:xfrm>
            <a:off x="10275216" y="5135380"/>
            <a:ext cx="1327040" cy="646331"/>
          </a:xfrm>
          <a:prstGeom prst="rect">
            <a:avLst/>
          </a:prstGeom>
          <a:noFill/>
        </p:spPr>
        <p:txBody>
          <a:bodyPr wrap="square">
            <a:spAutoFit/>
          </a:bodyPr>
          <a:lstStyle/>
          <a:p>
            <a:pPr algn="ctr"/>
            <a:r>
              <a:rPr lang="en-GB" b="1" dirty="0"/>
              <a:t>Perceived as high</a:t>
            </a:r>
          </a:p>
        </p:txBody>
      </p:sp>
      <p:sp>
        <p:nvSpPr>
          <p:cNvPr id="12" name="TextBox 11">
            <a:extLst>
              <a:ext uri="{FF2B5EF4-FFF2-40B4-BE49-F238E27FC236}">
                <a16:creationId xmlns:a16="http://schemas.microsoft.com/office/drawing/2014/main" id="{BEA6EC70-A2EF-1739-F756-CEB4B0C4DAD0}"/>
              </a:ext>
            </a:extLst>
          </p:cNvPr>
          <p:cNvSpPr txBox="1"/>
          <p:nvPr/>
        </p:nvSpPr>
        <p:spPr>
          <a:xfrm>
            <a:off x="905254" y="5135380"/>
            <a:ext cx="1327040" cy="646331"/>
          </a:xfrm>
          <a:prstGeom prst="rect">
            <a:avLst/>
          </a:prstGeom>
          <a:noFill/>
        </p:spPr>
        <p:txBody>
          <a:bodyPr wrap="square">
            <a:spAutoFit/>
          </a:bodyPr>
          <a:lstStyle/>
          <a:p>
            <a:pPr algn="ctr"/>
            <a:r>
              <a:rPr lang="en-GB" b="1" dirty="0"/>
              <a:t>Perceived as low</a:t>
            </a:r>
          </a:p>
        </p:txBody>
      </p:sp>
      <p:sp>
        <p:nvSpPr>
          <p:cNvPr id="14" name="Oval 13">
            <a:extLst>
              <a:ext uri="{FF2B5EF4-FFF2-40B4-BE49-F238E27FC236}">
                <a16:creationId xmlns:a16="http://schemas.microsoft.com/office/drawing/2014/main" id="{FE9B2BA1-FB97-2C86-D456-EAAA56FD927A}"/>
              </a:ext>
            </a:extLst>
          </p:cNvPr>
          <p:cNvSpPr/>
          <p:nvPr/>
        </p:nvSpPr>
        <p:spPr>
          <a:xfrm>
            <a:off x="7572184" y="2997960"/>
            <a:ext cx="180000" cy="180000"/>
          </a:xfrm>
          <a:prstGeom prst="ellipse">
            <a:avLst/>
          </a:prstGeom>
          <a:solidFill>
            <a:srgbClr val="EB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977E4187-A6D0-8870-1C3E-13145C0ECE7E}"/>
              </a:ext>
            </a:extLst>
          </p:cNvPr>
          <p:cNvSpPr txBox="1"/>
          <p:nvPr/>
        </p:nvSpPr>
        <p:spPr>
          <a:xfrm>
            <a:off x="7752184" y="2857128"/>
            <a:ext cx="2016221" cy="461665"/>
          </a:xfrm>
          <a:prstGeom prst="rect">
            <a:avLst/>
          </a:prstGeom>
          <a:noFill/>
        </p:spPr>
        <p:txBody>
          <a:bodyPr wrap="square">
            <a:spAutoFit/>
          </a:bodyPr>
          <a:lstStyle/>
          <a:p>
            <a:r>
              <a:rPr lang="en-GB" sz="1200" dirty="0"/>
              <a:t>I can roam around visiting many types of places</a:t>
            </a:r>
          </a:p>
        </p:txBody>
      </p:sp>
      <p:sp>
        <p:nvSpPr>
          <p:cNvPr id="16" name="Oval 15">
            <a:extLst>
              <a:ext uri="{FF2B5EF4-FFF2-40B4-BE49-F238E27FC236}">
                <a16:creationId xmlns:a16="http://schemas.microsoft.com/office/drawing/2014/main" id="{4AFB4759-E271-5FAE-CB8C-44FA3F943BD0}"/>
              </a:ext>
            </a:extLst>
          </p:cNvPr>
          <p:cNvSpPr/>
          <p:nvPr/>
        </p:nvSpPr>
        <p:spPr>
          <a:xfrm>
            <a:off x="7981230" y="3650412"/>
            <a:ext cx="180000" cy="180000"/>
          </a:xfrm>
          <a:prstGeom prst="ellipse">
            <a:avLst/>
          </a:prstGeom>
          <a:solidFill>
            <a:srgbClr val="EB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DB84892-71A0-91DB-4638-DA268F194D54}"/>
              </a:ext>
            </a:extLst>
          </p:cNvPr>
          <p:cNvSpPr txBox="1"/>
          <p:nvPr/>
        </p:nvSpPr>
        <p:spPr>
          <a:xfrm>
            <a:off x="8161230" y="3509580"/>
            <a:ext cx="2016221" cy="461665"/>
          </a:xfrm>
          <a:prstGeom prst="rect">
            <a:avLst/>
          </a:prstGeom>
          <a:noFill/>
        </p:spPr>
        <p:txBody>
          <a:bodyPr wrap="square">
            <a:spAutoFit/>
          </a:bodyPr>
          <a:lstStyle/>
          <a:p>
            <a:r>
              <a:rPr lang="en-GB" sz="1200" dirty="0"/>
              <a:t>There are vibrant towns and cities to explore</a:t>
            </a:r>
          </a:p>
        </p:txBody>
      </p:sp>
      <p:sp>
        <p:nvSpPr>
          <p:cNvPr id="22" name="Oval 21">
            <a:extLst>
              <a:ext uri="{FF2B5EF4-FFF2-40B4-BE49-F238E27FC236}">
                <a16:creationId xmlns:a16="http://schemas.microsoft.com/office/drawing/2014/main" id="{A1B264CF-FF8B-1F14-4954-627EB248E7ED}"/>
              </a:ext>
            </a:extLst>
          </p:cNvPr>
          <p:cNvSpPr/>
          <p:nvPr/>
        </p:nvSpPr>
        <p:spPr>
          <a:xfrm>
            <a:off x="6973119" y="4212863"/>
            <a:ext cx="180000" cy="180000"/>
          </a:xfrm>
          <a:prstGeom prst="ellipse">
            <a:avLst/>
          </a:prstGeom>
          <a:solidFill>
            <a:srgbClr val="EB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D1967830-4569-7D25-3D60-73CEAE0B58F9}"/>
              </a:ext>
            </a:extLst>
          </p:cNvPr>
          <p:cNvSpPr txBox="1"/>
          <p:nvPr/>
        </p:nvSpPr>
        <p:spPr>
          <a:xfrm>
            <a:off x="7153119" y="4072031"/>
            <a:ext cx="2350933" cy="461665"/>
          </a:xfrm>
          <a:prstGeom prst="rect">
            <a:avLst/>
          </a:prstGeom>
          <a:noFill/>
        </p:spPr>
        <p:txBody>
          <a:bodyPr wrap="square">
            <a:spAutoFit/>
          </a:bodyPr>
          <a:lstStyle/>
          <a:p>
            <a:r>
              <a:rPr lang="en-GB" sz="1200" dirty="0"/>
              <a:t>Has an interesting mix of cultures from around the world</a:t>
            </a:r>
          </a:p>
        </p:txBody>
      </p:sp>
      <p:sp>
        <p:nvSpPr>
          <p:cNvPr id="24" name="Oval 23">
            <a:extLst>
              <a:ext uri="{FF2B5EF4-FFF2-40B4-BE49-F238E27FC236}">
                <a16:creationId xmlns:a16="http://schemas.microsoft.com/office/drawing/2014/main" id="{97E35F50-ACD8-0C65-8EB1-8841A96B5AA7}"/>
              </a:ext>
            </a:extLst>
          </p:cNvPr>
          <p:cNvSpPr/>
          <p:nvPr/>
        </p:nvSpPr>
        <p:spPr>
          <a:xfrm>
            <a:off x="5267928" y="3335636"/>
            <a:ext cx="180000" cy="180000"/>
          </a:xfrm>
          <a:prstGeom prst="ellipse">
            <a:avLst/>
          </a:prstGeom>
          <a:solidFill>
            <a:srgbClr val="EB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D9A93BA6-A72A-C1E2-8F4E-1C4347B08212}"/>
              </a:ext>
            </a:extLst>
          </p:cNvPr>
          <p:cNvSpPr txBox="1"/>
          <p:nvPr/>
        </p:nvSpPr>
        <p:spPr>
          <a:xfrm>
            <a:off x="5447928" y="3290100"/>
            <a:ext cx="2350933" cy="276999"/>
          </a:xfrm>
          <a:prstGeom prst="rect">
            <a:avLst/>
          </a:prstGeom>
          <a:noFill/>
        </p:spPr>
        <p:txBody>
          <a:bodyPr wrap="square">
            <a:spAutoFit/>
          </a:bodyPr>
          <a:lstStyle/>
          <a:p>
            <a:r>
              <a:rPr lang="en-GB" sz="1200" dirty="0"/>
              <a:t>It's easy to get to</a:t>
            </a:r>
          </a:p>
        </p:txBody>
      </p:sp>
      <p:sp>
        <p:nvSpPr>
          <p:cNvPr id="26" name="Oval 25">
            <a:extLst>
              <a:ext uri="{FF2B5EF4-FFF2-40B4-BE49-F238E27FC236}">
                <a16:creationId xmlns:a16="http://schemas.microsoft.com/office/drawing/2014/main" id="{244A4752-E19C-61E3-1613-DDC20534960A}"/>
              </a:ext>
            </a:extLst>
          </p:cNvPr>
          <p:cNvSpPr/>
          <p:nvPr/>
        </p:nvSpPr>
        <p:spPr>
          <a:xfrm>
            <a:off x="5955683" y="2581296"/>
            <a:ext cx="180000" cy="180000"/>
          </a:xfrm>
          <a:prstGeom prst="ellipse">
            <a:avLst/>
          </a:prstGeom>
          <a:solidFill>
            <a:srgbClr val="EB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a:extLst>
              <a:ext uri="{FF2B5EF4-FFF2-40B4-BE49-F238E27FC236}">
                <a16:creationId xmlns:a16="http://schemas.microsoft.com/office/drawing/2014/main" id="{7345CB52-F750-4963-2535-40FDC79E5DBE}"/>
              </a:ext>
            </a:extLst>
          </p:cNvPr>
          <p:cNvSpPr/>
          <p:nvPr/>
        </p:nvSpPr>
        <p:spPr>
          <a:xfrm>
            <a:off x="5087928" y="3723158"/>
            <a:ext cx="180000" cy="180000"/>
          </a:xfrm>
          <a:prstGeom prst="ellipse">
            <a:avLst/>
          </a:prstGeom>
          <a:solidFill>
            <a:srgbClr val="EB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33D2A454-5C75-DD15-376C-0B01560EB7FB}"/>
              </a:ext>
            </a:extLst>
          </p:cNvPr>
          <p:cNvSpPr txBox="1"/>
          <p:nvPr/>
        </p:nvSpPr>
        <p:spPr>
          <a:xfrm>
            <a:off x="5267929" y="3582326"/>
            <a:ext cx="1548152" cy="461665"/>
          </a:xfrm>
          <a:prstGeom prst="rect">
            <a:avLst/>
          </a:prstGeom>
          <a:noFill/>
        </p:spPr>
        <p:txBody>
          <a:bodyPr wrap="square">
            <a:spAutoFit/>
          </a:bodyPr>
          <a:lstStyle/>
          <a:p>
            <a:r>
              <a:rPr lang="en-GB" sz="1200" dirty="0"/>
              <a:t>Is good to visit at any time of year</a:t>
            </a:r>
          </a:p>
        </p:txBody>
      </p:sp>
      <p:sp>
        <p:nvSpPr>
          <p:cNvPr id="30" name="Oval 29">
            <a:extLst>
              <a:ext uri="{FF2B5EF4-FFF2-40B4-BE49-F238E27FC236}">
                <a16:creationId xmlns:a16="http://schemas.microsoft.com/office/drawing/2014/main" id="{EC985618-4892-AD1B-971F-4AB4C4F22A2E}"/>
              </a:ext>
            </a:extLst>
          </p:cNvPr>
          <p:cNvSpPr/>
          <p:nvPr/>
        </p:nvSpPr>
        <p:spPr>
          <a:xfrm>
            <a:off x="2855175" y="2617433"/>
            <a:ext cx="180000" cy="180000"/>
          </a:xfrm>
          <a:prstGeom prst="ellipse">
            <a:avLst/>
          </a:prstGeom>
          <a:solidFill>
            <a:srgbClr val="EB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id="{38FD531B-1C23-6975-2C13-787C1996E498}"/>
              </a:ext>
            </a:extLst>
          </p:cNvPr>
          <p:cNvSpPr txBox="1"/>
          <p:nvPr/>
        </p:nvSpPr>
        <p:spPr>
          <a:xfrm>
            <a:off x="3029780" y="2568933"/>
            <a:ext cx="2268735" cy="276999"/>
          </a:xfrm>
          <a:prstGeom prst="rect">
            <a:avLst/>
          </a:prstGeom>
          <a:noFill/>
        </p:spPr>
        <p:txBody>
          <a:bodyPr wrap="square">
            <a:spAutoFit/>
          </a:bodyPr>
          <a:lstStyle/>
          <a:p>
            <a:r>
              <a:rPr lang="en-GB" sz="1200" dirty="0"/>
              <a:t>Offers </a:t>
            </a:r>
            <a:r>
              <a:rPr lang="en-GB" sz="1200"/>
              <a:t>good value for </a:t>
            </a:r>
            <a:r>
              <a:rPr lang="en-GB" sz="1200" dirty="0"/>
              <a:t>money</a:t>
            </a:r>
          </a:p>
        </p:txBody>
      </p:sp>
      <p:sp>
        <p:nvSpPr>
          <p:cNvPr id="32" name="Oval 31">
            <a:extLst>
              <a:ext uri="{FF2B5EF4-FFF2-40B4-BE49-F238E27FC236}">
                <a16:creationId xmlns:a16="http://schemas.microsoft.com/office/drawing/2014/main" id="{3F3F42AD-2896-35A4-29FA-B77B9D21724B}"/>
              </a:ext>
            </a:extLst>
          </p:cNvPr>
          <p:cNvSpPr/>
          <p:nvPr/>
        </p:nvSpPr>
        <p:spPr>
          <a:xfrm>
            <a:off x="3729909" y="4562743"/>
            <a:ext cx="180000" cy="180000"/>
          </a:xfrm>
          <a:prstGeom prst="ellipse">
            <a:avLst/>
          </a:prstGeom>
          <a:solidFill>
            <a:srgbClr val="EB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21F27494-79A5-8471-30E1-F560BD15E828}"/>
              </a:ext>
            </a:extLst>
          </p:cNvPr>
          <p:cNvSpPr txBox="1"/>
          <p:nvPr/>
        </p:nvSpPr>
        <p:spPr>
          <a:xfrm>
            <a:off x="3909910" y="4423233"/>
            <a:ext cx="1819435" cy="461665"/>
          </a:xfrm>
          <a:prstGeom prst="rect">
            <a:avLst/>
          </a:prstGeom>
          <a:noFill/>
        </p:spPr>
        <p:txBody>
          <a:bodyPr wrap="square">
            <a:spAutoFit/>
          </a:bodyPr>
          <a:lstStyle/>
          <a:p>
            <a:r>
              <a:rPr lang="en-GB" sz="1200" dirty="0"/>
              <a:t>A place recommended by friends or family</a:t>
            </a:r>
          </a:p>
        </p:txBody>
      </p:sp>
      <p:sp>
        <p:nvSpPr>
          <p:cNvPr id="34" name="Rectangle: Rounded Corners 33">
            <a:extLst>
              <a:ext uri="{FF2B5EF4-FFF2-40B4-BE49-F238E27FC236}">
                <a16:creationId xmlns:a16="http://schemas.microsoft.com/office/drawing/2014/main" id="{04CFE28B-F236-4556-89DB-FE3497FB8520}"/>
              </a:ext>
            </a:extLst>
          </p:cNvPr>
          <p:cNvSpPr/>
          <p:nvPr/>
        </p:nvSpPr>
        <p:spPr>
          <a:xfrm>
            <a:off x="5879976" y="2456426"/>
            <a:ext cx="2628306" cy="429394"/>
          </a:xfrm>
          <a:prstGeom prst="roundRect">
            <a:avLst/>
          </a:prstGeom>
          <a:noFill/>
          <a:ln w="28575">
            <a:solidFill>
              <a:srgbClr val="EB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02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6EF64C0-8843-A94B-CD14-9D681667302A}"/>
              </a:ext>
            </a:extLst>
          </p:cNvPr>
          <p:cNvSpPr>
            <a:spLocks noGrp="1"/>
          </p:cNvSpPr>
          <p:nvPr>
            <p:ph type="title"/>
          </p:nvPr>
        </p:nvSpPr>
        <p:spPr/>
        <p:txBody>
          <a:bodyPr>
            <a:normAutofit fontScale="90000"/>
          </a:bodyPr>
          <a:lstStyle/>
          <a:p>
            <a:r>
              <a:rPr lang="en-GB" dirty="0">
                <a:solidFill>
                  <a:srgbClr val="1E1540"/>
                </a:solidFill>
              </a:rPr>
              <a:t>How Britain compares</a:t>
            </a:r>
          </a:p>
        </p:txBody>
      </p:sp>
      <p:sp>
        <p:nvSpPr>
          <p:cNvPr id="13" name="Text Placeholder 3">
            <a:extLst>
              <a:ext uri="{FF2B5EF4-FFF2-40B4-BE49-F238E27FC236}">
                <a16:creationId xmlns:a16="http://schemas.microsoft.com/office/drawing/2014/main" id="{F8D6D76B-37AE-E353-9403-5A3FAADAF810}"/>
              </a:ext>
            </a:extLst>
          </p:cNvPr>
          <p:cNvSpPr>
            <a:spLocks noGrp="1"/>
          </p:cNvSpPr>
          <p:nvPr>
            <p:ph type="body" sz="quarter" idx="11"/>
          </p:nvPr>
        </p:nvSpPr>
        <p:spPr/>
        <p:txBody>
          <a:bodyPr/>
          <a:lstStyle/>
          <a:p>
            <a:r>
              <a:rPr lang="en-GB" dirty="0"/>
              <a:t>Source: MIDAS (Motivations, Influences, Decisions, and Sustainability)</a:t>
            </a:r>
          </a:p>
        </p:txBody>
      </p:sp>
      <p:sp>
        <p:nvSpPr>
          <p:cNvPr id="8" name="Rectangle 7">
            <a:extLst>
              <a:ext uri="{FF2B5EF4-FFF2-40B4-BE49-F238E27FC236}">
                <a16:creationId xmlns:a16="http://schemas.microsoft.com/office/drawing/2014/main" id="{7193AB31-631D-02B8-1214-E2A12457B235}"/>
              </a:ext>
            </a:extLst>
          </p:cNvPr>
          <p:cNvSpPr/>
          <p:nvPr/>
        </p:nvSpPr>
        <p:spPr>
          <a:xfrm>
            <a:off x="515380" y="1196752"/>
            <a:ext cx="11161240" cy="5198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Despite surpassing some main competitors, being welcoming is not a distinguish trait.</a:t>
            </a:r>
          </a:p>
        </p:txBody>
      </p:sp>
      <p:sp>
        <p:nvSpPr>
          <p:cNvPr id="16" name="Rectangle 15">
            <a:extLst>
              <a:ext uri="{FF2B5EF4-FFF2-40B4-BE49-F238E27FC236}">
                <a16:creationId xmlns:a16="http://schemas.microsoft.com/office/drawing/2014/main" id="{9982E28A-729E-DD26-0B5D-DA1739B9735E}"/>
              </a:ext>
            </a:extLst>
          </p:cNvPr>
          <p:cNvSpPr/>
          <p:nvPr/>
        </p:nvSpPr>
        <p:spPr>
          <a:xfrm>
            <a:off x="767408" y="3131473"/>
            <a:ext cx="3960440" cy="39055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a:t>Is a welcoming place to visit</a:t>
            </a:r>
          </a:p>
        </p:txBody>
      </p:sp>
      <p:sp>
        <p:nvSpPr>
          <p:cNvPr id="17" name="Rectangle 16">
            <a:extLst>
              <a:ext uri="{FF2B5EF4-FFF2-40B4-BE49-F238E27FC236}">
                <a16:creationId xmlns:a16="http://schemas.microsoft.com/office/drawing/2014/main" id="{63CB3A21-4936-1539-9484-42A31635775A}"/>
              </a:ext>
            </a:extLst>
          </p:cNvPr>
          <p:cNvSpPr/>
          <p:nvPr/>
        </p:nvSpPr>
        <p:spPr>
          <a:xfrm>
            <a:off x="767408" y="3765509"/>
            <a:ext cx="3960440" cy="39055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a:t>There are interesting local people to meet</a:t>
            </a:r>
          </a:p>
        </p:txBody>
      </p:sp>
      <p:sp>
        <p:nvSpPr>
          <p:cNvPr id="18" name="Rectangle 17">
            <a:extLst>
              <a:ext uri="{FF2B5EF4-FFF2-40B4-BE49-F238E27FC236}">
                <a16:creationId xmlns:a16="http://schemas.microsoft.com/office/drawing/2014/main" id="{01D829EE-8730-BC00-5015-8AC899845AB4}"/>
              </a:ext>
            </a:extLst>
          </p:cNvPr>
          <p:cNvSpPr/>
          <p:nvPr/>
        </p:nvSpPr>
        <p:spPr>
          <a:xfrm>
            <a:off x="767408" y="4413139"/>
            <a:ext cx="3960440" cy="39055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t>Is inclusive and accessible for visitors like me</a:t>
            </a:r>
          </a:p>
        </p:txBody>
      </p:sp>
      <p:sp>
        <p:nvSpPr>
          <p:cNvPr id="19" name="Rectangle 18">
            <a:extLst>
              <a:ext uri="{FF2B5EF4-FFF2-40B4-BE49-F238E27FC236}">
                <a16:creationId xmlns:a16="http://schemas.microsoft.com/office/drawing/2014/main" id="{11B03164-6DC9-92FF-EFB6-EC798952A512}"/>
              </a:ext>
            </a:extLst>
          </p:cNvPr>
          <p:cNvSpPr/>
          <p:nvPr/>
        </p:nvSpPr>
        <p:spPr>
          <a:xfrm>
            <a:off x="767408" y="5059186"/>
            <a:ext cx="3960440" cy="39055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a:t>It has experiences I can't have anywhere else</a:t>
            </a:r>
          </a:p>
        </p:txBody>
      </p:sp>
      <p:sp>
        <p:nvSpPr>
          <p:cNvPr id="20" name="Rectangle 19">
            <a:extLst>
              <a:ext uri="{FF2B5EF4-FFF2-40B4-BE49-F238E27FC236}">
                <a16:creationId xmlns:a16="http://schemas.microsoft.com/office/drawing/2014/main" id="{47555A21-D42B-361C-E8BD-12AE4D69E7B3}"/>
              </a:ext>
            </a:extLst>
          </p:cNvPr>
          <p:cNvSpPr/>
          <p:nvPr/>
        </p:nvSpPr>
        <p:spPr>
          <a:xfrm>
            <a:off x="767408" y="5705234"/>
            <a:ext cx="3960440" cy="39055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t>Is good for relaxing, resting, recharging</a:t>
            </a:r>
          </a:p>
        </p:txBody>
      </p:sp>
      <p:sp>
        <p:nvSpPr>
          <p:cNvPr id="21" name="Rectangle 20">
            <a:extLst>
              <a:ext uri="{FF2B5EF4-FFF2-40B4-BE49-F238E27FC236}">
                <a16:creationId xmlns:a16="http://schemas.microsoft.com/office/drawing/2014/main" id="{0F3C5816-993C-5886-76AC-86D813BEA070}"/>
              </a:ext>
            </a:extLst>
          </p:cNvPr>
          <p:cNvSpPr/>
          <p:nvPr/>
        </p:nvSpPr>
        <p:spPr>
          <a:xfrm>
            <a:off x="5105619" y="3131473"/>
            <a:ext cx="973749"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2</a:t>
            </a:r>
            <a:r>
              <a:rPr lang="en-GB" sz="1400" b="1" baseline="30000" dirty="0">
                <a:solidFill>
                  <a:schemeClr val="accent1"/>
                </a:solidFill>
              </a:rPr>
              <a:t>nd</a:t>
            </a:r>
            <a:endParaRPr lang="en-GB" sz="1400" b="1" dirty="0">
              <a:solidFill>
                <a:schemeClr val="accent1"/>
              </a:solidFill>
            </a:endParaRPr>
          </a:p>
        </p:txBody>
      </p:sp>
      <p:sp>
        <p:nvSpPr>
          <p:cNvPr id="23" name="Rectangle 22">
            <a:extLst>
              <a:ext uri="{FF2B5EF4-FFF2-40B4-BE49-F238E27FC236}">
                <a16:creationId xmlns:a16="http://schemas.microsoft.com/office/drawing/2014/main" id="{B43E8C81-5C2D-8ECB-801F-A739C08F93F0}"/>
              </a:ext>
            </a:extLst>
          </p:cNvPr>
          <p:cNvSpPr/>
          <p:nvPr/>
        </p:nvSpPr>
        <p:spPr>
          <a:xfrm>
            <a:off x="6396227" y="3131473"/>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4</a:t>
            </a:r>
            <a:r>
              <a:rPr lang="en-GB" sz="1400" b="1" baseline="30000" dirty="0">
                <a:solidFill>
                  <a:schemeClr val="accent1"/>
                </a:solidFill>
              </a:rPr>
              <a:t>th</a:t>
            </a:r>
            <a:r>
              <a:rPr lang="en-GB" sz="1400" b="1" dirty="0">
                <a:solidFill>
                  <a:schemeClr val="accent1"/>
                </a:solidFill>
              </a:rPr>
              <a:t> </a:t>
            </a:r>
          </a:p>
        </p:txBody>
      </p:sp>
      <p:sp>
        <p:nvSpPr>
          <p:cNvPr id="24" name="Rectangle 23">
            <a:extLst>
              <a:ext uri="{FF2B5EF4-FFF2-40B4-BE49-F238E27FC236}">
                <a16:creationId xmlns:a16="http://schemas.microsoft.com/office/drawing/2014/main" id="{AFD14B4C-9883-F6BC-188C-84DEDD336203}"/>
              </a:ext>
            </a:extLst>
          </p:cNvPr>
          <p:cNvSpPr/>
          <p:nvPr/>
        </p:nvSpPr>
        <p:spPr>
          <a:xfrm>
            <a:off x="7800628" y="3131473"/>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5</a:t>
            </a:r>
            <a:r>
              <a:rPr lang="en-GB" sz="1400" b="1" baseline="30000" dirty="0">
                <a:solidFill>
                  <a:schemeClr val="accent1"/>
                </a:solidFill>
              </a:rPr>
              <a:t>th</a:t>
            </a:r>
            <a:r>
              <a:rPr lang="en-GB" sz="1400" b="1" dirty="0">
                <a:solidFill>
                  <a:schemeClr val="accent1"/>
                </a:solidFill>
              </a:rPr>
              <a:t> </a:t>
            </a:r>
          </a:p>
        </p:txBody>
      </p:sp>
      <p:sp>
        <p:nvSpPr>
          <p:cNvPr id="25" name="Rectangle 24">
            <a:extLst>
              <a:ext uri="{FF2B5EF4-FFF2-40B4-BE49-F238E27FC236}">
                <a16:creationId xmlns:a16="http://schemas.microsoft.com/office/drawing/2014/main" id="{9F00CEF1-FCF7-72DC-7670-375354950A84}"/>
              </a:ext>
            </a:extLst>
          </p:cNvPr>
          <p:cNvSpPr/>
          <p:nvPr/>
        </p:nvSpPr>
        <p:spPr>
          <a:xfrm>
            <a:off x="9199941" y="3131473"/>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3</a:t>
            </a:r>
            <a:r>
              <a:rPr lang="en-GB" sz="1400" b="1" baseline="30000" dirty="0">
                <a:solidFill>
                  <a:schemeClr val="accent1"/>
                </a:solidFill>
              </a:rPr>
              <a:t>rd</a:t>
            </a:r>
            <a:r>
              <a:rPr lang="en-GB" sz="1400" b="1" dirty="0">
                <a:solidFill>
                  <a:schemeClr val="accent1"/>
                </a:solidFill>
              </a:rPr>
              <a:t> </a:t>
            </a:r>
          </a:p>
        </p:txBody>
      </p:sp>
      <p:sp>
        <p:nvSpPr>
          <p:cNvPr id="26" name="Rectangle 25">
            <a:extLst>
              <a:ext uri="{FF2B5EF4-FFF2-40B4-BE49-F238E27FC236}">
                <a16:creationId xmlns:a16="http://schemas.microsoft.com/office/drawing/2014/main" id="{4008193F-1E28-3476-D092-B97C6AC818AB}"/>
              </a:ext>
            </a:extLst>
          </p:cNvPr>
          <p:cNvSpPr/>
          <p:nvPr/>
        </p:nvSpPr>
        <p:spPr>
          <a:xfrm>
            <a:off x="10599254" y="3131473"/>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1</a:t>
            </a:r>
            <a:r>
              <a:rPr lang="en-GB" sz="1400" b="1" baseline="30000" dirty="0">
                <a:solidFill>
                  <a:schemeClr val="accent1"/>
                </a:solidFill>
              </a:rPr>
              <a:t>st</a:t>
            </a:r>
            <a:r>
              <a:rPr lang="en-GB" sz="1400" b="1" dirty="0">
                <a:solidFill>
                  <a:schemeClr val="accent1"/>
                </a:solidFill>
              </a:rPr>
              <a:t> </a:t>
            </a:r>
          </a:p>
        </p:txBody>
      </p:sp>
      <p:sp>
        <p:nvSpPr>
          <p:cNvPr id="27" name="Rectangle 26">
            <a:extLst>
              <a:ext uri="{FF2B5EF4-FFF2-40B4-BE49-F238E27FC236}">
                <a16:creationId xmlns:a16="http://schemas.microsoft.com/office/drawing/2014/main" id="{3CA65AD8-0019-08DB-3999-F27E84ABFECB}"/>
              </a:ext>
            </a:extLst>
          </p:cNvPr>
          <p:cNvSpPr/>
          <p:nvPr/>
        </p:nvSpPr>
        <p:spPr>
          <a:xfrm>
            <a:off x="5105619" y="3765509"/>
            <a:ext cx="973749"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3</a:t>
            </a:r>
            <a:r>
              <a:rPr lang="en-GB" sz="1400" b="1" baseline="30000" dirty="0">
                <a:solidFill>
                  <a:schemeClr val="accent1"/>
                </a:solidFill>
              </a:rPr>
              <a:t>rd</a:t>
            </a:r>
            <a:r>
              <a:rPr lang="en-GB" sz="1400" b="1" dirty="0">
                <a:solidFill>
                  <a:schemeClr val="accent1"/>
                </a:solidFill>
              </a:rPr>
              <a:t> </a:t>
            </a:r>
          </a:p>
        </p:txBody>
      </p:sp>
      <p:sp>
        <p:nvSpPr>
          <p:cNvPr id="28" name="Rectangle 27">
            <a:extLst>
              <a:ext uri="{FF2B5EF4-FFF2-40B4-BE49-F238E27FC236}">
                <a16:creationId xmlns:a16="http://schemas.microsoft.com/office/drawing/2014/main" id="{C954A470-5E87-1F5B-6BE8-B078FA3B3D58}"/>
              </a:ext>
            </a:extLst>
          </p:cNvPr>
          <p:cNvSpPr/>
          <p:nvPr/>
        </p:nvSpPr>
        <p:spPr>
          <a:xfrm>
            <a:off x="6396227" y="3765509"/>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4</a:t>
            </a:r>
            <a:r>
              <a:rPr lang="en-GB" sz="1400" b="1" baseline="30000" dirty="0">
                <a:solidFill>
                  <a:schemeClr val="accent1"/>
                </a:solidFill>
              </a:rPr>
              <a:t>th</a:t>
            </a:r>
            <a:r>
              <a:rPr lang="en-GB" sz="1400" b="1" dirty="0">
                <a:solidFill>
                  <a:schemeClr val="accent1"/>
                </a:solidFill>
              </a:rPr>
              <a:t> </a:t>
            </a:r>
          </a:p>
        </p:txBody>
      </p:sp>
      <p:sp>
        <p:nvSpPr>
          <p:cNvPr id="29" name="Rectangle 28">
            <a:extLst>
              <a:ext uri="{FF2B5EF4-FFF2-40B4-BE49-F238E27FC236}">
                <a16:creationId xmlns:a16="http://schemas.microsoft.com/office/drawing/2014/main" id="{986FB85E-D4AC-48F7-5015-76FE0AC756F9}"/>
              </a:ext>
            </a:extLst>
          </p:cNvPr>
          <p:cNvSpPr/>
          <p:nvPr/>
        </p:nvSpPr>
        <p:spPr>
          <a:xfrm>
            <a:off x="7800628" y="3765509"/>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5</a:t>
            </a:r>
            <a:r>
              <a:rPr lang="en-GB" sz="1400" b="1" baseline="30000" dirty="0">
                <a:solidFill>
                  <a:schemeClr val="accent1"/>
                </a:solidFill>
              </a:rPr>
              <a:t>th</a:t>
            </a:r>
            <a:r>
              <a:rPr lang="en-GB" sz="1400" b="1" dirty="0">
                <a:solidFill>
                  <a:schemeClr val="accent1"/>
                </a:solidFill>
              </a:rPr>
              <a:t> </a:t>
            </a:r>
          </a:p>
        </p:txBody>
      </p:sp>
      <p:sp>
        <p:nvSpPr>
          <p:cNvPr id="30" name="Rectangle 29">
            <a:extLst>
              <a:ext uri="{FF2B5EF4-FFF2-40B4-BE49-F238E27FC236}">
                <a16:creationId xmlns:a16="http://schemas.microsoft.com/office/drawing/2014/main" id="{B98E8306-50F4-72A9-6E65-CC6E13966486}"/>
              </a:ext>
            </a:extLst>
          </p:cNvPr>
          <p:cNvSpPr/>
          <p:nvPr/>
        </p:nvSpPr>
        <p:spPr>
          <a:xfrm>
            <a:off x="9199941" y="3765509"/>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2</a:t>
            </a:r>
            <a:r>
              <a:rPr lang="en-GB" sz="1400" b="1" baseline="30000" dirty="0">
                <a:solidFill>
                  <a:schemeClr val="accent1"/>
                </a:solidFill>
              </a:rPr>
              <a:t>nd</a:t>
            </a:r>
            <a:r>
              <a:rPr lang="en-GB" sz="1400" b="1" dirty="0">
                <a:solidFill>
                  <a:schemeClr val="accent1"/>
                </a:solidFill>
              </a:rPr>
              <a:t> </a:t>
            </a:r>
          </a:p>
        </p:txBody>
      </p:sp>
      <p:sp>
        <p:nvSpPr>
          <p:cNvPr id="31" name="Rectangle 30">
            <a:extLst>
              <a:ext uri="{FF2B5EF4-FFF2-40B4-BE49-F238E27FC236}">
                <a16:creationId xmlns:a16="http://schemas.microsoft.com/office/drawing/2014/main" id="{1459DBBA-A3A3-C294-5996-CB4D13A35878}"/>
              </a:ext>
            </a:extLst>
          </p:cNvPr>
          <p:cNvSpPr/>
          <p:nvPr/>
        </p:nvSpPr>
        <p:spPr>
          <a:xfrm>
            <a:off x="10599254" y="3765509"/>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1</a:t>
            </a:r>
            <a:r>
              <a:rPr lang="en-GB" sz="1400" b="1" baseline="30000" dirty="0">
                <a:solidFill>
                  <a:schemeClr val="accent1"/>
                </a:solidFill>
              </a:rPr>
              <a:t>st</a:t>
            </a:r>
            <a:r>
              <a:rPr lang="en-GB" sz="1400" b="1" dirty="0">
                <a:solidFill>
                  <a:schemeClr val="accent1"/>
                </a:solidFill>
              </a:rPr>
              <a:t> </a:t>
            </a:r>
          </a:p>
        </p:txBody>
      </p:sp>
      <p:sp>
        <p:nvSpPr>
          <p:cNvPr id="32" name="Rectangle 31">
            <a:extLst>
              <a:ext uri="{FF2B5EF4-FFF2-40B4-BE49-F238E27FC236}">
                <a16:creationId xmlns:a16="http://schemas.microsoft.com/office/drawing/2014/main" id="{4E0583B3-DE60-1A68-F858-F6A3C8EE4578}"/>
              </a:ext>
            </a:extLst>
          </p:cNvPr>
          <p:cNvSpPr/>
          <p:nvPr/>
        </p:nvSpPr>
        <p:spPr>
          <a:xfrm>
            <a:off x="5105619" y="4413139"/>
            <a:ext cx="973749"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1</a:t>
            </a:r>
            <a:r>
              <a:rPr lang="en-GB" sz="1400" b="1" baseline="30000" dirty="0">
                <a:solidFill>
                  <a:schemeClr val="accent1"/>
                </a:solidFill>
              </a:rPr>
              <a:t>st</a:t>
            </a:r>
            <a:r>
              <a:rPr lang="en-GB" sz="1400" b="1" dirty="0">
                <a:solidFill>
                  <a:schemeClr val="accent1"/>
                </a:solidFill>
              </a:rPr>
              <a:t> </a:t>
            </a:r>
          </a:p>
        </p:txBody>
      </p:sp>
      <p:sp>
        <p:nvSpPr>
          <p:cNvPr id="33" name="Rectangle 32">
            <a:extLst>
              <a:ext uri="{FF2B5EF4-FFF2-40B4-BE49-F238E27FC236}">
                <a16:creationId xmlns:a16="http://schemas.microsoft.com/office/drawing/2014/main" id="{DF6BA11C-5078-7091-0590-992325ABE904}"/>
              </a:ext>
            </a:extLst>
          </p:cNvPr>
          <p:cNvSpPr/>
          <p:nvPr/>
        </p:nvSpPr>
        <p:spPr>
          <a:xfrm>
            <a:off x="6396227" y="4413139"/>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3</a:t>
            </a:r>
            <a:r>
              <a:rPr lang="en-GB" sz="1400" b="1" baseline="30000" dirty="0">
                <a:solidFill>
                  <a:schemeClr val="accent1"/>
                </a:solidFill>
              </a:rPr>
              <a:t>rd</a:t>
            </a:r>
            <a:r>
              <a:rPr lang="en-GB" sz="1400" b="1" dirty="0">
                <a:solidFill>
                  <a:schemeClr val="accent1"/>
                </a:solidFill>
              </a:rPr>
              <a:t> </a:t>
            </a:r>
          </a:p>
        </p:txBody>
      </p:sp>
      <p:sp>
        <p:nvSpPr>
          <p:cNvPr id="34" name="Rectangle 33">
            <a:extLst>
              <a:ext uri="{FF2B5EF4-FFF2-40B4-BE49-F238E27FC236}">
                <a16:creationId xmlns:a16="http://schemas.microsoft.com/office/drawing/2014/main" id="{5B8F7471-AAC7-4DDA-CCEA-3EEC491E0EEE}"/>
              </a:ext>
            </a:extLst>
          </p:cNvPr>
          <p:cNvSpPr/>
          <p:nvPr/>
        </p:nvSpPr>
        <p:spPr>
          <a:xfrm>
            <a:off x="7800628" y="4413139"/>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5</a:t>
            </a:r>
            <a:r>
              <a:rPr lang="en-GB" sz="1400" b="1" baseline="30000" dirty="0">
                <a:solidFill>
                  <a:schemeClr val="accent1"/>
                </a:solidFill>
              </a:rPr>
              <a:t>th</a:t>
            </a:r>
            <a:r>
              <a:rPr lang="en-GB" sz="1400" b="1" dirty="0">
                <a:solidFill>
                  <a:schemeClr val="accent1"/>
                </a:solidFill>
              </a:rPr>
              <a:t> </a:t>
            </a:r>
          </a:p>
        </p:txBody>
      </p:sp>
      <p:sp>
        <p:nvSpPr>
          <p:cNvPr id="35" name="Rectangle 34">
            <a:extLst>
              <a:ext uri="{FF2B5EF4-FFF2-40B4-BE49-F238E27FC236}">
                <a16:creationId xmlns:a16="http://schemas.microsoft.com/office/drawing/2014/main" id="{AF3CBDD1-7511-5336-0316-8A4C1F64511B}"/>
              </a:ext>
            </a:extLst>
          </p:cNvPr>
          <p:cNvSpPr/>
          <p:nvPr/>
        </p:nvSpPr>
        <p:spPr>
          <a:xfrm>
            <a:off x="9199941" y="4413139"/>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4</a:t>
            </a:r>
            <a:r>
              <a:rPr lang="en-GB" sz="1400" b="1" baseline="30000" dirty="0">
                <a:solidFill>
                  <a:schemeClr val="accent1"/>
                </a:solidFill>
              </a:rPr>
              <a:t>th</a:t>
            </a:r>
            <a:r>
              <a:rPr lang="en-GB" sz="1400" b="1" dirty="0">
                <a:solidFill>
                  <a:schemeClr val="accent1"/>
                </a:solidFill>
              </a:rPr>
              <a:t> </a:t>
            </a:r>
          </a:p>
        </p:txBody>
      </p:sp>
      <p:sp>
        <p:nvSpPr>
          <p:cNvPr id="36" name="Rectangle 35">
            <a:extLst>
              <a:ext uri="{FF2B5EF4-FFF2-40B4-BE49-F238E27FC236}">
                <a16:creationId xmlns:a16="http://schemas.microsoft.com/office/drawing/2014/main" id="{3CFAF665-5F6B-1F35-55A4-7C600C0ED6DF}"/>
              </a:ext>
            </a:extLst>
          </p:cNvPr>
          <p:cNvSpPr/>
          <p:nvPr/>
        </p:nvSpPr>
        <p:spPr>
          <a:xfrm>
            <a:off x="10599254" y="4413139"/>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2</a:t>
            </a:r>
            <a:r>
              <a:rPr lang="en-GB" sz="1400" b="1" baseline="30000" dirty="0">
                <a:solidFill>
                  <a:schemeClr val="accent1"/>
                </a:solidFill>
              </a:rPr>
              <a:t>nd</a:t>
            </a:r>
            <a:r>
              <a:rPr lang="en-GB" sz="1400" b="1" dirty="0">
                <a:solidFill>
                  <a:schemeClr val="accent1"/>
                </a:solidFill>
              </a:rPr>
              <a:t> </a:t>
            </a:r>
          </a:p>
        </p:txBody>
      </p:sp>
      <p:sp>
        <p:nvSpPr>
          <p:cNvPr id="37" name="Rectangle 36">
            <a:extLst>
              <a:ext uri="{FF2B5EF4-FFF2-40B4-BE49-F238E27FC236}">
                <a16:creationId xmlns:a16="http://schemas.microsoft.com/office/drawing/2014/main" id="{4850C144-FD97-BC44-E5A8-D33180D81C1E}"/>
              </a:ext>
            </a:extLst>
          </p:cNvPr>
          <p:cNvSpPr/>
          <p:nvPr/>
        </p:nvSpPr>
        <p:spPr>
          <a:xfrm>
            <a:off x="5105619" y="5059186"/>
            <a:ext cx="973749"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2</a:t>
            </a:r>
            <a:r>
              <a:rPr lang="en-GB" sz="1400" b="1" baseline="30000" dirty="0">
                <a:solidFill>
                  <a:schemeClr val="accent1"/>
                </a:solidFill>
              </a:rPr>
              <a:t>nd</a:t>
            </a:r>
            <a:r>
              <a:rPr lang="en-GB" sz="1400" b="1" dirty="0">
                <a:solidFill>
                  <a:schemeClr val="accent1"/>
                </a:solidFill>
              </a:rPr>
              <a:t> </a:t>
            </a:r>
          </a:p>
        </p:txBody>
      </p:sp>
      <p:sp>
        <p:nvSpPr>
          <p:cNvPr id="38" name="Rectangle 37">
            <a:extLst>
              <a:ext uri="{FF2B5EF4-FFF2-40B4-BE49-F238E27FC236}">
                <a16:creationId xmlns:a16="http://schemas.microsoft.com/office/drawing/2014/main" id="{4CEE2DF9-3726-DD94-F27A-AD060FD80AA7}"/>
              </a:ext>
            </a:extLst>
          </p:cNvPr>
          <p:cNvSpPr/>
          <p:nvPr/>
        </p:nvSpPr>
        <p:spPr>
          <a:xfrm>
            <a:off x="6396227" y="5059186"/>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3</a:t>
            </a:r>
            <a:r>
              <a:rPr lang="en-GB" sz="1400" b="1" baseline="30000" dirty="0">
                <a:solidFill>
                  <a:schemeClr val="accent1"/>
                </a:solidFill>
              </a:rPr>
              <a:t>rd</a:t>
            </a:r>
            <a:r>
              <a:rPr lang="en-GB" sz="1400" b="1" dirty="0">
                <a:solidFill>
                  <a:schemeClr val="accent1"/>
                </a:solidFill>
              </a:rPr>
              <a:t> </a:t>
            </a:r>
          </a:p>
        </p:txBody>
      </p:sp>
      <p:sp>
        <p:nvSpPr>
          <p:cNvPr id="39" name="Rectangle 38">
            <a:extLst>
              <a:ext uri="{FF2B5EF4-FFF2-40B4-BE49-F238E27FC236}">
                <a16:creationId xmlns:a16="http://schemas.microsoft.com/office/drawing/2014/main" id="{405177C5-2F0D-213B-2AC6-A6F20CAC5238}"/>
              </a:ext>
            </a:extLst>
          </p:cNvPr>
          <p:cNvSpPr/>
          <p:nvPr/>
        </p:nvSpPr>
        <p:spPr>
          <a:xfrm>
            <a:off x="7800628" y="5059186"/>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5</a:t>
            </a:r>
            <a:r>
              <a:rPr lang="en-GB" sz="1400" b="1" baseline="30000" dirty="0">
                <a:solidFill>
                  <a:schemeClr val="accent1"/>
                </a:solidFill>
              </a:rPr>
              <a:t>th</a:t>
            </a:r>
            <a:r>
              <a:rPr lang="en-GB" sz="1400" b="1" dirty="0">
                <a:solidFill>
                  <a:schemeClr val="accent1"/>
                </a:solidFill>
              </a:rPr>
              <a:t> </a:t>
            </a:r>
          </a:p>
        </p:txBody>
      </p:sp>
      <p:sp>
        <p:nvSpPr>
          <p:cNvPr id="40" name="Rectangle 39">
            <a:extLst>
              <a:ext uri="{FF2B5EF4-FFF2-40B4-BE49-F238E27FC236}">
                <a16:creationId xmlns:a16="http://schemas.microsoft.com/office/drawing/2014/main" id="{42535EFD-68C0-ACBD-037C-81B57275F7ED}"/>
              </a:ext>
            </a:extLst>
          </p:cNvPr>
          <p:cNvSpPr/>
          <p:nvPr/>
        </p:nvSpPr>
        <p:spPr>
          <a:xfrm>
            <a:off x="9199941" y="5059186"/>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4</a:t>
            </a:r>
            <a:r>
              <a:rPr lang="en-GB" sz="1400" b="1" baseline="30000" dirty="0">
                <a:solidFill>
                  <a:schemeClr val="accent1"/>
                </a:solidFill>
              </a:rPr>
              <a:t>th</a:t>
            </a:r>
            <a:r>
              <a:rPr lang="en-GB" sz="1400" b="1" dirty="0">
                <a:solidFill>
                  <a:schemeClr val="accent1"/>
                </a:solidFill>
              </a:rPr>
              <a:t> </a:t>
            </a:r>
          </a:p>
        </p:txBody>
      </p:sp>
      <p:sp>
        <p:nvSpPr>
          <p:cNvPr id="41" name="Rectangle 40">
            <a:extLst>
              <a:ext uri="{FF2B5EF4-FFF2-40B4-BE49-F238E27FC236}">
                <a16:creationId xmlns:a16="http://schemas.microsoft.com/office/drawing/2014/main" id="{D4513709-73F8-91D3-47E3-01B11D91827F}"/>
              </a:ext>
            </a:extLst>
          </p:cNvPr>
          <p:cNvSpPr/>
          <p:nvPr/>
        </p:nvSpPr>
        <p:spPr>
          <a:xfrm>
            <a:off x="10599254" y="5059186"/>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1</a:t>
            </a:r>
            <a:r>
              <a:rPr lang="en-GB" sz="1400" b="1" baseline="30000" dirty="0">
                <a:solidFill>
                  <a:schemeClr val="accent1"/>
                </a:solidFill>
              </a:rPr>
              <a:t>st</a:t>
            </a:r>
            <a:r>
              <a:rPr lang="en-GB" sz="1400" b="1" dirty="0">
                <a:solidFill>
                  <a:schemeClr val="accent1"/>
                </a:solidFill>
              </a:rPr>
              <a:t> </a:t>
            </a:r>
          </a:p>
        </p:txBody>
      </p:sp>
      <p:sp>
        <p:nvSpPr>
          <p:cNvPr id="42" name="Rectangle 41">
            <a:extLst>
              <a:ext uri="{FF2B5EF4-FFF2-40B4-BE49-F238E27FC236}">
                <a16:creationId xmlns:a16="http://schemas.microsoft.com/office/drawing/2014/main" id="{E874ADB2-AE6F-4B72-705B-A935C65727E9}"/>
              </a:ext>
            </a:extLst>
          </p:cNvPr>
          <p:cNvSpPr/>
          <p:nvPr/>
        </p:nvSpPr>
        <p:spPr>
          <a:xfrm>
            <a:off x="5105619" y="5705234"/>
            <a:ext cx="973749"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4</a:t>
            </a:r>
            <a:r>
              <a:rPr lang="en-GB" sz="1400" b="1" baseline="30000" dirty="0">
                <a:solidFill>
                  <a:schemeClr val="accent1"/>
                </a:solidFill>
              </a:rPr>
              <a:t>th</a:t>
            </a:r>
            <a:r>
              <a:rPr lang="en-GB" sz="1400" b="1" dirty="0">
                <a:solidFill>
                  <a:schemeClr val="accent1"/>
                </a:solidFill>
              </a:rPr>
              <a:t> </a:t>
            </a:r>
          </a:p>
        </p:txBody>
      </p:sp>
      <p:sp>
        <p:nvSpPr>
          <p:cNvPr id="43" name="Rectangle 42">
            <a:extLst>
              <a:ext uri="{FF2B5EF4-FFF2-40B4-BE49-F238E27FC236}">
                <a16:creationId xmlns:a16="http://schemas.microsoft.com/office/drawing/2014/main" id="{733955AE-DB3D-B538-266A-796C9F42D5A9}"/>
              </a:ext>
            </a:extLst>
          </p:cNvPr>
          <p:cNvSpPr/>
          <p:nvPr/>
        </p:nvSpPr>
        <p:spPr>
          <a:xfrm>
            <a:off x="6396227" y="5705234"/>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2</a:t>
            </a:r>
            <a:r>
              <a:rPr lang="en-GB" sz="1400" b="1" baseline="30000" dirty="0">
                <a:solidFill>
                  <a:schemeClr val="accent1"/>
                </a:solidFill>
              </a:rPr>
              <a:t>nd</a:t>
            </a:r>
            <a:r>
              <a:rPr lang="en-GB" sz="1400" b="1" dirty="0">
                <a:solidFill>
                  <a:schemeClr val="accent1"/>
                </a:solidFill>
              </a:rPr>
              <a:t> </a:t>
            </a:r>
          </a:p>
        </p:txBody>
      </p:sp>
      <p:sp>
        <p:nvSpPr>
          <p:cNvPr id="44" name="Rectangle 43">
            <a:extLst>
              <a:ext uri="{FF2B5EF4-FFF2-40B4-BE49-F238E27FC236}">
                <a16:creationId xmlns:a16="http://schemas.microsoft.com/office/drawing/2014/main" id="{46EFAC09-0E77-7C6F-E8FE-F37F3BAB0590}"/>
              </a:ext>
            </a:extLst>
          </p:cNvPr>
          <p:cNvSpPr/>
          <p:nvPr/>
        </p:nvSpPr>
        <p:spPr>
          <a:xfrm>
            <a:off x="7800628" y="5705234"/>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5</a:t>
            </a:r>
            <a:r>
              <a:rPr lang="en-GB" sz="1400" b="1" baseline="30000" dirty="0">
                <a:solidFill>
                  <a:schemeClr val="accent1"/>
                </a:solidFill>
              </a:rPr>
              <a:t>th</a:t>
            </a:r>
            <a:r>
              <a:rPr lang="en-GB" sz="1400" b="1" dirty="0">
                <a:solidFill>
                  <a:schemeClr val="accent1"/>
                </a:solidFill>
              </a:rPr>
              <a:t> </a:t>
            </a:r>
          </a:p>
        </p:txBody>
      </p:sp>
      <p:sp>
        <p:nvSpPr>
          <p:cNvPr id="45" name="Rectangle 44">
            <a:extLst>
              <a:ext uri="{FF2B5EF4-FFF2-40B4-BE49-F238E27FC236}">
                <a16:creationId xmlns:a16="http://schemas.microsoft.com/office/drawing/2014/main" id="{EFB44AF1-0AC2-C654-75DE-3E0E1F5917F3}"/>
              </a:ext>
            </a:extLst>
          </p:cNvPr>
          <p:cNvSpPr/>
          <p:nvPr/>
        </p:nvSpPr>
        <p:spPr>
          <a:xfrm>
            <a:off x="9199941" y="5705234"/>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3</a:t>
            </a:r>
            <a:r>
              <a:rPr lang="en-GB" sz="1400" b="1" baseline="30000" dirty="0">
                <a:solidFill>
                  <a:schemeClr val="accent1"/>
                </a:solidFill>
              </a:rPr>
              <a:t>rd</a:t>
            </a:r>
            <a:r>
              <a:rPr lang="en-GB" sz="1400" b="1" dirty="0">
                <a:solidFill>
                  <a:schemeClr val="accent1"/>
                </a:solidFill>
              </a:rPr>
              <a:t> </a:t>
            </a:r>
          </a:p>
        </p:txBody>
      </p:sp>
      <p:sp>
        <p:nvSpPr>
          <p:cNvPr id="46" name="Rectangle 45">
            <a:extLst>
              <a:ext uri="{FF2B5EF4-FFF2-40B4-BE49-F238E27FC236}">
                <a16:creationId xmlns:a16="http://schemas.microsoft.com/office/drawing/2014/main" id="{EC1B0D4C-4DCD-3728-08BC-9AEBE9A49C01}"/>
              </a:ext>
            </a:extLst>
          </p:cNvPr>
          <p:cNvSpPr/>
          <p:nvPr/>
        </p:nvSpPr>
        <p:spPr>
          <a:xfrm>
            <a:off x="10599254" y="5705234"/>
            <a:ext cx="1077366" cy="39055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accent1"/>
                </a:solidFill>
              </a:rPr>
              <a:t>1</a:t>
            </a:r>
            <a:r>
              <a:rPr lang="en-GB" sz="1400" b="1" baseline="30000" dirty="0">
                <a:solidFill>
                  <a:schemeClr val="accent1"/>
                </a:solidFill>
              </a:rPr>
              <a:t>st</a:t>
            </a:r>
            <a:r>
              <a:rPr lang="en-GB" sz="1400" b="1" dirty="0">
                <a:solidFill>
                  <a:schemeClr val="accent1"/>
                </a:solidFill>
              </a:rPr>
              <a:t> </a:t>
            </a:r>
          </a:p>
        </p:txBody>
      </p:sp>
      <p:sp>
        <p:nvSpPr>
          <p:cNvPr id="47" name="Rectangle 46">
            <a:extLst>
              <a:ext uri="{FF2B5EF4-FFF2-40B4-BE49-F238E27FC236}">
                <a16:creationId xmlns:a16="http://schemas.microsoft.com/office/drawing/2014/main" id="{AD9513F4-D7C4-157D-D7AF-69CEA805C3D4}"/>
              </a:ext>
            </a:extLst>
          </p:cNvPr>
          <p:cNvSpPr/>
          <p:nvPr/>
        </p:nvSpPr>
        <p:spPr>
          <a:xfrm>
            <a:off x="5100134" y="2173369"/>
            <a:ext cx="6576486" cy="390555"/>
          </a:xfrm>
          <a:prstGeom prst="rect">
            <a:avLst/>
          </a:prstGeom>
          <a:solidFill>
            <a:srgbClr val="EB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RANK</a:t>
            </a:r>
          </a:p>
        </p:txBody>
      </p:sp>
      <p:sp>
        <p:nvSpPr>
          <p:cNvPr id="48" name="Rectangle 47">
            <a:extLst>
              <a:ext uri="{FF2B5EF4-FFF2-40B4-BE49-F238E27FC236}">
                <a16:creationId xmlns:a16="http://schemas.microsoft.com/office/drawing/2014/main" id="{9E9AB6AE-97E8-A275-8A3E-741434130AF4}"/>
              </a:ext>
            </a:extLst>
          </p:cNvPr>
          <p:cNvSpPr/>
          <p:nvPr/>
        </p:nvSpPr>
        <p:spPr>
          <a:xfrm>
            <a:off x="767408" y="2173369"/>
            <a:ext cx="3960440" cy="390555"/>
          </a:xfrm>
          <a:prstGeom prst="rect">
            <a:avLst/>
          </a:prstGeom>
          <a:solidFill>
            <a:srgbClr val="EB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ASSOCIATION AT A GLOBAL LEVEL</a:t>
            </a:r>
          </a:p>
        </p:txBody>
      </p:sp>
      <p:sp>
        <p:nvSpPr>
          <p:cNvPr id="50" name="TextBox 49">
            <a:extLst>
              <a:ext uri="{FF2B5EF4-FFF2-40B4-BE49-F238E27FC236}">
                <a16:creationId xmlns:a16="http://schemas.microsoft.com/office/drawing/2014/main" id="{3D035D41-89C9-974A-EEE4-AA33BFB6DFCD}"/>
              </a:ext>
            </a:extLst>
          </p:cNvPr>
          <p:cNvSpPr txBox="1"/>
          <p:nvPr/>
        </p:nvSpPr>
        <p:spPr>
          <a:xfrm>
            <a:off x="5093981" y="2679303"/>
            <a:ext cx="997025" cy="307777"/>
          </a:xfrm>
          <a:prstGeom prst="rect">
            <a:avLst/>
          </a:prstGeom>
          <a:noFill/>
        </p:spPr>
        <p:txBody>
          <a:bodyPr wrap="square">
            <a:spAutoFit/>
          </a:bodyPr>
          <a:lstStyle/>
          <a:p>
            <a:pPr algn="ctr"/>
            <a:r>
              <a:rPr lang="en-GB" sz="1400" b="1" dirty="0"/>
              <a:t>BRITAIN</a:t>
            </a:r>
          </a:p>
        </p:txBody>
      </p:sp>
      <p:sp>
        <p:nvSpPr>
          <p:cNvPr id="51" name="TextBox 50">
            <a:extLst>
              <a:ext uri="{FF2B5EF4-FFF2-40B4-BE49-F238E27FC236}">
                <a16:creationId xmlns:a16="http://schemas.microsoft.com/office/drawing/2014/main" id="{075C5C23-5356-CF25-8102-C35DE8292941}"/>
              </a:ext>
            </a:extLst>
          </p:cNvPr>
          <p:cNvSpPr txBox="1"/>
          <p:nvPr/>
        </p:nvSpPr>
        <p:spPr>
          <a:xfrm>
            <a:off x="6436397" y="2679015"/>
            <a:ext cx="997025" cy="307777"/>
          </a:xfrm>
          <a:prstGeom prst="rect">
            <a:avLst/>
          </a:prstGeom>
          <a:noFill/>
        </p:spPr>
        <p:txBody>
          <a:bodyPr wrap="square">
            <a:spAutoFit/>
          </a:bodyPr>
          <a:lstStyle/>
          <a:p>
            <a:pPr algn="ctr"/>
            <a:r>
              <a:rPr lang="en-GB" sz="1400" b="1" dirty="0"/>
              <a:t>FRANCE</a:t>
            </a:r>
          </a:p>
        </p:txBody>
      </p:sp>
      <p:sp>
        <p:nvSpPr>
          <p:cNvPr id="52" name="TextBox 51">
            <a:extLst>
              <a:ext uri="{FF2B5EF4-FFF2-40B4-BE49-F238E27FC236}">
                <a16:creationId xmlns:a16="http://schemas.microsoft.com/office/drawing/2014/main" id="{6374F9B0-6010-AD51-D25E-4BA78E226580}"/>
              </a:ext>
            </a:extLst>
          </p:cNvPr>
          <p:cNvSpPr txBox="1"/>
          <p:nvPr/>
        </p:nvSpPr>
        <p:spPr>
          <a:xfrm>
            <a:off x="7736110" y="2679014"/>
            <a:ext cx="1206401" cy="307777"/>
          </a:xfrm>
          <a:prstGeom prst="rect">
            <a:avLst/>
          </a:prstGeom>
          <a:noFill/>
        </p:spPr>
        <p:txBody>
          <a:bodyPr wrap="square">
            <a:spAutoFit/>
          </a:bodyPr>
          <a:lstStyle/>
          <a:p>
            <a:pPr algn="ctr"/>
            <a:r>
              <a:rPr lang="en-GB" sz="1400" b="1" dirty="0"/>
              <a:t>GERMANY</a:t>
            </a:r>
          </a:p>
        </p:txBody>
      </p:sp>
      <p:sp>
        <p:nvSpPr>
          <p:cNvPr id="53" name="TextBox 52">
            <a:extLst>
              <a:ext uri="{FF2B5EF4-FFF2-40B4-BE49-F238E27FC236}">
                <a16:creationId xmlns:a16="http://schemas.microsoft.com/office/drawing/2014/main" id="{A2C08BCA-4BC3-83E1-CAD0-B2F5468BD206}"/>
              </a:ext>
            </a:extLst>
          </p:cNvPr>
          <p:cNvSpPr txBox="1"/>
          <p:nvPr/>
        </p:nvSpPr>
        <p:spPr>
          <a:xfrm>
            <a:off x="9245199" y="2679013"/>
            <a:ext cx="997025" cy="307777"/>
          </a:xfrm>
          <a:prstGeom prst="rect">
            <a:avLst/>
          </a:prstGeom>
          <a:noFill/>
        </p:spPr>
        <p:txBody>
          <a:bodyPr wrap="square">
            <a:spAutoFit/>
          </a:bodyPr>
          <a:lstStyle/>
          <a:p>
            <a:pPr algn="ctr"/>
            <a:r>
              <a:rPr lang="en-GB" sz="1400" b="1" dirty="0"/>
              <a:t>IRELAND</a:t>
            </a:r>
          </a:p>
        </p:txBody>
      </p:sp>
      <p:sp>
        <p:nvSpPr>
          <p:cNvPr id="54" name="TextBox 53">
            <a:extLst>
              <a:ext uri="{FF2B5EF4-FFF2-40B4-BE49-F238E27FC236}">
                <a16:creationId xmlns:a16="http://schemas.microsoft.com/office/drawing/2014/main" id="{E6FDDCDA-A9A0-87E8-CC4A-3EC12BC6827F}"/>
              </a:ext>
            </a:extLst>
          </p:cNvPr>
          <p:cNvSpPr txBox="1"/>
          <p:nvPr/>
        </p:nvSpPr>
        <p:spPr>
          <a:xfrm>
            <a:off x="10639424" y="2677311"/>
            <a:ext cx="997025" cy="307777"/>
          </a:xfrm>
          <a:prstGeom prst="rect">
            <a:avLst/>
          </a:prstGeom>
          <a:noFill/>
        </p:spPr>
        <p:txBody>
          <a:bodyPr wrap="square">
            <a:spAutoFit/>
          </a:bodyPr>
          <a:lstStyle/>
          <a:p>
            <a:pPr algn="ctr"/>
            <a:r>
              <a:rPr lang="en-GB" sz="1400" b="1" dirty="0"/>
              <a:t>ITALY</a:t>
            </a:r>
          </a:p>
        </p:txBody>
      </p:sp>
      <p:sp>
        <p:nvSpPr>
          <p:cNvPr id="55" name="Rectangle: Rounded Corners 54">
            <a:extLst>
              <a:ext uri="{FF2B5EF4-FFF2-40B4-BE49-F238E27FC236}">
                <a16:creationId xmlns:a16="http://schemas.microsoft.com/office/drawing/2014/main" id="{5CF78C40-F6FB-CB0C-EB8A-529B54CF8FBE}"/>
              </a:ext>
            </a:extLst>
          </p:cNvPr>
          <p:cNvSpPr/>
          <p:nvPr/>
        </p:nvSpPr>
        <p:spPr>
          <a:xfrm>
            <a:off x="670892" y="3066967"/>
            <a:ext cx="11161239" cy="519566"/>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20889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6EF64C0-8843-A94B-CD14-9D681667302A}"/>
              </a:ext>
            </a:extLst>
          </p:cNvPr>
          <p:cNvSpPr>
            <a:spLocks noGrp="1"/>
          </p:cNvSpPr>
          <p:nvPr>
            <p:ph type="title"/>
          </p:nvPr>
        </p:nvSpPr>
        <p:spPr/>
        <p:txBody>
          <a:bodyPr>
            <a:normAutofit fontScale="90000"/>
          </a:bodyPr>
          <a:lstStyle/>
          <a:p>
            <a:r>
              <a:rPr lang="en-GB" dirty="0">
                <a:solidFill>
                  <a:srgbClr val="1E1540"/>
                </a:solidFill>
              </a:rPr>
              <a:t>The personal touch matters</a:t>
            </a:r>
          </a:p>
        </p:txBody>
      </p:sp>
      <p:sp>
        <p:nvSpPr>
          <p:cNvPr id="13" name="Text Placeholder 3">
            <a:extLst>
              <a:ext uri="{FF2B5EF4-FFF2-40B4-BE49-F238E27FC236}">
                <a16:creationId xmlns:a16="http://schemas.microsoft.com/office/drawing/2014/main" id="{F8D6D76B-37AE-E353-9403-5A3FAADAF810}"/>
              </a:ext>
            </a:extLst>
          </p:cNvPr>
          <p:cNvSpPr>
            <a:spLocks noGrp="1"/>
          </p:cNvSpPr>
          <p:nvPr>
            <p:ph type="body" sz="quarter" idx="11"/>
          </p:nvPr>
        </p:nvSpPr>
        <p:spPr/>
        <p:txBody>
          <a:bodyPr/>
          <a:lstStyle/>
          <a:p>
            <a:r>
              <a:rPr lang="en-GB" dirty="0"/>
              <a:t>Source: </a:t>
            </a:r>
            <a:r>
              <a:rPr lang="en-GB" dirty="0" err="1"/>
              <a:t>Anholt</a:t>
            </a:r>
            <a:r>
              <a:rPr lang="en-GB" dirty="0"/>
              <a:t>-Ipsos Nation Brands Index</a:t>
            </a:r>
          </a:p>
        </p:txBody>
      </p:sp>
      <p:sp>
        <p:nvSpPr>
          <p:cNvPr id="8" name="Rectangle 7">
            <a:extLst>
              <a:ext uri="{FF2B5EF4-FFF2-40B4-BE49-F238E27FC236}">
                <a16:creationId xmlns:a16="http://schemas.microsoft.com/office/drawing/2014/main" id="{7193AB31-631D-02B8-1214-E2A12457B235}"/>
              </a:ext>
            </a:extLst>
          </p:cNvPr>
          <p:cNvSpPr/>
          <p:nvPr/>
        </p:nvSpPr>
        <p:spPr>
          <a:xfrm>
            <a:off x="515380" y="1196752"/>
            <a:ext cx="11161240" cy="5198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The UK’s people component in welcome attribute is still relatively low. </a:t>
            </a:r>
          </a:p>
        </p:txBody>
      </p:sp>
      <p:pic>
        <p:nvPicPr>
          <p:cNvPr id="3" name="Picture 2">
            <a:extLst>
              <a:ext uri="{FF2B5EF4-FFF2-40B4-BE49-F238E27FC236}">
                <a16:creationId xmlns:a16="http://schemas.microsoft.com/office/drawing/2014/main" id="{DA33D76B-1211-80C0-C640-C1258787C049}"/>
              </a:ext>
            </a:extLst>
          </p:cNvPr>
          <p:cNvPicPr>
            <a:picLocks noChangeAspect="1"/>
          </p:cNvPicPr>
          <p:nvPr/>
        </p:nvPicPr>
        <p:blipFill rotWithShape="1">
          <a:blip r:embed="rId2"/>
          <a:srcRect l="9247" t="60500" r="12791" b="13251"/>
          <a:stretch/>
        </p:blipFill>
        <p:spPr>
          <a:xfrm>
            <a:off x="989915" y="1782909"/>
            <a:ext cx="10212169" cy="1934123"/>
          </a:xfrm>
          <a:prstGeom prst="rect">
            <a:avLst/>
          </a:prstGeom>
        </p:spPr>
      </p:pic>
      <p:pic>
        <p:nvPicPr>
          <p:cNvPr id="11" name="Picture 10">
            <a:extLst>
              <a:ext uri="{FF2B5EF4-FFF2-40B4-BE49-F238E27FC236}">
                <a16:creationId xmlns:a16="http://schemas.microsoft.com/office/drawing/2014/main" id="{1FB32762-A30A-768F-4180-9C453B53FBB7}"/>
              </a:ext>
            </a:extLst>
          </p:cNvPr>
          <p:cNvPicPr>
            <a:picLocks noChangeAspect="1"/>
          </p:cNvPicPr>
          <p:nvPr/>
        </p:nvPicPr>
        <p:blipFill>
          <a:blip r:embed="rId3"/>
          <a:stretch>
            <a:fillRect/>
          </a:stretch>
        </p:blipFill>
        <p:spPr>
          <a:xfrm>
            <a:off x="515235" y="3683578"/>
            <a:ext cx="11142322" cy="1725171"/>
          </a:xfrm>
          <a:prstGeom prst="rect">
            <a:avLst/>
          </a:prstGeom>
        </p:spPr>
      </p:pic>
      <p:sp>
        <p:nvSpPr>
          <p:cNvPr id="12" name="Rectangle: Rounded Corners 11">
            <a:extLst>
              <a:ext uri="{FF2B5EF4-FFF2-40B4-BE49-F238E27FC236}">
                <a16:creationId xmlns:a16="http://schemas.microsoft.com/office/drawing/2014/main" id="{67AFEC6E-7D1D-A72B-4900-D185ED180534}"/>
              </a:ext>
            </a:extLst>
          </p:cNvPr>
          <p:cNvSpPr/>
          <p:nvPr/>
        </p:nvSpPr>
        <p:spPr>
          <a:xfrm>
            <a:off x="488931" y="4923787"/>
            <a:ext cx="11233386" cy="881931"/>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11C8BF12-F6BE-C25C-819F-8F5C770040C9}"/>
              </a:ext>
            </a:extLst>
          </p:cNvPr>
          <p:cNvPicPr>
            <a:picLocks noChangeAspect="1"/>
          </p:cNvPicPr>
          <p:nvPr/>
        </p:nvPicPr>
        <p:blipFill rotWithShape="1">
          <a:blip r:embed="rId4"/>
          <a:srcRect l="424" t="10001" r="566" b="9999"/>
          <a:stretch/>
        </p:blipFill>
        <p:spPr>
          <a:xfrm>
            <a:off x="3929410" y="5426685"/>
            <a:ext cx="7632848" cy="321036"/>
          </a:xfrm>
          <a:prstGeom prst="rect">
            <a:avLst/>
          </a:prstGeom>
        </p:spPr>
      </p:pic>
      <p:sp>
        <p:nvSpPr>
          <p:cNvPr id="7" name="Rectangle 6">
            <a:extLst>
              <a:ext uri="{FF2B5EF4-FFF2-40B4-BE49-F238E27FC236}">
                <a16:creationId xmlns:a16="http://schemas.microsoft.com/office/drawing/2014/main" id="{77435476-9C02-A889-38AB-2953E18944F9}"/>
              </a:ext>
            </a:extLst>
          </p:cNvPr>
          <p:cNvSpPr/>
          <p:nvPr/>
        </p:nvSpPr>
        <p:spPr>
          <a:xfrm>
            <a:off x="623392" y="5426685"/>
            <a:ext cx="3306018" cy="321036"/>
          </a:xfrm>
          <a:prstGeom prst="rect">
            <a:avLst/>
          </a:prstGeom>
          <a:solidFill>
            <a:srgbClr val="EAF5DC"/>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b="1" dirty="0">
                <a:solidFill>
                  <a:schemeClr val="accent1"/>
                </a:solidFill>
              </a:rPr>
              <a:t>SAFETY*</a:t>
            </a:r>
            <a:r>
              <a:rPr lang="en-GB" sz="1200" dirty="0">
                <a:solidFill>
                  <a:schemeClr val="accent1"/>
                </a:solidFill>
              </a:rPr>
              <a:t> – I would feel safe in this country</a:t>
            </a:r>
          </a:p>
        </p:txBody>
      </p:sp>
      <p:sp>
        <p:nvSpPr>
          <p:cNvPr id="14" name="TextBox 13">
            <a:extLst>
              <a:ext uri="{FF2B5EF4-FFF2-40B4-BE49-F238E27FC236}">
                <a16:creationId xmlns:a16="http://schemas.microsoft.com/office/drawing/2014/main" id="{0E1E8485-12B7-8FEF-BEA0-A56F32153977}"/>
              </a:ext>
            </a:extLst>
          </p:cNvPr>
          <p:cNvSpPr txBox="1"/>
          <p:nvPr/>
        </p:nvSpPr>
        <p:spPr>
          <a:xfrm>
            <a:off x="623392" y="5919127"/>
            <a:ext cx="8280920" cy="276999"/>
          </a:xfrm>
          <a:prstGeom prst="rect">
            <a:avLst/>
          </a:prstGeom>
          <a:noFill/>
        </p:spPr>
        <p:txBody>
          <a:bodyPr wrap="square">
            <a:spAutoFit/>
          </a:bodyPr>
          <a:lstStyle/>
          <a:p>
            <a:r>
              <a:rPr lang="en-GB" sz="1200" dirty="0">
                <a:solidFill>
                  <a:schemeClr val="accent1"/>
                </a:solidFill>
              </a:rPr>
              <a:t>*Attribute is not related to the overall NBI score or ranks</a:t>
            </a:r>
            <a:endParaRPr lang="en-GB" sz="1200" dirty="0"/>
          </a:p>
        </p:txBody>
      </p:sp>
    </p:spTree>
    <p:extLst>
      <p:ext uri="{BB962C8B-B14F-4D97-AF65-F5344CB8AC3E}">
        <p14:creationId xmlns:p14="http://schemas.microsoft.com/office/powerpoint/2010/main" val="3427056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6EF64C0-8843-A94B-CD14-9D681667302A}"/>
              </a:ext>
            </a:extLst>
          </p:cNvPr>
          <p:cNvSpPr>
            <a:spLocks noGrp="1"/>
          </p:cNvSpPr>
          <p:nvPr>
            <p:ph type="title"/>
          </p:nvPr>
        </p:nvSpPr>
        <p:spPr/>
        <p:txBody>
          <a:bodyPr>
            <a:normAutofit fontScale="90000"/>
          </a:bodyPr>
          <a:lstStyle/>
          <a:p>
            <a:r>
              <a:rPr lang="en-GB" dirty="0">
                <a:solidFill>
                  <a:srgbClr val="1E1540"/>
                </a:solidFill>
              </a:rPr>
              <a:t>How do visitors view welcome?</a:t>
            </a:r>
          </a:p>
        </p:txBody>
      </p:sp>
      <p:sp>
        <p:nvSpPr>
          <p:cNvPr id="13" name="Text Placeholder 3">
            <a:extLst>
              <a:ext uri="{FF2B5EF4-FFF2-40B4-BE49-F238E27FC236}">
                <a16:creationId xmlns:a16="http://schemas.microsoft.com/office/drawing/2014/main" id="{F8D6D76B-37AE-E353-9403-5A3FAADAF810}"/>
              </a:ext>
            </a:extLst>
          </p:cNvPr>
          <p:cNvSpPr>
            <a:spLocks noGrp="1"/>
          </p:cNvSpPr>
          <p:nvPr>
            <p:ph type="body" sz="quarter" idx="11"/>
          </p:nvPr>
        </p:nvSpPr>
        <p:spPr/>
        <p:txBody>
          <a:bodyPr/>
          <a:lstStyle/>
          <a:p>
            <a:r>
              <a:rPr lang="en-GB" dirty="0"/>
              <a:t>Source: GFK </a:t>
            </a:r>
            <a:r>
              <a:rPr lang="en-GB" dirty="0" err="1"/>
              <a:t>Anholt</a:t>
            </a:r>
            <a:r>
              <a:rPr lang="en-GB" dirty="0"/>
              <a:t> Nation Brands Index, 2017</a:t>
            </a:r>
          </a:p>
        </p:txBody>
      </p:sp>
      <p:sp>
        <p:nvSpPr>
          <p:cNvPr id="8" name="Rectangle 7">
            <a:extLst>
              <a:ext uri="{FF2B5EF4-FFF2-40B4-BE49-F238E27FC236}">
                <a16:creationId xmlns:a16="http://schemas.microsoft.com/office/drawing/2014/main" id="{7193AB31-631D-02B8-1214-E2A12457B235}"/>
              </a:ext>
            </a:extLst>
          </p:cNvPr>
          <p:cNvSpPr/>
          <p:nvPr/>
        </p:nvSpPr>
        <p:spPr>
          <a:xfrm>
            <a:off x="515380" y="1196752"/>
            <a:ext cx="11161240" cy="5198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There are more elements to Welcome that also need to be considered.</a:t>
            </a:r>
          </a:p>
        </p:txBody>
      </p:sp>
      <p:pic>
        <p:nvPicPr>
          <p:cNvPr id="4" name="Picture 3">
            <a:extLst>
              <a:ext uri="{FF2B5EF4-FFF2-40B4-BE49-F238E27FC236}">
                <a16:creationId xmlns:a16="http://schemas.microsoft.com/office/drawing/2014/main" id="{81F089AA-CE9A-98CF-7CAF-DC0DA6B953E1}"/>
              </a:ext>
            </a:extLst>
          </p:cNvPr>
          <p:cNvPicPr>
            <a:picLocks noChangeAspect="1"/>
          </p:cNvPicPr>
          <p:nvPr/>
        </p:nvPicPr>
        <p:blipFill rotWithShape="1">
          <a:blip r:embed="rId2"/>
          <a:srcRect l="23422" t="37400" r="28738" b="10100"/>
          <a:stretch/>
        </p:blipFill>
        <p:spPr>
          <a:xfrm>
            <a:off x="1948928" y="1774334"/>
            <a:ext cx="7560840" cy="4667185"/>
          </a:xfrm>
          <a:prstGeom prst="rect">
            <a:avLst/>
          </a:prstGeom>
        </p:spPr>
      </p:pic>
      <p:pic>
        <p:nvPicPr>
          <p:cNvPr id="6" name="Picture 5">
            <a:extLst>
              <a:ext uri="{FF2B5EF4-FFF2-40B4-BE49-F238E27FC236}">
                <a16:creationId xmlns:a16="http://schemas.microsoft.com/office/drawing/2014/main" id="{E2A03D3B-AAB6-52A2-E167-3903B44D1DF8}"/>
              </a:ext>
            </a:extLst>
          </p:cNvPr>
          <p:cNvPicPr>
            <a:picLocks noChangeAspect="1"/>
          </p:cNvPicPr>
          <p:nvPr/>
        </p:nvPicPr>
        <p:blipFill rotWithShape="1">
          <a:blip r:embed="rId3"/>
          <a:srcRect l="65356" t="29147" r="25785" b="62600"/>
          <a:stretch/>
        </p:blipFill>
        <p:spPr>
          <a:xfrm>
            <a:off x="10128448" y="1844824"/>
            <a:ext cx="1374225" cy="720080"/>
          </a:xfrm>
          <a:prstGeom prst="rect">
            <a:avLst/>
          </a:prstGeom>
        </p:spPr>
      </p:pic>
      <p:sp>
        <p:nvSpPr>
          <p:cNvPr id="7" name="Rectangle: Rounded Corners 6">
            <a:extLst>
              <a:ext uri="{FF2B5EF4-FFF2-40B4-BE49-F238E27FC236}">
                <a16:creationId xmlns:a16="http://schemas.microsoft.com/office/drawing/2014/main" id="{BB19F572-9D27-541E-381A-4F09F53873C3}"/>
              </a:ext>
            </a:extLst>
          </p:cNvPr>
          <p:cNvSpPr/>
          <p:nvPr/>
        </p:nvSpPr>
        <p:spPr>
          <a:xfrm>
            <a:off x="2403224" y="1926652"/>
            <a:ext cx="6975049" cy="196385"/>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4D0ABAF3-2D7C-87BC-1F67-3A666B7CF895}"/>
              </a:ext>
            </a:extLst>
          </p:cNvPr>
          <p:cNvSpPr/>
          <p:nvPr/>
        </p:nvSpPr>
        <p:spPr>
          <a:xfrm>
            <a:off x="2401189" y="2955856"/>
            <a:ext cx="6975049" cy="196385"/>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0ED98734-9EBF-2821-3471-0AD41D628F34}"/>
              </a:ext>
            </a:extLst>
          </p:cNvPr>
          <p:cNvSpPr/>
          <p:nvPr/>
        </p:nvSpPr>
        <p:spPr>
          <a:xfrm>
            <a:off x="2399154" y="3151225"/>
            <a:ext cx="6975049" cy="196385"/>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3F82AD7D-1614-39AE-A0A7-8038C7DD85E6}"/>
              </a:ext>
            </a:extLst>
          </p:cNvPr>
          <p:cNvSpPr/>
          <p:nvPr/>
        </p:nvSpPr>
        <p:spPr>
          <a:xfrm>
            <a:off x="2397119" y="3346684"/>
            <a:ext cx="6975049" cy="196385"/>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507D9943-1A6F-C604-2CC9-D16D96932772}"/>
              </a:ext>
            </a:extLst>
          </p:cNvPr>
          <p:cNvSpPr/>
          <p:nvPr/>
        </p:nvSpPr>
        <p:spPr>
          <a:xfrm>
            <a:off x="2395084" y="3767583"/>
            <a:ext cx="6975049" cy="196385"/>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DD4C8391-F3D1-1834-A9D8-A345CB6C97F0}"/>
              </a:ext>
            </a:extLst>
          </p:cNvPr>
          <p:cNvSpPr/>
          <p:nvPr/>
        </p:nvSpPr>
        <p:spPr>
          <a:xfrm>
            <a:off x="2393049" y="4991629"/>
            <a:ext cx="6975049" cy="196385"/>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EF9214F5-0A05-A1DE-9C0E-F229F0541D5C}"/>
              </a:ext>
            </a:extLst>
          </p:cNvPr>
          <p:cNvSpPr/>
          <p:nvPr/>
        </p:nvSpPr>
        <p:spPr>
          <a:xfrm>
            <a:off x="2391014" y="5393745"/>
            <a:ext cx="6975049" cy="196385"/>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BA9823AF-A451-E611-F769-E91CB0D67409}"/>
              </a:ext>
            </a:extLst>
          </p:cNvPr>
          <p:cNvSpPr/>
          <p:nvPr/>
        </p:nvSpPr>
        <p:spPr>
          <a:xfrm>
            <a:off x="2393374" y="3961079"/>
            <a:ext cx="6975049" cy="196385"/>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7950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1" name="Picture Placeholder 8">
            <a:extLst>
              <a:ext uri="{FF2B5EF4-FFF2-40B4-BE49-F238E27FC236}">
                <a16:creationId xmlns:a16="http://schemas.microsoft.com/office/drawing/2014/main" id="{5B4A495A-93FD-AF55-D392-916B25152A5C}"/>
              </a:ext>
            </a:extLst>
          </p:cNvPr>
          <p:cNvPicPr>
            <a:picLocks noGrp="1" noChangeAspect="1"/>
          </p:cNvPicPr>
          <p:nvPr>
            <p:ph type="pic" sz="quarter" idx="17"/>
          </p:nvPr>
        </p:nvPicPr>
        <p:blipFill>
          <a:blip r:embed="rId3"/>
          <a:srcRect t="7813" b="7813"/>
          <a:stretch/>
        </p:blipFill>
        <p:spPr bwMode="auto">
          <a:xfrm>
            <a:off x="-227" y="0"/>
            <a:ext cx="12192227" cy="6858000"/>
          </a:xfrm>
          <a:prstGeom prst="rect">
            <a:avLst/>
          </a:prstGeom>
        </p:spPr>
      </p:pic>
      <p:sp>
        <p:nvSpPr>
          <p:cNvPr id="10" name="Text Placeholder 7"/>
          <p:cNvSpPr>
            <a:spLocks noGrp="1"/>
          </p:cNvSpPr>
          <p:nvPr>
            <p:ph type="body" sz="quarter" idx="18"/>
          </p:nvPr>
        </p:nvSpPr>
        <p:spPr bwMode="auto">
          <a:solidFill>
            <a:srgbClr val="120742"/>
          </a:solidFill>
        </p:spPr>
        <p:txBody>
          <a:bodyPr/>
          <a:lstStyle/>
          <a:p>
            <a:pPr>
              <a:defRPr/>
            </a:pPr>
            <a:r>
              <a:rPr lang="en-GB" dirty="0"/>
              <a:t>VisitBritain/Harriet Hadfield: Isle of Wight</a:t>
            </a:r>
          </a:p>
        </p:txBody>
      </p:sp>
      <p:grpSp>
        <p:nvGrpSpPr>
          <p:cNvPr id="12" name="Group 11" descr="Purple and red heading bar">
            <a:extLst>
              <a:ext uri="{FF2B5EF4-FFF2-40B4-BE49-F238E27FC236}">
                <a16:creationId xmlns:a16="http://schemas.microsoft.com/office/drawing/2014/main" id="{E9171079-062E-F910-DAC4-E7131D0B91B5}"/>
              </a:ext>
            </a:extLst>
          </p:cNvPr>
          <p:cNvGrpSpPr/>
          <p:nvPr/>
        </p:nvGrpSpPr>
        <p:grpSpPr bwMode="auto">
          <a:xfrm>
            <a:off x="0" y="3573016"/>
            <a:ext cx="12192000" cy="1768426"/>
            <a:chOff x="0" y="796478"/>
            <a:chExt cx="12192000" cy="1768426"/>
          </a:xfrm>
        </p:grpSpPr>
        <p:sp>
          <p:nvSpPr>
            <p:cNvPr id="13" name="Rectangle 14">
              <a:extLst>
                <a:ext uri="{FF2B5EF4-FFF2-40B4-BE49-F238E27FC236}">
                  <a16:creationId xmlns:a16="http://schemas.microsoft.com/office/drawing/2014/main" id="{ACAFA569-8BFC-9105-AD92-6EB33DFAB0F5}"/>
                </a:ext>
              </a:extLst>
            </p:cNvPr>
            <p:cNvSpPr/>
            <p:nvPr/>
          </p:nvSpPr>
          <p:spPr bwMode="auto">
            <a:xfrm>
              <a:off x="0" y="796478"/>
              <a:ext cx="651353" cy="1768426"/>
            </a:xfrm>
            <a:prstGeom prst="rect">
              <a:avLst/>
            </a:prstGeom>
            <a:solidFill>
              <a:srgbClr val="E41F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4" name="Rectangle 12">
              <a:extLst>
                <a:ext uri="{FF2B5EF4-FFF2-40B4-BE49-F238E27FC236}">
                  <a16:creationId xmlns:a16="http://schemas.microsoft.com/office/drawing/2014/main" id="{9EF7575B-5B0B-C234-E538-01B4510C9572}"/>
                </a:ext>
              </a:extLst>
            </p:cNvPr>
            <p:cNvSpPr/>
            <p:nvPr/>
          </p:nvSpPr>
          <p:spPr bwMode="auto">
            <a:xfrm>
              <a:off x="651353" y="796478"/>
              <a:ext cx="11540647" cy="1768426"/>
            </a:xfrm>
            <a:prstGeom prst="rect">
              <a:avLst/>
            </a:prstGeom>
            <a:solidFill>
              <a:srgbClr val="1E1541">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GB"/>
                <a:t> </a:t>
              </a:r>
              <a:endParaRPr/>
            </a:p>
          </p:txBody>
        </p:sp>
      </p:grpSp>
      <p:sp>
        <p:nvSpPr>
          <p:cNvPr id="15" name="Title">
            <a:extLst>
              <a:ext uri="{FF2B5EF4-FFF2-40B4-BE49-F238E27FC236}">
                <a16:creationId xmlns:a16="http://schemas.microsoft.com/office/drawing/2014/main" id="{B80CC1F8-CFD0-E144-BA4C-A106101F7828}"/>
              </a:ext>
            </a:extLst>
          </p:cNvPr>
          <p:cNvSpPr txBox="1">
            <a:spLocks/>
          </p:cNvSpPr>
          <p:nvPr/>
        </p:nvSpPr>
        <p:spPr bwMode="auto">
          <a:xfrm>
            <a:off x="953367" y="4122305"/>
            <a:ext cx="11287430" cy="669848"/>
          </a:xfrm>
          <a:prstGeom prst="rect">
            <a:avLst/>
          </a:prstGeom>
        </p:spPr>
        <p:txBody>
          <a:bodyPr vert="horz" lIns="91440" tIns="45720" rIns="91440" bIns="45720" rtlCol="0" anchor="ctr" anchorCtr="0">
            <a:normAutofit/>
          </a:bodyPr>
          <a:lstStyle>
            <a:lvl1pPr algn="l" defTabSz="914400">
              <a:lnSpc>
                <a:spcPct val="90000"/>
              </a:lnSpc>
              <a:spcBef>
                <a:spcPts val="0"/>
              </a:spcBef>
              <a:buNone/>
              <a:defRPr lang="en-GB" sz="3200" cap="none">
                <a:solidFill>
                  <a:schemeClr val="bg1"/>
                </a:solidFill>
                <a:latin typeface="Arial Black"/>
                <a:ea typeface="+mj-ea"/>
                <a:cs typeface="+mj-cs"/>
              </a:defRPr>
            </a:lvl1pPr>
          </a:lstStyle>
          <a:p>
            <a:pPr>
              <a:defRPr/>
            </a:pPr>
            <a:r>
              <a:rPr lang="en-US" dirty="0"/>
              <a:t>Welcome and accreditation</a:t>
            </a:r>
            <a:endParaRPr lang="en-GB" dirty="0"/>
          </a:p>
        </p:txBody>
      </p:sp>
    </p:spTree>
    <p:extLst>
      <p:ext uri="{BB962C8B-B14F-4D97-AF65-F5344CB8AC3E}">
        <p14:creationId xmlns:p14="http://schemas.microsoft.com/office/powerpoint/2010/main" val="1950085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767D1-E62F-7139-DB7F-8D3BB84C9C9E}"/>
              </a:ext>
            </a:extLst>
          </p:cNvPr>
          <p:cNvSpPr>
            <a:spLocks noGrp="1"/>
          </p:cNvSpPr>
          <p:nvPr>
            <p:ph type="title"/>
          </p:nvPr>
        </p:nvSpPr>
        <p:spPr/>
        <p:txBody>
          <a:bodyPr>
            <a:normAutofit fontScale="90000"/>
          </a:bodyPr>
          <a:lstStyle/>
          <a:p>
            <a:r>
              <a:rPr lang="en-GB" dirty="0">
                <a:solidFill>
                  <a:srgbClr val="1E1540"/>
                </a:solidFill>
              </a:rPr>
              <a:t>Holistic research has driven modernisation</a:t>
            </a:r>
          </a:p>
        </p:txBody>
      </p:sp>
      <p:sp>
        <p:nvSpPr>
          <p:cNvPr id="7" name="Rectangle 6">
            <a:extLst>
              <a:ext uri="{FF2B5EF4-FFF2-40B4-BE49-F238E27FC236}">
                <a16:creationId xmlns:a16="http://schemas.microsoft.com/office/drawing/2014/main" id="{1EC40477-F0D9-2F96-7569-F44E1FE284F3}"/>
              </a:ext>
            </a:extLst>
          </p:cNvPr>
          <p:cNvSpPr/>
          <p:nvPr/>
        </p:nvSpPr>
        <p:spPr>
          <a:xfrm>
            <a:off x="966882" y="1126232"/>
            <a:ext cx="3423421" cy="63667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E7EE72E1-9689-C988-AF17-7D52FAC7B537}"/>
              </a:ext>
            </a:extLst>
          </p:cNvPr>
          <p:cNvSpPr/>
          <p:nvPr/>
        </p:nvSpPr>
        <p:spPr>
          <a:xfrm>
            <a:off x="8423876" y="1120324"/>
            <a:ext cx="3423420" cy="64849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638DA11-53CD-D550-A097-63631479F899}"/>
              </a:ext>
            </a:extLst>
          </p:cNvPr>
          <p:cNvSpPr/>
          <p:nvPr/>
        </p:nvSpPr>
        <p:spPr>
          <a:xfrm>
            <a:off x="4646448" y="1114434"/>
            <a:ext cx="3504611" cy="66027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A3E1E868-A9C3-FEAF-BD56-8D9092C7D91D}"/>
              </a:ext>
            </a:extLst>
          </p:cNvPr>
          <p:cNvSpPr/>
          <p:nvPr/>
        </p:nvSpPr>
        <p:spPr>
          <a:xfrm>
            <a:off x="1006086" y="3246585"/>
            <a:ext cx="3384217" cy="82111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solidFill>
                  <a:schemeClr val="bg1"/>
                </a:solidFill>
              </a:rPr>
              <a:t>Star ratings compliment UGC – UGC alone no longer trusted cross generationally</a:t>
            </a:r>
          </a:p>
        </p:txBody>
      </p:sp>
      <p:sp>
        <p:nvSpPr>
          <p:cNvPr id="11" name="Rectangle 10">
            <a:extLst>
              <a:ext uri="{FF2B5EF4-FFF2-40B4-BE49-F238E27FC236}">
                <a16:creationId xmlns:a16="http://schemas.microsoft.com/office/drawing/2014/main" id="{AB155EA8-F4A1-D471-A985-39323E93503B}"/>
              </a:ext>
            </a:extLst>
          </p:cNvPr>
          <p:cNvSpPr/>
          <p:nvPr/>
        </p:nvSpPr>
        <p:spPr>
          <a:xfrm>
            <a:off x="997804" y="4220009"/>
            <a:ext cx="3384217" cy="88052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solidFill>
                  <a:schemeClr val="bg1"/>
                </a:solidFill>
              </a:rPr>
              <a:t>VE is trusted - confusion on ‘official’ a result of widely used stars by booking agents</a:t>
            </a:r>
          </a:p>
        </p:txBody>
      </p:sp>
      <p:sp>
        <p:nvSpPr>
          <p:cNvPr id="12" name="Rectangle 11">
            <a:extLst>
              <a:ext uri="{FF2B5EF4-FFF2-40B4-BE49-F238E27FC236}">
                <a16:creationId xmlns:a16="http://schemas.microsoft.com/office/drawing/2014/main" id="{BF3EA30A-163D-99BE-18FD-4C845033DD09}"/>
              </a:ext>
            </a:extLst>
          </p:cNvPr>
          <p:cNvSpPr/>
          <p:nvPr/>
        </p:nvSpPr>
        <p:spPr>
          <a:xfrm>
            <a:off x="997805" y="5224203"/>
            <a:ext cx="3392498" cy="92723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solidFill>
                  <a:schemeClr val="bg1"/>
                </a:solidFill>
              </a:rPr>
              <a:t>Suggestion that words ‘tourist board’ stronger than ‘VisitEngland’ </a:t>
            </a:r>
          </a:p>
        </p:txBody>
      </p:sp>
      <p:sp>
        <p:nvSpPr>
          <p:cNvPr id="13" name="Rectangle 12">
            <a:extLst>
              <a:ext uri="{FF2B5EF4-FFF2-40B4-BE49-F238E27FC236}">
                <a16:creationId xmlns:a16="http://schemas.microsoft.com/office/drawing/2014/main" id="{C4136B81-860E-F82F-DE80-59F8C131825B}"/>
              </a:ext>
            </a:extLst>
          </p:cNvPr>
          <p:cNvSpPr/>
          <p:nvPr/>
        </p:nvSpPr>
        <p:spPr>
          <a:xfrm>
            <a:off x="4646448" y="3246585"/>
            <a:ext cx="3504611" cy="82111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solidFill>
                  <a:schemeClr val="bg1"/>
                </a:solidFill>
              </a:rPr>
              <a:t>Needs a radical re-think  to keep pace with tourism evolution</a:t>
            </a:r>
          </a:p>
        </p:txBody>
      </p:sp>
      <p:sp>
        <p:nvSpPr>
          <p:cNvPr id="14" name="Rectangle 13">
            <a:extLst>
              <a:ext uri="{FF2B5EF4-FFF2-40B4-BE49-F238E27FC236}">
                <a16:creationId xmlns:a16="http://schemas.microsoft.com/office/drawing/2014/main" id="{2BE3207D-51A5-E1FD-F076-1D1923FD82D7}"/>
              </a:ext>
            </a:extLst>
          </p:cNvPr>
          <p:cNvSpPr/>
          <p:nvPr/>
        </p:nvSpPr>
        <p:spPr>
          <a:xfrm>
            <a:off x="4646448" y="4220009"/>
            <a:ext cx="3504611" cy="88052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solidFill>
                  <a:schemeClr val="bg1"/>
                </a:solidFill>
              </a:rPr>
              <a:t>Needs a baseline around safety, cleanliness, access, compliance and sustainability</a:t>
            </a:r>
          </a:p>
        </p:txBody>
      </p:sp>
      <p:sp>
        <p:nvSpPr>
          <p:cNvPr id="15" name="Rectangle 14">
            <a:extLst>
              <a:ext uri="{FF2B5EF4-FFF2-40B4-BE49-F238E27FC236}">
                <a16:creationId xmlns:a16="http://schemas.microsoft.com/office/drawing/2014/main" id="{F3577765-52D7-AB2B-8488-9854A37FF797}"/>
              </a:ext>
            </a:extLst>
          </p:cNvPr>
          <p:cNvSpPr/>
          <p:nvPr/>
        </p:nvSpPr>
        <p:spPr>
          <a:xfrm>
            <a:off x="4646449" y="5210377"/>
            <a:ext cx="3504610" cy="95488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solidFill>
                  <a:schemeClr val="bg1"/>
                </a:solidFill>
              </a:rPr>
              <a:t>Connection between scheme and booking – a way to drive revenue</a:t>
            </a:r>
          </a:p>
        </p:txBody>
      </p:sp>
      <p:sp>
        <p:nvSpPr>
          <p:cNvPr id="16" name="Rectangle 15">
            <a:extLst>
              <a:ext uri="{FF2B5EF4-FFF2-40B4-BE49-F238E27FC236}">
                <a16:creationId xmlns:a16="http://schemas.microsoft.com/office/drawing/2014/main" id="{2A323E75-8BE2-C37B-344F-DEC99A390E28}"/>
              </a:ext>
            </a:extLst>
          </p:cNvPr>
          <p:cNvSpPr/>
          <p:nvPr/>
        </p:nvSpPr>
        <p:spPr>
          <a:xfrm>
            <a:off x="8423876" y="3246585"/>
            <a:ext cx="3423420" cy="82111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solidFill>
                  <a:schemeClr val="bg1"/>
                </a:solidFill>
              </a:rPr>
              <a:t>Critical success factor – schemes need to modernise</a:t>
            </a:r>
          </a:p>
        </p:txBody>
      </p:sp>
      <p:sp>
        <p:nvSpPr>
          <p:cNvPr id="17" name="Rectangle 16">
            <a:extLst>
              <a:ext uri="{FF2B5EF4-FFF2-40B4-BE49-F238E27FC236}">
                <a16:creationId xmlns:a16="http://schemas.microsoft.com/office/drawing/2014/main" id="{A6087DE5-C81A-9E30-7294-50D7DAE64032}"/>
              </a:ext>
            </a:extLst>
          </p:cNvPr>
          <p:cNvSpPr/>
          <p:nvPr/>
        </p:nvSpPr>
        <p:spPr>
          <a:xfrm>
            <a:off x="8423876" y="4220008"/>
            <a:ext cx="3423420" cy="880524"/>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solidFill>
                  <a:schemeClr val="bg1"/>
                </a:solidFill>
              </a:rPr>
              <a:t>All agreed that assessed only approach is not the solution</a:t>
            </a:r>
          </a:p>
        </p:txBody>
      </p:sp>
      <p:sp>
        <p:nvSpPr>
          <p:cNvPr id="18" name="Rectangle 17">
            <a:extLst>
              <a:ext uri="{FF2B5EF4-FFF2-40B4-BE49-F238E27FC236}">
                <a16:creationId xmlns:a16="http://schemas.microsoft.com/office/drawing/2014/main" id="{2BBCC2FF-D332-8CDC-94DB-F4158FFBB95A}"/>
              </a:ext>
            </a:extLst>
          </p:cNvPr>
          <p:cNvSpPr/>
          <p:nvPr/>
        </p:nvSpPr>
        <p:spPr>
          <a:xfrm>
            <a:off x="8423876" y="5224203"/>
            <a:ext cx="3423420" cy="92723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solidFill>
                  <a:schemeClr val="bg1"/>
                </a:solidFill>
              </a:rPr>
              <a:t>Could it be self-assessment first - in-person visits tailored after</a:t>
            </a:r>
          </a:p>
        </p:txBody>
      </p:sp>
      <p:sp>
        <p:nvSpPr>
          <p:cNvPr id="19" name="TextBox 18">
            <a:extLst>
              <a:ext uri="{FF2B5EF4-FFF2-40B4-BE49-F238E27FC236}">
                <a16:creationId xmlns:a16="http://schemas.microsoft.com/office/drawing/2014/main" id="{53EADC62-0788-4533-6E52-B44A333B709A}"/>
              </a:ext>
            </a:extLst>
          </p:cNvPr>
          <p:cNvSpPr txBox="1"/>
          <p:nvPr/>
        </p:nvSpPr>
        <p:spPr>
          <a:xfrm>
            <a:off x="1990566" y="1259903"/>
            <a:ext cx="2362200" cy="369332"/>
          </a:xfrm>
          <a:prstGeom prst="rect">
            <a:avLst/>
          </a:prstGeom>
          <a:solidFill>
            <a:schemeClr val="accent2"/>
          </a:solidFill>
        </p:spPr>
        <p:txBody>
          <a:bodyPr wrap="square">
            <a:spAutoFit/>
          </a:bodyPr>
          <a:lstStyle/>
          <a:p>
            <a:r>
              <a:rPr lang="en-GB" b="1" dirty="0">
                <a:solidFill>
                  <a:schemeClr val="bg1"/>
                </a:solidFill>
                <a:latin typeface="Arial" panose="020B0604020202020204" pitchFamily="34" charset="0"/>
                <a:cs typeface="Arial" panose="020B0604020202020204" pitchFamily="34" charset="0"/>
              </a:rPr>
              <a:t>CONSUMER</a:t>
            </a:r>
            <a:endParaRPr lang="en-GB" dirty="0">
              <a:solidFill>
                <a:schemeClr val="bg1"/>
              </a:solidFill>
            </a:endParaRPr>
          </a:p>
        </p:txBody>
      </p:sp>
      <p:sp>
        <p:nvSpPr>
          <p:cNvPr id="20" name="TextBox 19">
            <a:extLst>
              <a:ext uri="{FF2B5EF4-FFF2-40B4-BE49-F238E27FC236}">
                <a16:creationId xmlns:a16="http://schemas.microsoft.com/office/drawing/2014/main" id="{3DFCD720-A8B5-D4E3-F6BA-9925F33385B8}"/>
              </a:ext>
            </a:extLst>
          </p:cNvPr>
          <p:cNvSpPr txBox="1"/>
          <p:nvPr/>
        </p:nvSpPr>
        <p:spPr>
          <a:xfrm>
            <a:off x="5733716" y="1259903"/>
            <a:ext cx="1942374" cy="369332"/>
          </a:xfrm>
          <a:prstGeom prst="rect">
            <a:avLst/>
          </a:prstGeom>
          <a:solidFill>
            <a:schemeClr val="accent2"/>
          </a:solidFill>
        </p:spPr>
        <p:txBody>
          <a:bodyPr wrap="square">
            <a:spAutoFit/>
          </a:bodyPr>
          <a:lstStyle/>
          <a:p>
            <a:r>
              <a:rPr lang="en-GB" b="1" dirty="0">
                <a:solidFill>
                  <a:schemeClr val="bg1"/>
                </a:solidFill>
                <a:latin typeface="Arial" panose="020B0604020202020204" pitchFamily="34" charset="0"/>
                <a:cs typeface="Arial" panose="020B0604020202020204" pitchFamily="34" charset="0"/>
              </a:rPr>
              <a:t>INDUSTRY</a:t>
            </a:r>
            <a:endParaRPr lang="en-GB" dirty="0">
              <a:solidFill>
                <a:schemeClr val="bg1"/>
              </a:solidFill>
            </a:endParaRPr>
          </a:p>
        </p:txBody>
      </p:sp>
      <p:sp>
        <p:nvSpPr>
          <p:cNvPr id="21" name="TextBox 20">
            <a:extLst>
              <a:ext uri="{FF2B5EF4-FFF2-40B4-BE49-F238E27FC236}">
                <a16:creationId xmlns:a16="http://schemas.microsoft.com/office/drawing/2014/main" id="{A9852FBB-D596-A65E-9D58-9689ACC64FAA}"/>
              </a:ext>
            </a:extLst>
          </p:cNvPr>
          <p:cNvSpPr txBox="1"/>
          <p:nvPr/>
        </p:nvSpPr>
        <p:spPr>
          <a:xfrm>
            <a:off x="9085471" y="1259903"/>
            <a:ext cx="2540076" cy="369332"/>
          </a:xfrm>
          <a:prstGeom prst="rect">
            <a:avLst/>
          </a:prstGeom>
          <a:solidFill>
            <a:schemeClr val="accent2"/>
          </a:solidFill>
        </p:spPr>
        <p:txBody>
          <a:bodyPr wrap="square">
            <a:spAutoFit/>
          </a:bodyPr>
          <a:lstStyle/>
          <a:p>
            <a:pPr algn="ctr"/>
            <a:r>
              <a:rPr lang="en-GB" b="1" dirty="0">
                <a:solidFill>
                  <a:schemeClr val="bg1"/>
                </a:solidFill>
                <a:latin typeface="Arial" panose="020B0604020202020204" pitchFamily="34" charset="0"/>
                <a:cs typeface="Arial" panose="020B0604020202020204" pitchFamily="34" charset="0"/>
              </a:rPr>
              <a:t>DESTINATIONS</a:t>
            </a:r>
            <a:endParaRPr lang="en-GB" dirty="0">
              <a:solidFill>
                <a:schemeClr val="bg1"/>
              </a:solidFill>
            </a:endParaRPr>
          </a:p>
        </p:txBody>
      </p:sp>
      <p:pic>
        <p:nvPicPr>
          <p:cNvPr id="22" name="Graphic 21" descr="Footprints with solid fill">
            <a:extLst>
              <a:ext uri="{FF2B5EF4-FFF2-40B4-BE49-F238E27FC236}">
                <a16:creationId xmlns:a16="http://schemas.microsoft.com/office/drawing/2014/main" id="{413F0B7E-208B-E7F9-1070-FCB81580C0A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6242" y="1012740"/>
            <a:ext cx="1034160" cy="1034160"/>
          </a:xfrm>
          <a:prstGeom prst="rect">
            <a:avLst/>
          </a:prstGeom>
        </p:spPr>
      </p:pic>
      <p:pic>
        <p:nvPicPr>
          <p:cNvPr id="23" name="Graphic 22" descr="Hotel Bell with solid fill">
            <a:extLst>
              <a:ext uri="{FF2B5EF4-FFF2-40B4-BE49-F238E27FC236}">
                <a16:creationId xmlns:a16="http://schemas.microsoft.com/office/drawing/2014/main" id="{6A5819CA-F2EE-BD9B-E183-35F9AA1763F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616486" y="920294"/>
            <a:ext cx="1117229" cy="1117229"/>
          </a:xfrm>
          <a:prstGeom prst="rect">
            <a:avLst/>
          </a:prstGeom>
        </p:spPr>
      </p:pic>
      <p:pic>
        <p:nvPicPr>
          <p:cNvPr id="24" name="Graphic 23" descr="Marker with solid fill">
            <a:extLst>
              <a:ext uri="{FF2B5EF4-FFF2-40B4-BE49-F238E27FC236}">
                <a16:creationId xmlns:a16="http://schemas.microsoft.com/office/drawing/2014/main" id="{99EC3268-02A3-2CF8-1745-52AD2BA9FE6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220682" y="918979"/>
            <a:ext cx="1106424" cy="1106424"/>
          </a:xfrm>
          <a:prstGeom prst="rect">
            <a:avLst/>
          </a:prstGeom>
        </p:spPr>
      </p:pic>
      <p:sp>
        <p:nvSpPr>
          <p:cNvPr id="25" name="TextBox 24">
            <a:extLst>
              <a:ext uri="{FF2B5EF4-FFF2-40B4-BE49-F238E27FC236}">
                <a16:creationId xmlns:a16="http://schemas.microsoft.com/office/drawing/2014/main" id="{2503DF6E-BB6B-E230-B3CF-6CDE6181E655}"/>
              </a:ext>
            </a:extLst>
          </p:cNvPr>
          <p:cNvSpPr txBox="1"/>
          <p:nvPr/>
        </p:nvSpPr>
        <p:spPr>
          <a:xfrm>
            <a:off x="884298" y="1853164"/>
            <a:ext cx="3588587" cy="1169551"/>
          </a:xfrm>
          <a:prstGeom prst="rect">
            <a:avLst/>
          </a:prstGeom>
          <a:noFill/>
        </p:spPr>
        <p:txBody>
          <a:bodyPr wrap="square">
            <a:spAutoFit/>
          </a:bodyPr>
          <a:lstStyle/>
          <a:p>
            <a:pPr algn="ctr"/>
            <a:r>
              <a:rPr lang="en-GB" sz="1400" b="1" dirty="0">
                <a:solidFill>
                  <a:srgbClr val="002060"/>
                </a:solidFill>
                <a:latin typeface="Arial" panose="020B0604020202020204" pitchFamily="34" charset="0"/>
                <a:cs typeface="Arial" panose="020B0604020202020204" pitchFamily="34" charset="0"/>
              </a:rPr>
              <a:t>Research – Quantitative </a:t>
            </a:r>
          </a:p>
          <a:p>
            <a:pPr algn="ctr"/>
            <a:r>
              <a:rPr lang="en-GB" sz="1400" dirty="0">
                <a:solidFill>
                  <a:srgbClr val="002060"/>
                </a:solidFill>
                <a:latin typeface="Arial" panose="020B0604020202020204" pitchFamily="34" charset="0"/>
                <a:cs typeface="Arial" panose="020B0604020202020204" pitchFamily="34" charset="0"/>
              </a:rPr>
              <a:t>3,000 consumers:</a:t>
            </a:r>
            <a:r>
              <a:rPr lang="en-GB" sz="1400" i="1" dirty="0">
                <a:solidFill>
                  <a:srgbClr val="002060"/>
                </a:solidFill>
                <a:latin typeface="Arial" panose="020B0604020202020204" pitchFamily="34" charset="0"/>
                <a:cs typeface="Arial" panose="020B0604020202020204" pitchFamily="34" charset="0"/>
              </a:rPr>
              <a:t>1,000 England; 1,000 Germany; 1,000 USA</a:t>
            </a:r>
          </a:p>
          <a:p>
            <a:pPr algn="ctr"/>
            <a:r>
              <a:rPr lang="en-GB" sz="1400" b="1" dirty="0">
                <a:solidFill>
                  <a:srgbClr val="002060"/>
                </a:solidFill>
                <a:latin typeface="Arial" panose="020B0604020202020204" pitchFamily="34" charset="0"/>
                <a:cs typeface="Arial" panose="020B0604020202020204" pitchFamily="34" charset="0"/>
              </a:rPr>
              <a:t>Research – Qualitative</a:t>
            </a:r>
          </a:p>
          <a:p>
            <a:pPr algn="ctr"/>
            <a:r>
              <a:rPr lang="en-GB" sz="1400" dirty="0">
                <a:solidFill>
                  <a:srgbClr val="002060"/>
                </a:solidFill>
                <a:latin typeface="Arial" panose="020B0604020202020204" pitchFamily="34" charset="0"/>
                <a:cs typeface="Arial" panose="020B0604020202020204" pitchFamily="34" charset="0"/>
              </a:rPr>
              <a:t>6 focus group panels</a:t>
            </a:r>
            <a:endParaRPr lang="en-GB" sz="1400" dirty="0">
              <a:solidFill>
                <a:srgbClr val="002060"/>
              </a:solidFill>
            </a:endParaRPr>
          </a:p>
        </p:txBody>
      </p:sp>
      <p:sp>
        <p:nvSpPr>
          <p:cNvPr id="26" name="TextBox 25">
            <a:extLst>
              <a:ext uri="{FF2B5EF4-FFF2-40B4-BE49-F238E27FC236}">
                <a16:creationId xmlns:a16="http://schemas.microsoft.com/office/drawing/2014/main" id="{7847468E-BA8A-8506-4979-4F736E940884}"/>
              </a:ext>
            </a:extLst>
          </p:cNvPr>
          <p:cNvSpPr txBox="1"/>
          <p:nvPr/>
        </p:nvSpPr>
        <p:spPr>
          <a:xfrm>
            <a:off x="4672938" y="2068607"/>
            <a:ext cx="3478121" cy="738664"/>
          </a:xfrm>
          <a:prstGeom prst="rect">
            <a:avLst/>
          </a:prstGeom>
          <a:noFill/>
        </p:spPr>
        <p:txBody>
          <a:bodyPr wrap="square">
            <a:spAutoFit/>
          </a:bodyPr>
          <a:lstStyle/>
          <a:p>
            <a:pPr algn="ctr"/>
            <a:r>
              <a:rPr lang="en-GB" sz="1400" b="1" dirty="0">
                <a:solidFill>
                  <a:srgbClr val="002060"/>
                </a:solidFill>
                <a:latin typeface="Arial" panose="020B0604020202020204" pitchFamily="34" charset="0"/>
                <a:cs typeface="Arial" panose="020B0604020202020204" pitchFamily="34" charset="0"/>
              </a:rPr>
              <a:t>5 Focus Group Panels </a:t>
            </a:r>
          </a:p>
          <a:p>
            <a:pPr algn="ctr"/>
            <a:r>
              <a:rPr lang="en-GB" sz="1400" dirty="0">
                <a:solidFill>
                  <a:srgbClr val="002060"/>
                </a:solidFill>
                <a:latin typeface="Arial" panose="020B0604020202020204" pitchFamily="34" charset="0"/>
                <a:cs typeface="Arial" panose="020B0604020202020204" pitchFamily="34" charset="0"/>
              </a:rPr>
              <a:t>an independent adjudicator  mix of in and out of scheme and cross sector</a:t>
            </a:r>
          </a:p>
        </p:txBody>
      </p:sp>
      <p:sp>
        <p:nvSpPr>
          <p:cNvPr id="27" name="TextBox 26">
            <a:extLst>
              <a:ext uri="{FF2B5EF4-FFF2-40B4-BE49-F238E27FC236}">
                <a16:creationId xmlns:a16="http://schemas.microsoft.com/office/drawing/2014/main" id="{09D07FC4-4210-3D59-F41D-5DFEAEA39A44}"/>
              </a:ext>
            </a:extLst>
          </p:cNvPr>
          <p:cNvSpPr txBox="1"/>
          <p:nvPr/>
        </p:nvSpPr>
        <p:spPr>
          <a:xfrm>
            <a:off x="8261525" y="1960886"/>
            <a:ext cx="3704305" cy="954107"/>
          </a:xfrm>
          <a:prstGeom prst="rect">
            <a:avLst/>
          </a:prstGeom>
          <a:noFill/>
        </p:spPr>
        <p:txBody>
          <a:bodyPr wrap="square">
            <a:spAutoFit/>
          </a:bodyPr>
          <a:lstStyle/>
          <a:p>
            <a:pPr algn="ctr"/>
            <a:r>
              <a:rPr lang="en-GB" sz="1400" b="1" dirty="0">
                <a:solidFill>
                  <a:srgbClr val="002060"/>
                </a:solidFill>
                <a:latin typeface="Arial" panose="020B0604020202020204" pitchFamily="34" charset="0"/>
                <a:cs typeface="Arial" panose="020B0604020202020204" pitchFamily="34" charset="0"/>
              </a:rPr>
              <a:t>6 In Depth Interviews </a:t>
            </a:r>
          </a:p>
          <a:p>
            <a:pPr algn="ctr"/>
            <a:r>
              <a:rPr lang="en-GB" sz="1400" dirty="0">
                <a:solidFill>
                  <a:srgbClr val="002060"/>
                </a:solidFill>
                <a:latin typeface="Arial" panose="020B0604020202020204" pitchFamily="34" charset="0"/>
                <a:cs typeface="Arial" panose="020B0604020202020204" pitchFamily="34" charset="0"/>
              </a:rPr>
              <a:t>with destinations a mix of</a:t>
            </a:r>
          </a:p>
          <a:p>
            <a:pPr algn="ctr"/>
            <a:r>
              <a:rPr lang="en-GB" sz="1400" dirty="0">
                <a:solidFill>
                  <a:srgbClr val="002060"/>
                </a:solidFill>
                <a:latin typeface="Arial" panose="020B0604020202020204" pitchFamily="34" charset="0"/>
                <a:cs typeface="Arial" panose="020B0604020202020204" pitchFamily="34" charset="0"/>
              </a:rPr>
              <a:t>city, rural, coastal </a:t>
            </a:r>
          </a:p>
          <a:p>
            <a:pPr algn="ctr"/>
            <a:r>
              <a:rPr lang="en-GB" sz="1400" dirty="0">
                <a:solidFill>
                  <a:srgbClr val="002060"/>
                </a:solidFill>
                <a:latin typeface="Arial" panose="020B0604020202020204" pitchFamily="34" charset="0"/>
                <a:cs typeface="Arial" panose="020B0604020202020204" pitchFamily="34" charset="0"/>
              </a:rPr>
              <a:t>local authority &amp; independent</a:t>
            </a:r>
          </a:p>
        </p:txBody>
      </p:sp>
      <p:sp>
        <p:nvSpPr>
          <p:cNvPr id="28" name="Rectangle 27">
            <a:extLst>
              <a:ext uri="{FF2B5EF4-FFF2-40B4-BE49-F238E27FC236}">
                <a16:creationId xmlns:a16="http://schemas.microsoft.com/office/drawing/2014/main" id="{6AE71F17-02DB-4073-1AD4-5E468B1CBD4A}"/>
              </a:ext>
            </a:extLst>
          </p:cNvPr>
          <p:cNvSpPr/>
          <p:nvPr/>
        </p:nvSpPr>
        <p:spPr>
          <a:xfrm rot="16200000">
            <a:off x="-181373" y="2193139"/>
            <a:ext cx="1316744" cy="48960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solidFill>
                  <a:srgbClr val="1E1541"/>
                </a:solidFill>
              </a:rPr>
              <a:t>RESEARCH</a:t>
            </a:r>
          </a:p>
        </p:txBody>
      </p:sp>
      <p:sp>
        <p:nvSpPr>
          <p:cNvPr id="29" name="Rectangle 28">
            <a:extLst>
              <a:ext uri="{FF2B5EF4-FFF2-40B4-BE49-F238E27FC236}">
                <a16:creationId xmlns:a16="http://schemas.microsoft.com/office/drawing/2014/main" id="{023215A0-D83B-FA3F-DCCD-2DAB53D8F258}"/>
              </a:ext>
            </a:extLst>
          </p:cNvPr>
          <p:cNvSpPr/>
          <p:nvPr/>
        </p:nvSpPr>
        <p:spPr>
          <a:xfrm rot="16200000">
            <a:off x="-975426" y="4454209"/>
            <a:ext cx="2904848" cy="4896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solidFill>
                  <a:srgbClr val="1E1541"/>
                </a:solidFill>
              </a:rPr>
              <a:t>RESULTS</a:t>
            </a:r>
          </a:p>
        </p:txBody>
      </p:sp>
    </p:spTree>
    <p:extLst>
      <p:ext uri="{BB962C8B-B14F-4D97-AF65-F5344CB8AC3E}">
        <p14:creationId xmlns:p14="http://schemas.microsoft.com/office/powerpoint/2010/main" val="2338464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D106B-0EDC-991A-BB78-FF676740F2F0}"/>
              </a:ext>
            </a:extLst>
          </p:cNvPr>
          <p:cNvSpPr>
            <a:spLocks noGrp="1"/>
          </p:cNvSpPr>
          <p:nvPr>
            <p:ph type="title"/>
          </p:nvPr>
        </p:nvSpPr>
        <p:spPr/>
        <p:txBody>
          <a:bodyPr>
            <a:normAutofit fontScale="90000"/>
          </a:bodyPr>
          <a:lstStyle/>
          <a:p>
            <a:endParaRPr lang="en-GB"/>
          </a:p>
        </p:txBody>
      </p:sp>
      <p:pic>
        <p:nvPicPr>
          <p:cNvPr id="6" name="AA-and-VisitEngland- Scheme-Modernisation">
            <a:hlinkClick r:id="" action="ppaction://media"/>
            <a:extLst>
              <a:ext uri="{FF2B5EF4-FFF2-40B4-BE49-F238E27FC236}">
                <a16:creationId xmlns:a16="http://schemas.microsoft.com/office/drawing/2014/main" id="{788A813E-979F-D74D-524C-55623DCCA01C}"/>
              </a:ext>
            </a:extLst>
          </p:cNvPr>
          <p:cNvPicPr>
            <a:picLocks noGrp="1" noChangeAspect="1"/>
          </p:cNvPicPr>
          <p:nvPr>
            <p:ph sz="quarter" idx="10"/>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p:spPr>
      </p:pic>
    </p:spTree>
    <p:extLst>
      <p:ext uri="{BB962C8B-B14F-4D97-AF65-F5344CB8AC3E}">
        <p14:creationId xmlns:p14="http://schemas.microsoft.com/office/powerpoint/2010/main" val="3264292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88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CE2C4D8-12CB-53B0-09DF-98B02FC3783B}"/>
              </a:ext>
            </a:extLst>
          </p:cNvPr>
          <p:cNvSpPr>
            <a:spLocks noGrp="1"/>
          </p:cNvSpPr>
          <p:nvPr>
            <p:ph type="title"/>
          </p:nvPr>
        </p:nvSpPr>
        <p:spPr/>
        <p:txBody>
          <a:bodyPr>
            <a:normAutofit fontScale="90000"/>
          </a:bodyPr>
          <a:lstStyle/>
          <a:p>
            <a:r>
              <a:rPr lang="en-GB" dirty="0">
                <a:solidFill>
                  <a:srgbClr val="1E1540"/>
                </a:solidFill>
              </a:rPr>
              <a:t>Industry-led modernised accreditation</a:t>
            </a:r>
          </a:p>
        </p:txBody>
      </p:sp>
      <p:sp>
        <p:nvSpPr>
          <p:cNvPr id="11" name="Content Placeholder 10">
            <a:extLst>
              <a:ext uri="{FF2B5EF4-FFF2-40B4-BE49-F238E27FC236}">
                <a16:creationId xmlns:a16="http://schemas.microsoft.com/office/drawing/2014/main" id="{CC28B289-4FC2-B6E7-076B-18BCE886AE49}"/>
              </a:ext>
            </a:extLst>
          </p:cNvPr>
          <p:cNvSpPr>
            <a:spLocks noGrp="1"/>
          </p:cNvSpPr>
          <p:nvPr>
            <p:ph sz="quarter" idx="10"/>
          </p:nvPr>
        </p:nvSpPr>
        <p:spPr>
          <a:xfrm>
            <a:off x="325439" y="1157899"/>
            <a:ext cx="11561761" cy="519830"/>
          </a:xfrm>
        </p:spPr>
        <p:txBody>
          <a:bodyPr/>
          <a:lstStyle/>
          <a:p>
            <a:r>
              <a:rPr lang="en-GB" sz="1600" b="1" dirty="0">
                <a:solidFill>
                  <a:srgbClr val="EB0000"/>
                </a:solidFill>
              </a:rPr>
              <a:t>The AA and </a:t>
            </a:r>
            <a:r>
              <a:rPr lang="en-GB" sz="1600" b="1" dirty="0" err="1">
                <a:solidFill>
                  <a:srgbClr val="EB0000"/>
                </a:solidFill>
              </a:rPr>
              <a:t>VisitEngland</a:t>
            </a:r>
            <a:r>
              <a:rPr lang="en-GB" sz="1600" b="1" dirty="0">
                <a:solidFill>
                  <a:srgbClr val="EB0000"/>
                </a:solidFill>
              </a:rPr>
              <a:t> have teamed up to modernise their assessment schemes and launch a new, free Visitor Ready scheme for the wider hospitality industry.</a:t>
            </a:r>
          </a:p>
        </p:txBody>
      </p:sp>
      <p:pic>
        <p:nvPicPr>
          <p:cNvPr id="14" name="Picture 13">
            <a:extLst>
              <a:ext uri="{FF2B5EF4-FFF2-40B4-BE49-F238E27FC236}">
                <a16:creationId xmlns:a16="http://schemas.microsoft.com/office/drawing/2014/main" id="{7673668F-DA78-674F-7617-112A9BAB13E0}"/>
              </a:ext>
            </a:extLst>
          </p:cNvPr>
          <p:cNvPicPr>
            <a:picLocks noChangeAspect="1"/>
          </p:cNvPicPr>
          <p:nvPr/>
        </p:nvPicPr>
        <p:blipFill rotWithShape="1">
          <a:blip r:embed="rId2"/>
          <a:srcRect l="6144" t="37269" r="68104" b="25944"/>
          <a:stretch/>
        </p:blipFill>
        <p:spPr>
          <a:xfrm>
            <a:off x="-96688" y="1794024"/>
            <a:ext cx="6026189" cy="4842100"/>
          </a:xfrm>
          <a:prstGeom prst="rect">
            <a:avLst/>
          </a:prstGeom>
        </p:spPr>
      </p:pic>
      <p:sp>
        <p:nvSpPr>
          <p:cNvPr id="15" name="TextBox 14">
            <a:extLst>
              <a:ext uri="{FF2B5EF4-FFF2-40B4-BE49-F238E27FC236}">
                <a16:creationId xmlns:a16="http://schemas.microsoft.com/office/drawing/2014/main" id="{05D5B797-1CA3-66DB-71B7-3BC8B42D32AF}"/>
              </a:ext>
            </a:extLst>
          </p:cNvPr>
          <p:cNvSpPr txBox="1"/>
          <p:nvPr/>
        </p:nvSpPr>
        <p:spPr>
          <a:xfrm>
            <a:off x="4223793" y="2143169"/>
            <a:ext cx="6984776" cy="1323439"/>
          </a:xfrm>
          <a:prstGeom prst="rect">
            <a:avLst/>
          </a:prstGeom>
          <a:noFill/>
        </p:spPr>
        <p:txBody>
          <a:bodyPr wrap="square">
            <a:spAutoFit/>
          </a:bodyPr>
          <a:lstStyle/>
          <a:p>
            <a:r>
              <a:rPr lang="en-GB" sz="1600" b="1" dirty="0">
                <a:solidFill>
                  <a:srgbClr val="1E1540"/>
                </a:solidFill>
              </a:rPr>
              <a:t>Star Rated</a:t>
            </a:r>
            <a:r>
              <a:rPr lang="en-GB" sz="1600" dirty="0">
                <a:solidFill>
                  <a:srgbClr val="1E1540"/>
                </a:solidFill>
              </a:rPr>
              <a:t>:</a:t>
            </a:r>
          </a:p>
          <a:p>
            <a:pPr marL="285750" indent="-285750">
              <a:buFontTx/>
              <a:buChar char="-"/>
            </a:pPr>
            <a:r>
              <a:rPr lang="en-GB" sz="1600" dirty="0">
                <a:solidFill>
                  <a:srgbClr val="1E1540"/>
                </a:solidFill>
              </a:rPr>
              <a:t>Recalibrated the star ratings to 3 to 5 Stars</a:t>
            </a:r>
          </a:p>
          <a:p>
            <a:pPr marL="285750" indent="-285750">
              <a:buFontTx/>
              <a:buChar char="-"/>
            </a:pPr>
            <a:r>
              <a:rPr lang="en-GB" sz="1600" dirty="0">
                <a:solidFill>
                  <a:srgbClr val="1E1540"/>
                </a:solidFill>
              </a:rPr>
              <a:t>3 Star is the new minimum requirement for each scheme</a:t>
            </a:r>
          </a:p>
          <a:p>
            <a:pPr marL="285750" indent="-285750">
              <a:buFontTx/>
              <a:buChar char="-"/>
            </a:pPr>
            <a:r>
              <a:rPr lang="en-GB" sz="1600" dirty="0">
                <a:solidFill>
                  <a:srgbClr val="1E1540"/>
                </a:solidFill>
              </a:rPr>
              <a:t>Fully updated standards to reflect the marketplace, diversity of product and flexibility in service provision</a:t>
            </a:r>
          </a:p>
        </p:txBody>
      </p:sp>
      <p:sp>
        <p:nvSpPr>
          <p:cNvPr id="16" name="TextBox 15">
            <a:extLst>
              <a:ext uri="{FF2B5EF4-FFF2-40B4-BE49-F238E27FC236}">
                <a16:creationId xmlns:a16="http://schemas.microsoft.com/office/drawing/2014/main" id="{DBC7D7D5-DDFE-D949-5358-E69B53F29361}"/>
              </a:ext>
            </a:extLst>
          </p:cNvPr>
          <p:cNvSpPr txBox="1"/>
          <p:nvPr/>
        </p:nvSpPr>
        <p:spPr>
          <a:xfrm>
            <a:off x="5024620" y="3644207"/>
            <a:ext cx="6543987" cy="1323439"/>
          </a:xfrm>
          <a:prstGeom prst="rect">
            <a:avLst/>
          </a:prstGeom>
          <a:noFill/>
        </p:spPr>
        <p:txBody>
          <a:bodyPr wrap="square">
            <a:spAutoFit/>
          </a:bodyPr>
          <a:lstStyle/>
          <a:p>
            <a:r>
              <a:rPr lang="en-GB" sz="1600" b="1" dirty="0">
                <a:solidFill>
                  <a:srgbClr val="1E1540"/>
                </a:solidFill>
              </a:rPr>
              <a:t>Quality Assessed</a:t>
            </a:r>
            <a:r>
              <a:rPr lang="en-GB" sz="1600" dirty="0">
                <a:solidFill>
                  <a:srgbClr val="1E1540"/>
                </a:solidFill>
              </a:rPr>
              <a:t>:</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600" b="0" i="0" u="none" strike="noStrike" kern="1200" cap="none" spc="0" normalizeH="0" baseline="0" noProof="0" dirty="0">
                <a:ln>
                  <a:noFill/>
                </a:ln>
                <a:solidFill>
                  <a:srgbClr val="1E1540"/>
                </a:solidFill>
                <a:effectLst/>
                <a:uLnTx/>
                <a:uFillTx/>
                <a:latin typeface="Arial" panose="020B0604020202020204"/>
                <a:ea typeface="+mn-ea"/>
                <a:cs typeface="+mn-cs"/>
              </a:rPr>
              <a:t>Fully inspected and assessed against the quality standards but prefer to be marketed without a star rating</a:t>
            </a:r>
          </a:p>
          <a:p>
            <a:pPr marL="285750" lvl="0" indent="-285750">
              <a:buFontTx/>
              <a:buChar char="-"/>
              <a:defRPr/>
            </a:pPr>
            <a:r>
              <a:rPr lang="en-GB" sz="1600" dirty="0">
                <a:solidFill>
                  <a:srgbClr val="1E1540"/>
                </a:solidFill>
                <a:latin typeface="Arial" panose="020B0604020202020204"/>
              </a:rPr>
              <a:t>Eligible for quality </a:t>
            </a:r>
            <a:r>
              <a:rPr lang="en-GB" sz="1600" dirty="0">
                <a:solidFill>
                  <a:srgbClr val="1E1540"/>
                </a:solidFill>
              </a:rPr>
              <a:t>specific</a:t>
            </a:r>
            <a:r>
              <a:rPr lang="en-GB" sz="1600" dirty="0">
                <a:solidFill>
                  <a:srgbClr val="1E1540"/>
                </a:solidFill>
                <a:latin typeface="Arial" panose="020B0604020202020204"/>
              </a:rPr>
              <a:t> awards, i.e. </a:t>
            </a:r>
            <a:r>
              <a:rPr lang="en-GB" sz="1600" dirty="0" err="1">
                <a:solidFill>
                  <a:srgbClr val="1E1540"/>
                </a:solidFill>
                <a:latin typeface="Arial" panose="020B0604020202020204"/>
              </a:rPr>
              <a:t>VisitEngland</a:t>
            </a:r>
            <a:r>
              <a:rPr lang="en-GB" sz="1600" dirty="0">
                <a:solidFill>
                  <a:srgbClr val="1E1540"/>
                </a:solidFill>
                <a:latin typeface="Arial" panose="020B0604020202020204"/>
              </a:rPr>
              <a:t> ROSE (accommodation), Accolades (attractions) awards</a:t>
            </a:r>
            <a:endParaRPr lang="en-GB" sz="1600" dirty="0">
              <a:solidFill>
                <a:srgbClr val="1E1540"/>
              </a:solidFill>
            </a:endParaRPr>
          </a:p>
        </p:txBody>
      </p:sp>
      <p:sp>
        <p:nvSpPr>
          <p:cNvPr id="17" name="TextBox 16">
            <a:extLst>
              <a:ext uri="{FF2B5EF4-FFF2-40B4-BE49-F238E27FC236}">
                <a16:creationId xmlns:a16="http://schemas.microsoft.com/office/drawing/2014/main" id="{5CC19BF5-3B62-F280-CCBA-957239C049B6}"/>
              </a:ext>
            </a:extLst>
          </p:cNvPr>
          <p:cNvSpPr txBox="1"/>
          <p:nvPr/>
        </p:nvSpPr>
        <p:spPr>
          <a:xfrm>
            <a:off x="5913080" y="5133691"/>
            <a:ext cx="5448326" cy="1077218"/>
          </a:xfrm>
          <a:prstGeom prst="rect">
            <a:avLst/>
          </a:prstGeom>
          <a:noFill/>
        </p:spPr>
        <p:txBody>
          <a:bodyPr wrap="square">
            <a:spAutoFit/>
          </a:bodyPr>
          <a:lstStyle/>
          <a:p>
            <a:r>
              <a:rPr lang="en-GB" sz="1600" b="1" dirty="0">
                <a:solidFill>
                  <a:srgbClr val="1E1540"/>
                </a:solidFill>
              </a:rPr>
              <a:t>Visitor Ready</a:t>
            </a:r>
            <a:r>
              <a:rPr lang="en-GB" sz="1600" dirty="0">
                <a:solidFill>
                  <a:srgbClr val="1E1540"/>
                </a:solidFill>
              </a:rPr>
              <a:t>:</a:t>
            </a:r>
          </a:p>
          <a:p>
            <a:pPr marR="0" lvl="0" algn="l" defTabSz="914400" rtl="0" eaLnBrk="1" fontAlgn="auto" latinLnBrk="0" hangingPunct="1">
              <a:lnSpc>
                <a:spcPct val="100000"/>
              </a:lnSpc>
              <a:spcBef>
                <a:spcPts val="0"/>
              </a:spcBef>
              <a:spcAft>
                <a:spcPts val="0"/>
              </a:spcAft>
              <a:buClrTx/>
              <a:buSzTx/>
              <a:tabLst/>
              <a:defRPr/>
            </a:pPr>
            <a:r>
              <a:rPr kumimoji="0" lang="en-GB" sz="1600" b="0" i="0" u="none" strike="noStrike" kern="1200" cap="none" spc="0" normalizeH="0" baseline="0" noProof="0" dirty="0">
                <a:ln>
                  <a:noFill/>
                </a:ln>
                <a:solidFill>
                  <a:srgbClr val="1E1540"/>
                </a:solidFill>
                <a:effectLst/>
                <a:uLnTx/>
                <a:uFillTx/>
                <a:latin typeface="Arial" panose="020B0604020202020204"/>
                <a:ea typeface="+mn-ea"/>
                <a:cs typeface="+mn-cs"/>
              </a:rPr>
              <a:t>The baseline accreditation to helps businesses know the key safety and cleanliness requirements that today’s visitor expects</a:t>
            </a:r>
            <a:endParaRPr lang="en-GB" sz="1600" dirty="0">
              <a:solidFill>
                <a:srgbClr val="1E1540"/>
              </a:solidFill>
            </a:endParaRPr>
          </a:p>
        </p:txBody>
      </p:sp>
      <p:cxnSp>
        <p:nvCxnSpPr>
          <p:cNvPr id="19" name="Straight Connector 18">
            <a:extLst>
              <a:ext uri="{FF2B5EF4-FFF2-40B4-BE49-F238E27FC236}">
                <a16:creationId xmlns:a16="http://schemas.microsoft.com/office/drawing/2014/main" id="{DAD7D10D-A42D-8868-A749-562DA88A0FF6}"/>
              </a:ext>
            </a:extLst>
          </p:cNvPr>
          <p:cNvCxnSpPr/>
          <p:nvPr/>
        </p:nvCxnSpPr>
        <p:spPr>
          <a:xfrm>
            <a:off x="4312053" y="3593407"/>
            <a:ext cx="7200799" cy="0"/>
          </a:xfrm>
          <a:prstGeom prst="line">
            <a:avLst/>
          </a:prstGeom>
          <a:ln w="19050">
            <a:solidFill>
              <a:srgbClr val="EB0000"/>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EE6D65F-6CD3-4491-6D5B-FD35312F0384}"/>
              </a:ext>
            </a:extLst>
          </p:cNvPr>
          <p:cNvCxnSpPr>
            <a:cxnSpLocks/>
          </p:cNvCxnSpPr>
          <p:nvPr/>
        </p:nvCxnSpPr>
        <p:spPr>
          <a:xfrm>
            <a:off x="4871864" y="5005746"/>
            <a:ext cx="6640988" cy="0"/>
          </a:xfrm>
          <a:prstGeom prst="line">
            <a:avLst/>
          </a:prstGeom>
          <a:ln w="19050">
            <a:solidFill>
              <a:srgbClr val="EB0000"/>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6531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E307D2-6548-C9D9-B9F7-CA9600D5CFEE}"/>
              </a:ext>
            </a:extLst>
          </p:cNvPr>
          <p:cNvSpPr>
            <a:spLocks noGrp="1"/>
          </p:cNvSpPr>
          <p:nvPr>
            <p:ph type="title"/>
          </p:nvPr>
        </p:nvSpPr>
        <p:spPr>
          <a:xfrm>
            <a:off x="905254" y="429216"/>
            <a:ext cx="5015712" cy="472572"/>
          </a:xfrm>
        </p:spPr>
        <p:txBody>
          <a:bodyPr>
            <a:normAutofit fontScale="90000"/>
          </a:bodyPr>
          <a:lstStyle/>
          <a:p>
            <a:r>
              <a:rPr lang="en-GB" sz="2900" dirty="0">
                <a:solidFill>
                  <a:srgbClr val="1E1540"/>
                </a:solidFill>
              </a:rPr>
              <a:t>Brand new scheme</a:t>
            </a:r>
          </a:p>
        </p:txBody>
      </p:sp>
      <p:sp>
        <p:nvSpPr>
          <p:cNvPr id="10" name="Text Placeholder 9">
            <a:extLst>
              <a:ext uri="{FF2B5EF4-FFF2-40B4-BE49-F238E27FC236}">
                <a16:creationId xmlns:a16="http://schemas.microsoft.com/office/drawing/2014/main" id="{7C1DFC27-8903-FD8C-BD82-181E67E51D70}"/>
              </a:ext>
            </a:extLst>
          </p:cNvPr>
          <p:cNvSpPr>
            <a:spLocks noGrp="1"/>
          </p:cNvSpPr>
          <p:nvPr>
            <p:ph type="body" sz="quarter" idx="17"/>
          </p:nvPr>
        </p:nvSpPr>
        <p:spPr/>
        <p:txBody>
          <a:bodyPr/>
          <a:lstStyle/>
          <a:p>
            <a:endParaRPr lang="en-GB"/>
          </a:p>
        </p:txBody>
      </p:sp>
      <p:pic>
        <p:nvPicPr>
          <p:cNvPr id="13" name="Picture 12">
            <a:extLst>
              <a:ext uri="{FF2B5EF4-FFF2-40B4-BE49-F238E27FC236}">
                <a16:creationId xmlns:a16="http://schemas.microsoft.com/office/drawing/2014/main" id="{88D5BED3-117E-6B6D-1F53-0077990ABEA7}"/>
              </a:ext>
            </a:extLst>
          </p:cNvPr>
          <p:cNvPicPr>
            <a:picLocks noChangeAspect="1"/>
          </p:cNvPicPr>
          <p:nvPr/>
        </p:nvPicPr>
        <p:blipFill rotWithShape="1">
          <a:blip r:embed="rId3"/>
          <a:srcRect l="25634" r="28015"/>
          <a:stretch/>
        </p:blipFill>
        <p:spPr>
          <a:xfrm>
            <a:off x="6582627" y="0"/>
            <a:ext cx="5624631" cy="6858000"/>
          </a:xfrm>
          <a:prstGeom prst="rect">
            <a:avLst/>
          </a:prstGeom>
        </p:spPr>
      </p:pic>
      <p:pic>
        <p:nvPicPr>
          <p:cNvPr id="14" name="Picture 13" descr="A blue check mark with white text&#10;&#10;Description automatically generated">
            <a:extLst>
              <a:ext uri="{FF2B5EF4-FFF2-40B4-BE49-F238E27FC236}">
                <a16:creationId xmlns:a16="http://schemas.microsoft.com/office/drawing/2014/main" id="{B2EC2561-DEC5-8048-2E64-18063B3124FE}"/>
              </a:ext>
            </a:extLst>
          </p:cNvPr>
          <p:cNvPicPr>
            <a:picLocks noChangeAspect="1"/>
          </p:cNvPicPr>
          <p:nvPr/>
        </p:nvPicPr>
        <p:blipFill>
          <a:blip r:embed="rId4"/>
          <a:stretch>
            <a:fillRect/>
          </a:stretch>
        </p:blipFill>
        <p:spPr>
          <a:xfrm>
            <a:off x="10740919" y="191008"/>
            <a:ext cx="1248813" cy="1512824"/>
          </a:xfrm>
          <a:prstGeom prst="rect">
            <a:avLst/>
          </a:prstGeom>
        </p:spPr>
      </p:pic>
      <p:sp>
        <p:nvSpPr>
          <p:cNvPr id="15" name="TextBox 14">
            <a:extLst>
              <a:ext uri="{FF2B5EF4-FFF2-40B4-BE49-F238E27FC236}">
                <a16:creationId xmlns:a16="http://schemas.microsoft.com/office/drawing/2014/main" id="{5FF3D585-4534-8E5F-8050-75637814A0FA}"/>
              </a:ext>
            </a:extLst>
          </p:cNvPr>
          <p:cNvSpPr txBox="1"/>
          <p:nvPr/>
        </p:nvSpPr>
        <p:spPr>
          <a:xfrm>
            <a:off x="372922" y="1369484"/>
            <a:ext cx="5548044" cy="4524315"/>
          </a:xfrm>
          <a:prstGeom prst="rect">
            <a:avLst/>
          </a:prstGeom>
          <a:noFill/>
        </p:spPr>
        <p:txBody>
          <a:bodyPr wrap="square">
            <a:spAutoFit/>
          </a:bodyPr>
          <a:lstStyle/>
          <a:p>
            <a:r>
              <a:rPr lang="en-GB" sz="1600" b="1" dirty="0">
                <a:solidFill>
                  <a:srgbClr val="1E1541"/>
                </a:solidFill>
              </a:rPr>
              <a:t>Visitor Ready</a:t>
            </a:r>
            <a:r>
              <a:rPr lang="en-GB" sz="1600" dirty="0">
                <a:solidFill>
                  <a:srgbClr val="1E1541"/>
                </a:solidFill>
              </a:rPr>
              <a:t>:</a:t>
            </a:r>
          </a:p>
          <a:p>
            <a:endParaRPr lang="en-GB" sz="1600" dirty="0">
              <a:solidFill>
                <a:srgbClr val="1E1541"/>
              </a:solidFill>
            </a:endParaRPr>
          </a:p>
          <a:p>
            <a:pPr marL="285750" indent="-285750">
              <a:buFont typeface="Wingdings" panose="05000000000000000000" pitchFamily="2" charset="2"/>
              <a:buChar char="ü"/>
            </a:pPr>
            <a:r>
              <a:rPr lang="en-GB" sz="1600" dirty="0">
                <a:solidFill>
                  <a:srgbClr val="1E1541"/>
                </a:solidFill>
              </a:rPr>
              <a:t>Accessible to the entire hospitality industry</a:t>
            </a:r>
          </a:p>
          <a:p>
            <a:pPr marL="285750" indent="-285750">
              <a:buFont typeface="Wingdings" panose="05000000000000000000" pitchFamily="2" charset="2"/>
              <a:buChar char="ü"/>
            </a:pPr>
            <a:endParaRPr lang="en-GB" sz="1600" dirty="0">
              <a:solidFill>
                <a:srgbClr val="1E1541"/>
              </a:solidFill>
            </a:endParaRPr>
          </a:p>
          <a:p>
            <a:pPr marL="285750" indent="-285750">
              <a:buFont typeface="Wingdings" panose="05000000000000000000" pitchFamily="2" charset="2"/>
              <a:buChar char="ü"/>
            </a:pPr>
            <a:r>
              <a:rPr lang="en-GB" sz="1600" dirty="0">
                <a:solidFill>
                  <a:srgbClr val="1E1541"/>
                </a:solidFill>
              </a:rPr>
              <a:t>Free digital accreditation</a:t>
            </a:r>
          </a:p>
          <a:p>
            <a:pPr marL="285750" indent="-285750">
              <a:buFont typeface="Wingdings" panose="05000000000000000000" pitchFamily="2" charset="2"/>
              <a:buChar char="ü"/>
            </a:pPr>
            <a:endParaRPr lang="en-GB" sz="1600" dirty="0">
              <a:solidFill>
                <a:srgbClr val="1E1541"/>
              </a:solidFill>
            </a:endParaRPr>
          </a:p>
          <a:p>
            <a:pPr marL="285750" indent="-285750">
              <a:buFont typeface="Wingdings" panose="05000000000000000000" pitchFamily="2" charset="2"/>
              <a:buChar char="ü"/>
            </a:pPr>
            <a:r>
              <a:rPr lang="en-GB" sz="1600" dirty="0">
                <a:solidFill>
                  <a:srgbClr val="1E1541"/>
                </a:solidFill>
              </a:rPr>
              <a:t>Completely online process </a:t>
            </a:r>
            <a:br>
              <a:rPr lang="en-GB" sz="1600" dirty="0">
                <a:solidFill>
                  <a:srgbClr val="1E1541"/>
                </a:solidFill>
              </a:rPr>
            </a:br>
            <a:r>
              <a:rPr lang="en-GB" sz="1600" dirty="0">
                <a:solidFill>
                  <a:srgbClr val="1E1541"/>
                </a:solidFill>
              </a:rPr>
              <a:t> </a:t>
            </a:r>
          </a:p>
          <a:p>
            <a:pPr marL="285750" indent="-285750">
              <a:buFont typeface="Wingdings" panose="05000000000000000000" pitchFamily="2" charset="2"/>
              <a:buChar char="ü"/>
            </a:pPr>
            <a:r>
              <a:rPr lang="en-GB" sz="1600" dirty="0">
                <a:solidFill>
                  <a:srgbClr val="1E1541"/>
                </a:solidFill>
              </a:rPr>
              <a:t>Quick and easy</a:t>
            </a:r>
          </a:p>
          <a:p>
            <a:pPr marL="285750" indent="-285750">
              <a:buFont typeface="Wingdings" panose="05000000000000000000" pitchFamily="2" charset="2"/>
              <a:buChar char="ü"/>
            </a:pPr>
            <a:endParaRPr lang="en-GB" sz="1600" dirty="0">
              <a:solidFill>
                <a:srgbClr val="1E1541"/>
              </a:solidFill>
            </a:endParaRPr>
          </a:p>
          <a:p>
            <a:pPr marL="285750" indent="-285750">
              <a:buFont typeface="Wingdings" panose="05000000000000000000" pitchFamily="2" charset="2"/>
              <a:buChar char="ü"/>
            </a:pPr>
            <a:r>
              <a:rPr lang="en-GB" sz="1600" dirty="0">
                <a:solidFill>
                  <a:srgbClr val="1E1541"/>
                </a:solidFill>
              </a:rPr>
              <a:t>Robust and credible </a:t>
            </a:r>
          </a:p>
          <a:p>
            <a:pPr marL="285750" indent="-285750">
              <a:buFont typeface="Wingdings" panose="05000000000000000000" pitchFamily="2" charset="2"/>
              <a:buChar char="ü"/>
            </a:pPr>
            <a:endParaRPr lang="en-GB" sz="1600" dirty="0">
              <a:solidFill>
                <a:srgbClr val="1E1541"/>
              </a:solidFill>
            </a:endParaRPr>
          </a:p>
          <a:p>
            <a:pPr marL="285750" indent="-285750">
              <a:buFont typeface="Wingdings" panose="05000000000000000000" pitchFamily="2" charset="2"/>
              <a:buChar char="ü"/>
            </a:pPr>
            <a:r>
              <a:rPr lang="en-GB" sz="1600" dirty="0">
                <a:solidFill>
                  <a:srgbClr val="1E1541"/>
                </a:solidFill>
              </a:rPr>
              <a:t>Verifying key mandatory requirements</a:t>
            </a:r>
            <a:br>
              <a:rPr lang="en-GB" sz="1600" dirty="0">
                <a:solidFill>
                  <a:srgbClr val="1E1541"/>
                </a:solidFill>
              </a:rPr>
            </a:br>
            <a:endParaRPr lang="en-GB" sz="1600" dirty="0">
              <a:solidFill>
                <a:srgbClr val="1E1541"/>
              </a:solidFill>
            </a:endParaRPr>
          </a:p>
          <a:p>
            <a:pPr marL="285750" indent="-285750">
              <a:buFont typeface="Wingdings" panose="05000000000000000000" pitchFamily="2" charset="2"/>
              <a:buChar char="ü"/>
            </a:pPr>
            <a:r>
              <a:rPr lang="en-GB" sz="1600" dirty="0">
                <a:solidFill>
                  <a:srgbClr val="1E1541"/>
                </a:solidFill>
              </a:rPr>
              <a:t>Provides secure digital wallet, automatic renewal reminders, and legislation updates</a:t>
            </a:r>
          </a:p>
          <a:p>
            <a:pPr marL="285750" indent="-285750">
              <a:buFont typeface="Wingdings" panose="05000000000000000000" pitchFamily="2" charset="2"/>
              <a:buChar char="ü"/>
            </a:pPr>
            <a:endParaRPr lang="en-GB" sz="1600" dirty="0">
              <a:solidFill>
                <a:srgbClr val="1E1541"/>
              </a:solidFill>
            </a:endParaRPr>
          </a:p>
          <a:p>
            <a:pPr marL="285750" indent="-285750">
              <a:buFont typeface="Wingdings" panose="05000000000000000000" pitchFamily="2" charset="2"/>
              <a:buChar char="ü"/>
            </a:pPr>
            <a:r>
              <a:rPr lang="en-GB" sz="1600" dirty="0">
                <a:solidFill>
                  <a:srgbClr val="1E1541"/>
                </a:solidFill>
              </a:rPr>
              <a:t>A trust mark for consumer confidence</a:t>
            </a:r>
          </a:p>
        </p:txBody>
      </p:sp>
      <p:pic>
        <p:nvPicPr>
          <p:cNvPr id="1028" name="Picture 4">
            <a:extLst>
              <a:ext uri="{FF2B5EF4-FFF2-40B4-BE49-F238E27FC236}">
                <a16:creationId xmlns:a16="http://schemas.microsoft.com/office/drawing/2014/main" id="{14495915-0B7C-5A35-079A-4A79220640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65135" y="90820"/>
            <a:ext cx="961588" cy="961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8140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73575-782B-8A4E-23AF-7112E7D76D89}"/>
              </a:ext>
            </a:extLst>
          </p:cNvPr>
          <p:cNvSpPr>
            <a:spLocks noGrp="1"/>
          </p:cNvSpPr>
          <p:nvPr>
            <p:ph type="title"/>
          </p:nvPr>
        </p:nvSpPr>
        <p:spPr/>
        <p:txBody>
          <a:bodyPr>
            <a:normAutofit fontScale="90000"/>
          </a:bodyPr>
          <a:lstStyle/>
          <a:p>
            <a:endParaRPr lang="en-GB"/>
          </a:p>
        </p:txBody>
      </p:sp>
      <p:sp>
        <p:nvSpPr>
          <p:cNvPr id="3" name="Content Placeholder 2">
            <a:extLst>
              <a:ext uri="{FF2B5EF4-FFF2-40B4-BE49-F238E27FC236}">
                <a16:creationId xmlns:a16="http://schemas.microsoft.com/office/drawing/2014/main" id="{93CFEC05-630F-9A6C-5E66-928D993931FF}"/>
              </a:ext>
            </a:extLst>
          </p:cNvPr>
          <p:cNvSpPr>
            <a:spLocks noGrp="1"/>
          </p:cNvSpPr>
          <p:nvPr>
            <p:ph sz="quarter" idx="10"/>
          </p:nvPr>
        </p:nvSpPr>
        <p:spPr/>
        <p:txBody>
          <a:bodyPr/>
          <a:lstStyle/>
          <a:p>
            <a:endParaRPr lang="en-GB"/>
          </a:p>
        </p:txBody>
      </p:sp>
      <p:sp>
        <p:nvSpPr>
          <p:cNvPr id="4" name="Text Placeholder 3">
            <a:extLst>
              <a:ext uri="{FF2B5EF4-FFF2-40B4-BE49-F238E27FC236}">
                <a16:creationId xmlns:a16="http://schemas.microsoft.com/office/drawing/2014/main" id="{B933CD98-E059-5B32-268C-F1926BEE2C82}"/>
              </a:ext>
            </a:extLst>
          </p:cNvPr>
          <p:cNvSpPr>
            <a:spLocks noGrp="1"/>
          </p:cNvSpPr>
          <p:nvPr>
            <p:ph type="body" sz="quarter" idx="11"/>
          </p:nvPr>
        </p:nvSpPr>
        <p:spPr/>
        <p:txBody>
          <a:bodyPr/>
          <a:lstStyle/>
          <a:p>
            <a:endParaRPr lang="en-GB"/>
          </a:p>
        </p:txBody>
      </p:sp>
      <p:sp>
        <p:nvSpPr>
          <p:cNvPr id="5" name="Picture Placeholder 4">
            <a:extLst>
              <a:ext uri="{FF2B5EF4-FFF2-40B4-BE49-F238E27FC236}">
                <a16:creationId xmlns:a16="http://schemas.microsoft.com/office/drawing/2014/main" id="{D4A73CCA-EB37-BB6C-CAD2-ECADE46EB4EC}"/>
              </a:ext>
            </a:extLst>
          </p:cNvPr>
          <p:cNvSpPr>
            <a:spLocks noGrp="1"/>
          </p:cNvSpPr>
          <p:nvPr>
            <p:ph type="pic" sz="quarter" idx="14"/>
          </p:nvPr>
        </p:nvSpPr>
        <p:spPr/>
        <p:txBody>
          <a:bodyPr/>
          <a:lstStyle/>
          <a:p>
            <a:endParaRPr lang="en-GB"/>
          </a:p>
        </p:txBody>
      </p:sp>
      <p:pic>
        <p:nvPicPr>
          <p:cNvPr id="6" name="Visitor Ready – the new, free digital accreditation for the hospitality industry.mp4">
            <a:hlinkClick r:id="" action="ppaction://media"/>
            <a:extLst>
              <a:ext uri="{FF2B5EF4-FFF2-40B4-BE49-F238E27FC236}">
                <a16:creationId xmlns:a16="http://schemas.microsoft.com/office/drawing/2014/main" id="{11FF7AB7-5BB3-B280-F3CF-A1277809A3F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79197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0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4" name="Picture Placeholder 8"/>
          <p:cNvPicPr>
            <a:picLocks noGrp="1" noChangeAspect="1"/>
          </p:cNvPicPr>
          <p:nvPr>
            <p:ph type="pic" sz="quarter" idx="17"/>
          </p:nvPr>
        </p:nvPicPr>
        <p:blipFill>
          <a:blip r:embed="rId3"/>
          <a:srcRect t="7865" b="7865"/>
          <a:stretch/>
        </p:blipFill>
        <p:spPr bwMode="auto">
          <a:xfrm>
            <a:off x="-227" y="0"/>
            <a:ext cx="12192227" cy="6858000"/>
          </a:xfrm>
          <a:prstGeom prst="rect">
            <a:avLst/>
          </a:prstGeom>
        </p:spPr>
      </p:pic>
      <p:sp>
        <p:nvSpPr>
          <p:cNvPr id="10" name="Text Placeholder 7"/>
          <p:cNvSpPr>
            <a:spLocks noGrp="1"/>
          </p:cNvSpPr>
          <p:nvPr>
            <p:ph type="body" sz="quarter" idx="18"/>
          </p:nvPr>
        </p:nvSpPr>
        <p:spPr bwMode="auto">
          <a:solidFill>
            <a:srgbClr val="120742"/>
          </a:solidFill>
        </p:spPr>
        <p:txBody>
          <a:bodyPr/>
          <a:lstStyle/>
          <a:p>
            <a:pPr>
              <a:defRPr/>
            </a:pPr>
            <a:r>
              <a:rPr lang="en-GB" dirty="0"/>
              <a:t>Visit Isle of Wight</a:t>
            </a:r>
          </a:p>
        </p:txBody>
      </p:sp>
      <p:grpSp>
        <p:nvGrpSpPr>
          <p:cNvPr id="2" name="Group 1" descr="Purple and red heading bar">
            <a:extLst>
              <a:ext uri="{FF2B5EF4-FFF2-40B4-BE49-F238E27FC236}">
                <a16:creationId xmlns:a16="http://schemas.microsoft.com/office/drawing/2014/main" id="{0C322078-862E-F30F-635E-655E451C101B}"/>
              </a:ext>
            </a:extLst>
          </p:cNvPr>
          <p:cNvGrpSpPr/>
          <p:nvPr/>
        </p:nvGrpSpPr>
        <p:grpSpPr bwMode="auto">
          <a:xfrm>
            <a:off x="0" y="404664"/>
            <a:ext cx="12192000" cy="1768426"/>
            <a:chOff x="0" y="796478"/>
            <a:chExt cx="12192000" cy="1768426"/>
          </a:xfrm>
        </p:grpSpPr>
        <p:sp>
          <p:nvSpPr>
            <p:cNvPr id="3" name="Rectangle 14">
              <a:extLst>
                <a:ext uri="{FF2B5EF4-FFF2-40B4-BE49-F238E27FC236}">
                  <a16:creationId xmlns:a16="http://schemas.microsoft.com/office/drawing/2014/main" id="{16068CD1-CDB7-511F-ABC3-FBF84162B864}"/>
                </a:ext>
              </a:extLst>
            </p:cNvPr>
            <p:cNvSpPr/>
            <p:nvPr/>
          </p:nvSpPr>
          <p:spPr bwMode="auto">
            <a:xfrm>
              <a:off x="0" y="796478"/>
              <a:ext cx="651353" cy="1768426"/>
            </a:xfrm>
            <a:prstGeom prst="rect">
              <a:avLst/>
            </a:prstGeom>
            <a:solidFill>
              <a:srgbClr val="E41F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9" name="Rectangle 12">
              <a:extLst>
                <a:ext uri="{FF2B5EF4-FFF2-40B4-BE49-F238E27FC236}">
                  <a16:creationId xmlns:a16="http://schemas.microsoft.com/office/drawing/2014/main" id="{C6405930-D83C-6B4A-C55F-90681FC929F7}"/>
                </a:ext>
              </a:extLst>
            </p:cNvPr>
            <p:cNvSpPr/>
            <p:nvPr/>
          </p:nvSpPr>
          <p:spPr bwMode="auto">
            <a:xfrm>
              <a:off x="651353" y="796478"/>
              <a:ext cx="11540647" cy="1768426"/>
            </a:xfrm>
            <a:prstGeom prst="rect">
              <a:avLst/>
            </a:prstGeom>
            <a:solidFill>
              <a:srgbClr val="1E1541">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GB"/>
                <a:t> </a:t>
              </a:r>
              <a:endParaRPr/>
            </a:p>
          </p:txBody>
        </p:sp>
      </p:grpSp>
      <p:sp>
        <p:nvSpPr>
          <p:cNvPr id="11" name="Title">
            <a:extLst>
              <a:ext uri="{FF2B5EF4-FFF2-40B4-BE49-F238E27FC236}">
                <a16:creationId xmlns:a16="http://schemas.microsoft.com/office/drawing/2014/main" id="{E606679D-CC82-40B1-374C-3AF78568232F}"/>
              </a:ext>
            </a:extLst>
          </p:cNvPr>
          <p:cNvSpPr txBox="1">
            <a:spLocks/>
          </p:cNvSpPr>
          <p:nvPr/>
        </p:nvSpPr>
        <p:spPr bwMode="auto">
          <a:xfrm>
            <a:off x="953367" y="953953"/>
            <a:ext cx="11287430" cy="669848"/>
          </a:xfrm>
          <a:prstGeom prst="rect">
            <a:avLst/>
          </a:prstGeom>
        </p:spPr>
        <p:txBody>
          <a:bodyPr vert="horz" lIns="91440" tIns="45720" rIns="91440" bIns="45720" rtlCol="0" anchor="ctr" anchorCtr="0">
            <a:normAutofit/>
          </a:bodyPr>
          <a:lstStyle>
            <a:lvl1pPr algn="l" defTabSz="914400">
              <a:lnSpc>
                <a:spcPct val="90000"/>
              </a:lnSpc>
              <a:spcBef>
                <a:spcPts val="0"/>
              </a:spcBef>
              <a:buNone/>
              <a:defRPr lang="en-GB" sz="3200" cap="none">
                <a:solidFill>
                  <a:schemeClr val="bg1"/>
                </a:solidFill>
                <a:latin typeface="Arial Black"/>
                <a:ea typeface="+mj-ea"/>
                <a:cs typeface="+mj-cs"/>
              </a:defRPr>
            </a:lvl1pPr>
          </a:lstStyle>
          <a:p>
            <a:pPr>
              <a:defRPr/>
            </a:pPr>
            <a:r>
              <a:rPr lang="en-US" dirty="0"/>
              <a:t>Latest research and findings</a:t>
            </a:r>
            <a:endParaRPr lang="en-GB" dirty="0"/>
          </a:p>
        </p:txBody>
      </p:sp>
    </p:spTree>
    <p:extLst>
      <p:ext uri="{BB962C8B-B14F-4D97-AF65-F5344CB8AC3E}">
        <p14:creationId xmlns:p14="http://schemas.microsoft.com/office/powerpoint/2010/main" val="3427378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1E19BCF6-5132-8CA2-3538-78FC92FAC289}"/>
              </a:ext>
            </a:extLst>
          </p:cNvPr>
          <p:cNvSpPr/>
          <p:nvPr/>
        </p:nvSpPr>
        <p:spPr>
          <a:xfrm>
            <a:off x="6018176" y="3429001"/>
            <a:ext cx="2835122" cy="240424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D6CEFC96-0D54-E9FF-6BCE-DDC25250E84B}"/>
              </a:ext>
            </a:extLst>
          </p:cNvPr>
          <p:cNvSpPr/>
          <p:nvPr/>
        </p:nvSpPr>
        <p:spPr>
          <a:xfrm>
            <a:off x="334964" y="3429001"/>
            <a:ext cx="2835122" cy="240424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5FD4B0B-D073-10F2-E45C-E2276B903E6F}"/>
              </a:ext>
            </a:extLst>
          </p:cNvPr>
          <p:cNvSpPr>
            <a:spLocks noGrp="1"/>
          </p:cNvSpPr>
          <p:nvPr>
            <p:ph type="title"/>
          </p:nvPr>
        </p:nvSpPr>
        <p:spPr/>
        <p:txBody>
          <a:bodyPr>
            <a:normAutofit fontScale="90000"/>
          </a:bodyPr>
          <a:lstStyle/>
          <a:p>
            <a:r>
              <a:rPr lang="en-GB" dirty="0">
                <a:solidFill>
                  <a:srgbClr val="1E1540"/>
                </a:solidFill>
              </a:rPr>
              <a:t>Domestic Day Visits – 2023</a:t>
            </a:r>
          </a:p>
        </p:txBody>
      </p:sp>
      <p:sp>
        <p:nvSpPr>
          <p:cNvPr id="6" name="Text Placeholder 5">
            <a:extLst>
              <a:ext uri="{FF2B5EF4-FFF2-40B4-BE49-F238E27FC236}">
                <a16:creationId xmlns:a16="http://schemas.microsoft.com/office/drawing/2014/main" id="{2170B2B3-614E-490E-B185-5CED4800226E}"/>
              </a:ext>
            </a:extLst>
          </p:cNvPr>
          <p:cNvSpPr>
            <a:spLocks noGrp="1"/>
          </p:cNvSpPr>
          <p:nvPr>
            <p:ph type="body" sz="quarter" idx="11"/>
          </p:nvPr>
        </p:nvSpPr>
        <p:spPr/>
        <p:txBody>
          <a:bodyPr/>
          <a:lstStyle/>
          <a:p>
            <a:r>
              <a:rPr lang="en-GB" dirty="0"/>
              <a:t>Source: Great Britain Day Visit Survey 2023</a:t>
            </a:r>
          </a:p>
        </p:txBody>
      </p:sp>
      <p:pic>
        <p:nvPicPr>
          <p:cNvPr id="18" name="Graphic 17" descr="Bus with solid fill">
            <a:extLst>
              <a:ext uri="{FF2B5EF4-FFF2-40B4-BE49-F238E27FC236}">
                <a16:creationId xmlns:a16="http://schemas.microsoft.com/office/drawing/2014/main" id="{ECF237CC-8CBE-DE68-6864-007E427B34F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19381" y="2026802"/>
            <a:ext cx="1150620" cy="1150620"/>
          </a:xfrm>
          <a:prstGeom prst="rect">
            <a:avLst/>
          </a:prstGeom>
        </p:spPr>
      </p:pic>
      <p:pic>
        <p:nvPicPr>
          <p:cNvPr id="22" name="Graphic 21" descr="Money with solid fill">
            <a:extLst>
              <a:ext uri="{FF2B5EF4-FFF2-40B4-BE49-F238E27FC236}">
                <a16:creationId xmlns:a16="http://schemas.microsoft.com/office/drawing/2014/main" id="{71FC907F-D27D-5666-43B6-FA7478CBBAA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006681" y="1960356"/>
            <a:ext cx="1217066" cy="1217066"/>
          </a:xfrm>
          <a:prstGeom prst="rect">
            <a:avLst/>
          </a:prstGeom>
        </p:spPr>
      </p:pic>
      <p:pic>
        <p:nvPicPr>
          <p:cNvPr id="24" name="Graphic 23" descr="Wallet with solid fill">
            <a:extLst>
              <a:ext uri="{FF2B5EF4-FFF2-40B4-BE49-F238E27FC236}">
                <a16:creationId xmlns:a16="http://schemas.microsoft.com/office/drawing/2014/main" id="{9BF77E8D-DAC9-C7BE-0431-E9B45EB0EF6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827204" y="1993579"/>
            <a:ext cx="1217066" cy="1217066"/>
          </a:xfrm>
          <a:prstGeom prst="rect">
            <a:avLst/>
          </a:prstGeom>
        </p:spPr>
      </p:pic>
      <p:pic>
        <p:nvPicPr>
          <p:cNvPr id="26" name="Graphic 25" descr="Compass with solid fill">
            <a:extLst>
              <a:ext uri="{FF2B5EF4-FFF2-40B4-BE49-F238E27FC236}">
                <a16:creationId xmlns:a16="http://schemas.microsoft.com/office/drawing/2014/main" id="{8DBFEA08-8CD6-A367-4AAB-F73F551686F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647727" y="1960356"/>
            <a:ext cx="1217066" cy="1217066"/>
          </a:xfrm>
          <a:prstGeom prst="rect">
            <a:avLst/>
          </a:prstGeom>
        </p:spPr>
      </p:pic>
      <p:sp>
        <p:nvSpPr>
          <p:cNvPr id="29" name="TextBox 28">
            <a:extLst>
              <a:ext uri="{FF2B5EF4-FFF2-40B4-BE49-F238E27FC236}">
                <a16:creationId xmlns:a16="http://schemas.microsoft.com/office/drawing/2014/main" id="{046ECDB9-DB61-8487-2911-6D8440A932E7}"/>
              </a:ext>
            </a:extLst>
          </p:cNvPr>
          <p:cNvSpPr txBox="1"/>
          <p:nvPr/>
        </p:nvSpPr>
        <p:spPr>
          <a:xfrm>
            <a:off x="518179" y="4092512"/>
            <a:ext cx="2468691" cy="1077218"/>
          </a:xfrm>
          <a:prstGeom prst="rect">
            <a:avLst/>
          </a:prstGeom>
          <a:noFill/>
        </p:spPr>
        <p:txBody>
          <a:bodyPr wrap="square">
            <a:spAutoFit/>
          </a:bodyPr>
          <a:lstStyle/>
          <a:p>
            <a:pPr lvl="0" algn="ctr">
              <a:tabLst>
                <a:tab pos="457200" algn="l"/>
              </a:tabLst>
            </a:pPr>
            <a:r>
              <a:rPr lang="en-GB" sz="1600" b="1" dirty="0">
                <a:solidFill>
                  <a:schemeClr val="bg1"/>
                </a:solidFill>
                <a:effectLst/>
                <a:ea typeface="Times New Roman" panose="02020603050405020304" pitchFamily="18" charset="0"/>
              </a:rPr>
              <a:t>Tourism Day Visits within England reached 1 billion </a:t>
            </a:r>
            <a:r>
              <a:rPr lang="en-GB" sz="1600" dirty="0">
                <a:solidFill>
                  <a:schemeClr val="bg1"/>
                </a:solidFill>
                <a:effectLst/>
                <a:ea typeface="Times New Roman" panose="02020603050405020304" pitchFamily="18" charset="0"/>
              </a:rPr>
              <a:t>in 2023, up 8% compared to 2022.</a:t>
            </a:r>
            <a:endParaRPr lang="en-GB" sz="1600" dirty="0">
              <a:solidFill>
                <a:schemeClr val="bg1"/>
              </a:solidFill>
              <a:effectLst/>
              <a:ea typeface="Aptos" panose="020B0004020202020204" pitchFamily="34" charset="0"/>
            </a:endParaRPr>
          </a:p>
        </p:txBody>
      </p:sp>
      <p:sp>
        <p:nvSpPr>
          <p:cNvPr id="30" name="TextBox 29">
            <a:extLst>
              <a:ext uri="{FF2B5EF4-FFF2-40B4-BE49-F238E27FC236}">
                <a16:creationId xmlns:a16="http://schemas.microsoft.com/office/drawing/2014/main" id="{B27401B6-B4A0-D58C-812F-C81AA7D7937B}"/>
              </a:ext>
            </a:extLst>
          </p:cNvPr>
          <p:cNvSpPr txBox="1"/>
          <p:nvPr/>
        </p:nvSpPr>
        <p:spPr>
          <a:xfrm>
            <a:off x="3380869" y="3723180"/>
            <a:ext cx="2468691" cy="1815882"/>
          </a:xfrm>
          <a:prstGeom prst="rect">
            <a:avLst/>
          </a:prstGeom>
          <a:noFill/>
        </p:spPr>
        <p:txBody>
          <a:bodyPr wrap="square">
            <a:spAutoFit/>
          </a:bodyPr>
          <a:lstStyle/>
          <a:p>
            <a:pPr lvl="0" algn="ctr">
              <a:tabLst>
                <a:tab pos="457200" algn="l"/>
              </a:tabLst>
            </a:pPr>
            <a:r>
              <a:rPr lang="en-GB" sz="1600" dirty="0">
                <a:solidFill>
                  <a:schemeClr val="accent1"/>
                </a:solidFill>
                <a:effectLst/>
                <a:ea typeface="Times New Roman" panose="02020603050405020304" pitchFamily="18" charset="0"/>
              </a:rPr>
              <a:t>Visitors </a:t>
            </a:r>
            <a:r>
              <a:rPr lang="en-GB" sz="1600" b="1" dirty="0">
                <a:solidFill>
                  <a:schemeClr val="accent1"/>
                </a:solidFill>
                <a:effectLst/>
                <a:ea typeface="Times New Roman" panose="02020603050405020304" pitchFamily="18" charset="0"/>
              </a:rPr>
              <a:t>spent a total of £</a:t>
            </a:r>
            <a:r>
              <a:rPr lang="en-GB" sz="1600" b="1" dirty="0">
                <a:solidFill>
                  <a:schemeClr val="accent1"/>
                </a:solidFill>
                <a:ea typeface="Times New Roman" panose="02020603050405020304" pitchFamily="18" charset="0"/>
              </a:rPr>
              <a:t>.44.4</a:t>
            </a:r>
            <a:r>
              <a:rPr lang="en-GB" sz="1600" b="1" dirty="0">
                <a:solidFill>
                  <a:schemeClr val="accent1"/>
                </a:solidFill>
                <a:effectLst/>
                <a:ea typeface="Times New Roman" panose="02020603050405020304" pitchFamily="18" charset="0"/>
              </a:rPr>
              <a:t>bn </a:t>
            </a:r>
            <a:r>
              <a:rPr lang="en-GB" sz="1600" dirty="0">
                <a:solidFill>
                  <a:schemeClr val="accent1"/>
                </a:solidFill>
                <a:effectLst/>
                <a:ea typeface="Times New Roman" panose="02020603050405020304" pitchFamily="18" charset="0"/>
              </a:rPr>
              <a:t>during in 2023, </a:t>
            </a:r>
            <a:r>
              <a:rPr lang="en-GB" sz="1600" b="1" dirty="0">
                <a:solidFill>
                  <a:schemeClr val="accent1"/>
                </a:solidFill>
                <a:effectLst/>
                <a:ea typeface="Times New Roman" panose="02020603050405020304" pitchFamily="18" charset="0"/>
              </a:rPr>
              <a:t>up 15%</a:t>
            </a:r>
            <a:r>
              <a:rPr lang="en-GB" sz="1600" dirty="0">
                <a:solidFill>
                  <a:schemeClr val="accent1"/>
                </a:solidFill>
                <a:effectLst/>
                <a:ea typeface="Times New Roman" panose="02020603050405020304" pitchFamily="18" charset="0"/>
              </a:rPr>
              <a:t> vs 2022.</a:t>
            </a:r>
          </a:p>
          <a:p>
            <a:pPr lvl="0" algn="ctr">
              <a:tabLst>
                <a:tab pos="457200" algn="l"/>
              </a:tabLst>
            </a:pPr>
            <a:endParaRPr lang="en-GB" sz="1600" dirty="0">
              <a:solidFill>
                <a:schemeClr val="accent1"/>
              </a:solidFill>
              <a:ea typeface="Times New Roman" panose="02020603050405020304" pitchFamily="18" charset="0"/>
            </a:endParaRPr>
          </a:p>
          <a:p>
            <a:pPr lvl="0" algn="ctr">
              <a:tabLst>
                <a:tab pos="457200" algn="l"/>
              </a:tabLst>
            </a:pPr>
            <a:r>
              <a:rPr lang="en-GB" sz="1600" dirty="0">
                <a:solidFill>
                  <a:schemeClr val="accent1"/>
                </a:solidFill>
                <a:effectLst/>
                <a:ea typeface="Times New Roman" panose="02020603050405020304" pitchFamily="18" charset="0"/>
              </a:rPr>
              <a:t>In real terms, visitor spending was up 7% vs 2022.</a:t>
            </a:r>
            <a:endParaRPr lang="en-GB" sz="1600" dirty="0">
              <a:solidFill>
                <a:schemeClr val="accent1"/>
              </a:solidFill>
              <a:effectLst/>
              <a:ea typeface="Aptos" panose="020B0004020202020204" pitchFamily="34" charset="0"/>
            </a:endParaRPr>
          </a:p>
        </p:txBody>
      </p:sp>
      <p:sp>
        <p:nvSpPr>
          <p:cNvPr id="31" name="TextBox 30">
            <a:extLst>
              <a:ext uri="{FF2B5EF4-FFF2-40B4-BE49-F238E27FC236}">
                <a16:creationId xmlns:a16="http://schemas.microsoft.com/office/drawing/2014/main" id="{984D9202-44D4-CE52-3BC8-24D078CA4573}"/>
              </a:ext>
            </a:extLst>
          </p:cNvPr>
          <p:cNvSpPr txBox="1"/>
          <p:nvPr/>
        </p:nvSpPr>
        <p:spPr>
          <a:xfrm>
            <a:off x="6201392" y="3600070"/>
            <a:ext cx="2468691" cy="2062103"/>
          </a:xfrm>
          <a:prstGeom prst="rect">
            <a:avLst/>
          </a:prstGeom>
          <a:noFill/>
        </p:spPr>
        <p:txBody>
          <a:bodyPr wrap="square">
            <a:spAutoFit/>
          </a:bodyPr>
          <a:lstStyle/>
          <a:p>
            <a:pPr lvl="0" algn="ctr">
              <a:tabLst>
                <a:tab pos="457200" algn="l"/>
              </a:tabLst>
            </a:pPr>
            <a:r>
              <a:rPr lang="en-GB" sz="1600" dirty="0">
                <a:solidFill>
                  <a:schemeClr val="bg1"/>
                </a:solidFill>
                <a:effectLst/>
                <a:ea typeface="Times New Roman" panose="02020603050405020304" pitchFamily="18" charset="0"/>
              </a:rPr>
              <a:t>The </a:t>
            </a:r>
            <a:r>
              <a:rPr lang="en-GB" sz="1600" b="1" dirty="0">
                <a:solidFill>
                  <a:schemeClr val="bg1"/>
                </a:solidFill>
                <a:effectLst/>
                <a:ea typeface="Times New Roman" panose="02020603050405020304" pitchFamily="18" charset="0"/>
              </a:rPr>
              <a:t>average spend per visit </a:t>
            </a:r>
            <a:r>
              <a:rPr lang="en-GB" sz="1600" dirty="0">
                <a:solidFill>
                  <a:schemeClr val="bg1"/>
                </a:solidFill>
                <a:effectLst/>
                <a:ea typeface="Times New Roman" panose="02020603050405020304" pitchFamily="18" charset="0"/>
              </a:rPr>
              <a:t>was </a:t>
            </a:r>
            <a:r>
              <a:rPr lang="en-GB" sz="1600" b="1" dirty="0">
                <a:solidFill>
                  <a:schemeClr val="bg1"/>
                </a:solidFill>
                <a:effectLst/>
                <a:ea typeface="Times New Roman" panose="02020603050405020304" pitchFamily="18" charset="0"/>
              </a:rPr>
              <a:t>£44, up </a:t>
            </a:r>
            <a:r>
              <a:rPr lang="en-GB" sz="1600" b="1" dirty="0">
                <a:solidFill>
                  <a:schemeClr val="bg1"/>
                </a:solidFill>
                <a:ea typeface="Times New Roman" panose="02020603050405020304" pitchFamily="18" charset="0"/>
              </a:rPr>
              <a:t>6</a:t>
            </a:r>
            <a:r>
              <a:rPr lang="en-GB" sz="1600" b="1" dirty="0">
                <a:solidFill>
                  <a:schemeClr val="bg1"/>
                </a:solidFill>
                <a:effectLst/>
                <a:ea typeface="Times New Roman" panose="02020603050405020304" pitchFamily="18" charset="0"/>
              </a:rPr>
              <a:t>%</a:t>
            </a:r>
            <a:r>
              <a:rPr lang="en-GB" sz="1600" dirty="0">
                <a:solidFill>
                  <a:schemeClr val="bg1"/>
                </a:solidFill>
                <a:effectLst/>
                <a:ea typeface="Times New Roman" panose="02020603050405020304" pitchFamily="18" charset="0"/>
              </a:rPr>
              <a:t> vs the previous year, for visits within England. </a:t>
            </a:r>
          </a:p>
          <a:p>
            <a:pPr lvl="0" algn="ctr">
              <a:tabLst>
                <a:tab pos="457200" algn="l"/>
              </a:tabLst>
            </a:pPr>
            <a:endParaRPr lang="en-GB" sz="1600" dirty="0">
              <a:solidFill>
                <a:schemeClr val="bg1"/>
              </a:solidFill>
              <a:ea typeface="Times New Roman" panose="02020603050405020304" pitchFamily="18" charset="0"/>
            </a:endParaRPr>
          </a:p>
          <a:p>
            <a:pPr lvl="0" algn="ctr">
              <a:tabLst>
                <a:tab pos="457200" algn="l"/>
              </a:tabLst>
            </a:pPr>
            <a:r>
              <a:rPr lang="en-GB" sz="1600" dirty="0">
                <a:solidFill>
                  <a:schemeClr val="bg1"/>
                </a:solidFill>
                <a:effectLst/>
                <a:ea typeface="Times New Roman" panose="02020603050405020304" pitchFamily="18" charset="0"/>
              </a:rPr>
              <a:t>Taking inflation into account, spend per visit was </a:t>
            </a:r>
            <a:r>
              <a:rPr lang="en-GB" sz="1600" b="1" dirty="0">
                <a:solidFill>
                  <a:schemeClr val="bg1"/>
                </a:solidFill>
                <a:effectLst/>
                <a:ea typeface="Times New Roman" panose="02020603050405020304" pitchFamily="18" charset="0"/>
              </a:rPr>
              <a:t>down 1%</a:t>
            </a:r>
            <a:r>
              <a:rPr lang="en-GB" sz="1600" dirty="0">
                <a:solidFill>
                  <a:schemeClr val="bg1"/>
                </a:solidFill>
                <a:effectLst/>
                <a:ea typeface="Times New Roman" panose="02020603050405020304" pitchFamily="18" charset="0"/>
              </a:rPr>
              <a:t> vs 2022.</a:t>
            </a:r>
          </a:p>
        </p:txBody>
      </p:sp>
      <p:sp>
        <p:nvSpPr>
          <p:cNvPr id="32" name="TextBox 31">
            <a:extLst>
              <a:ext uri="{FF2B5EF4-FFF2-40B4-BE49-F238E27FC236}">
                <a16:creationId xmlns:a16="http://schemas.microsoft.com/office/drawing/2014/main" id="{40B5C70C-2381-9EEB-68AA-C35D9D1EF724}"/>
              </a:ext>
            </a:extLst>
          </p:cNvPr>
          <p:cNvSpPr txBox="1"/>
          <p:nvPr/>
        </p:nvSpPr>
        <p:spPr>
          <a:xfrm>
            <a:off x="9021915" y="3846291"/>
            <a:ext cx="2468691" cy="1569660"/>
          </a:xfrm>
          <a:prstGeom prst="rect">
            <a:avLst/>
          </a:prstGeom>
          <a:noFill/>
        </p:spPr>
        <p:txBody>
          <a:bodyPr wrap="square">
            <a:spAutoFit/>
          </a:bodyPr>
          <a:lstStyle/>
          <a:p>
            <a:pPr lvl="0" algn="ctr">
              <a:tabLst>
                <a:tab pos="457200" algn="l"/>
              </a:tabLst>
            </a:pPr>
            <a:r>
              <a:rPr lang="en-GB" sz="1600" dirty="0">
                <a:solidFill>
                  <a:schemeClr val="accent1"/>
                </a:solidFill>
                <a:effectLst/>
                <a:ea typeface="Aptos" panose="020B0004020202020204" pitchFamily="34" charset="0"/>
              </a:rPr>
              <a:t>Across 2023, </a:t>
            </a:r>
            <a:r>
              <a:rPr lang="en-GB" sz="1600" b="1" dirty="0">
                <a:solidFill>
                  <a:schemeClr val="accent1"/>
                </a:solidFill>
                <a:effectLst/>
                <a:ea typeface="Aptos" panose="020B0004020202020204" pitchFamily="34" charset="0"/>
              </a:rPr>
              <a:t>London</a:t>
            </a:r>
            <a:r>
              <a:rPr lang="en-GB" sz="1600" dirty="0">
                <a:solidFill>
                  <a:schemeClr val="accent1"/>
                </a:solidFill>
                <a:effectLst/>
                <a:ea typeface="Aptos" panose="020B0004020202020204" pitchFamily="34" charset="0"/>
              </a:rPr>
              <a:t>, </a:t>
            </a:r>
            <a:r>
              <a:rPr lang="en-GB" sz="1600" b="1" dirty="0">
                <a:solidFill>
                  <a:schemeClr val="accent1"/>
                </a:solidFill>
                <a:effectLst/>
                <a:ea typeface="Aptos" panose="020B0004020202020204" pitchFamily="34" charset="0"/>
              </a:rPr>
              <a:t>South East </a:t>
            </a:r>
            <a:r>
              <a:rPr lang="en-GB" sz="1600" dirty="0">
                <a:solidFill>
                  <a:schemeClr val="accent1"/>
                </a:solidFill>
                <a:effectLst/>
                <a:ea typeface="Aptos" panose="020B0004020202020204" pitchFamily="34" charset="0"/>
              </a:rPr>
              <a:t>and </a:t>
            </a:r>
            <a:r>
              <a:rPr lang="en-GB" sz="1600" b="1" dirty="0">
                <a:solidFill>
                  <a:schemeClr val="accent1"/>
                </a:solidFill>
                <a:effectLst/>
                <a:ea typeface="Aptos" panose="020B0004020202020204" pitchFamily="34" charset="0"/>
              </a:rPr>
              <a:t>North West</a:t>
            </a:r>
            <a:r>
              <a:rPr lang="en-GB" sz="1600" dirty="0">
                <a:solidFill>
                  <a:schemeClr val="accent1"/>
                </a:solidFill>
                <a:effectLst/>
                <a:ea typeface="Aptos" panose="020B0004020202020204" pitchFamily="34" charset="0"/>
              </a:rPr>
              <a:t> received the highest share of</a:t>
            </a:r>
          </a:p>
          <a:p>
            <a:pPr lvl="0" algn="ctr">
              <a:tabLst>
                <a:tab pos="457200" algn="l"/>
              </a:tabLst>
            </a:pPr>
            <a:r>
              <a:rPr lang="en-GB" sz="1600" dirty="0">
                <a:solidFill>
                  <a:schemeClr val="accent1"/>
                </a:solidFill>
                <a:effectLst/>
                <a:ea typeface="Aptos" panose="020B0004020202020204" pitchFamily="34" charset="0"/>
              </a:rPr>
              <a:t>Tourism Day Visits and spend.</a:t>
            </a:r>
          </a:p>
        </p:txBody>
      </p:sp>
      <p:sp>
        <p:nvSpPr>
          <p:cNvPr id="37" name="Rectangle 36">
            <a:extLst>
              <a:ext uri="{FF2B5EF4-FFF2-40B4-BE49-F238E27FC236}">
                <a16:creationId xmlns:a16="http://schemas.microsoft.com/office/drawing/2014/main" id="{7889EFF0-68A2-3933-C233-F2B21B455207}"/>
              </a:ext>
            </a:extLst>
          </p:cNvPr>
          <p:cNvSpPr/>
          <p:nvPr/>
        </p:nvSpPr>
        <p:spPr>
          <a:xfrm>
            <a:off x="3298954" y="3429001"/>
            <a:ext cx="2577384" cy="2404240"/>
          </a:xfrm>
          <a:prstGeom prst="rect">
            <a:avLst/>
          </a:prstGeom>
          <a:noFill/>
          <a:ln>
            <a:solidFill>
              <a:schemeClr val="accent1"/>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B1867EC8-47E2-5D36-579E-BF42EC71DBBF}"/>
              </a:ext>
            </a:extLst>
          </p:cNvPr>
          <p:cNvSpPr/>
          <p:nvPr/>
        </p:nvSpPr>
        <p:spPr>
          <a:xfrm>
            <a:off x="8967568" y="3429001"/>
            <a:ext cx="2577384" cy="2404240"/>
          </a:xfrm>
          <a:prstGeom prst="rect">
            <a:avLst/>
          </a:prstGeom>
          <a:noFill/>
          <a:ln>
            <a:solidFill>
              <a:schemeClr val="accent1"/>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QR Code Image">
            <a:extLst>
              <a:ext uri="{FF2B5EF4-FFF2-40B4-BE49-F238E27FC236}">
                <a16:creationId xmlns:a16="http://schemas.microsoft.com/office/drawing/2014/main" id="{F53845BB-1463-8C0A-7978-0593060DC9D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624336" y="117230"/>
            <a:ext cx="1324819" cy="1324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31570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1E19BCF6-5132-8CA2-3538-78FC92FAC289}"/>
              </a:ext>
            </a:extLst>
          </p:cNvPr>
          <p:cNvSpPr/>
          <p:nvPr/>
        </p:nvSpPr>
        <p:spPr>
          <a:xfrm>
            <a:off x="6018176" y="3429001"/>
            <a:ext cx="2835122" cy="1931275"/>
          </a:xfrm>
          <a:prstGeom prst="rect">
            <a:avLst/>
          </a:prstGeom>
          <a:solidFill>
            <a:srgbClr val="E41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D6CEFC96-0D54-E9FF-6BCE-DDC25250E84B}"/>
              </a:ext>
            </a:extLst>
          </p:cNvPr>
          <p:cNvSpPr/>
          <p:nvPr/>
        </p:nvSpPr>
        <p:spPr>
          <a:xfrm>
            <a:off x="334964" y="3429001"/>
            <a:ext cx="2835122" cy="1931275"/>
          </a:xfrm>
          <a:prstGeom prst="rect">
            <a:avLst/>
          </a:prstGeom>
          <a:solidFill>
            <a:srgbClr val="E41F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5FD4B0B-D073-10F2-E45C-E2276B903E6F}"/>
              </a:ext>
            </a:extLst>
          </p:cNvPr>
          <p:cNvSpPr>
            <a:spLocks noGrp="1"/>
          </p:cNvSpPr>
          <p:nvPr>
            <p:ph type="title"/>
          </p:nvPr>
        </p:nvSpPr>
        <p:spPr/>
        <p:txBody>
          <a:bodyPr>
            <a:normAutofit fontScale="90000"/>
          </a:bodyPr>
          <a:lstStyle/>
          <a:p>
            <a:r>
              <a:rPr lang="en-GB" dirty="0">
                <a:solidFill>
                  <a:srgbClr val="1E1540"/>
                </a:solidFill>
              </a:rPr>
              <a:t>Domestic Overnight Trips – Q2 2023</a:t>
            </a:r>
          </a:p>
        </p:txBody>
      </p:sp>
      <p:sp>
        <p:nvSpPr>
          <p:cNvPr id="6" name="Text Placeholder 5">
            <a:extLst>
              <a:ext uri="{FF2B5EF4-FFF2-40B4-BE49-F238E27FC236}">
                <a16:creationId xmlns:a16="http://schemas.microsoft.com/office/drawing/2014/main" id="{2170B2B3-614E-490E-B185-5CED4800226E}"/>
              </a:ext>
            </a:extLst>
          </p:cNvPr>
          <p:cNvSpPr>
            <a:spLocks noGrp="1"/>
          </p:cNvSpPr>
          <p:nvPr>
            <p:ph type="body" sz="quarter" idx="11"/>
          </p:nvPr>
        </p:nvSpPr>
        <p:spPr/>
        <p:txBody>
          <a:bodyPr/>
          <a:lstStyle/>
          <a:p>
            <a:r>
              <a:rPr lang="en-GB" dirty="0"/>
              <a:t>Source: Great Britain Tourism Survey 2023</a:t>
            </a:r>
          </a:p>
        </p:txBody>
      </p:sp>
      <p:pic>
        <p:nvPicPr>
          <p:cNvPr id="18" name="Graphic 17" descr="Bus with solid fill">
            <a:extLst>
              <a:ext uri="{FF2B5EF4-FFF2-40B4-BE49-F238E27FC236}">
                <a16:creationId xmlns:a16="http://schemas.microsoft.com/office/drawing/2014/main" id="{ECF237CC-8CBE-DE68-6864-007E427B34F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19381" y="2026802"/>
            <a:ext cx="1150620" cy="1150620"/>
          </a:xfrm>
          <a:prstGeom prst="rect">
            <a:avLst/>
          </a:prstGeom>
        </p:spPr>
      </p:pic>
      <p:pic>
        <p:nvPicPr>
          <p:cNvPr id="22" name="Graphic 21" descr="Money with solid fill">
            <a:extLst>
              <a:ext uri="{FF2B5EF4-FFF2-40B4-BE49-F238E27FC236}">
                <a16:creationId xmlns:a16="http://schemas.microsoft.com/office/drawing/2014/main" id="{71FC907F-D27D-5666-43B6-FA7478CBBAA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006681" y="1960356"/>
            <a:ext cx="1217066" cy="1217066"/>
          </a:xfrm>
          <a:prstGeom prst="rect">
            <a:avLst/>
          </a:prstGeom>
        </p:spPr>
      </p:pic>
      <p:pic>
        <p:nvPicPr>
          <p:cNvPr id="24" name="Graphic 23" descr="Wallet with solid fill">
            <a:extLst>
              <a:ext uri="{FF2B5EF4-FFF2-40B4-BE49-F238E27FC236}">
                <a16:creationId xmlns:a16="http://schemas.microsoft.com/office/drawing/2014/main" id="{9BF77E8D-DAC9-C7BE-0431-E9B45EB0EF6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827204" y="1993579"/>
            <a:ext cx="1217066" cy="1217066"/>
          </a:xfrm>
          <a:prstGeom prst="rect">
            <a:avLst/>
          </a:prstGeom>
        </p:spPr>
      </p:pic>
      <p:pic>
        <p:nvPicPr>
          <p:cNvPr id="26" name="Graphic 25" descr="Compass with solid fill">
            <a:extLst>
              <a:ext uri="{FF2B5EF4-FFF2-40B4-BE49-F238E27FC236}">
                <a16:creationId xmlns:a16="http://schemas.microsoft.com/office/drawing/2014/main" id="{8DBFEA08-8CD6-A367-4AAB-F73F551686F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647727" y="1960356"/>
            <a:ext cx="1217066" cy="1217066"/>
          </a:xfrm>
          <a:prstGeom prst="rect">
            <a:avLst/>
          </a:prstGeom>
        </p:spPr>
      </p:pic>
      <p:sp>
        <p:nvSpPr>
          <p:cNvPr id="29" name="TextBox 28">
            <a:extLst>
              <a:ext uri="{FF2B5EF4-FFF2-40B4-BE49-F238E27FC236}">
                <a16:creationId xmlns:a16="http://schemas.microsoft.com/office/drawing/2014/main" id="{046ECDB9-DB61-8487-2911-6D8440A932E7}"/>
              </a:ext>
            </a:extLst>
          </p:cNvPr>
          <p:cNvSpPr txBox="1"/>
          <p:nvPr/>
        </p:nvSpPr>
        <p:spPr>
          <a:xfrm>
            <a:off x="518179" y="3732919"/>
            <a:ext cx="2468691" cy="1323439"/>
          </a:xfrm>
          <a:prstGeom prst="rect">
            <a:avLst/>
          </a:prstGeom>
          <a:noFill/>
        </p:spPr>
        <p:txBody>
          <a:bodyPr wrap="square">
            <a:spAutoFit/>
          </a:bodyPr>
          <a:lstStyle/>
          <a:p>
            <a:pPr lvl="0" algn="ctr">
              <a:tabLst>
                <a:tab pos="457200" algn="l"/>
              </a:tabLst>
            </a:pPr>
            <a:r>
              <a:rPr lang="en-GB" sz="1600" dirty="0">
                <a:solidFill>
                  <a:schemeClr val="bg1"/>
                </a:solidFill>
                <a:ea typeface="Times New Roman" panose="02020603050405020304" pitchFamily="18" charset="0"/>
                <a:cs typeface="Times New Roman" panose="02020603050405020304" pitchFamily="18" charset="0"/>
              </a:rPr>
              <a:t>T</a:t>
            </a:r>
            <a:r>
              <a:rPr lang="en-GB" sz="1600" dirty="0">
                <a:solidFill>
                  <a:schemeClr val="bg1"/>
                </a:solidFill>
                <a:effectLst/>
                <a:ea typeface="Times New Roman" panose="02020603050405020304" pitchFamily="18" charset="0"/>
                <a:cs typeface="Times New Roman" panose="02020603050405020304" pitchFamily="18" charset="0"/>
              </a:rPr>
              <a:t>here were </a:t>
            </a:r>
            <a:r>
              <a:rPr lang="en-GB" sz="1600" b="1" dirty="0">
                <a:solidFill>
                  <a:schemeClr val="bg1"/>
                </a:solidFill>
                <a:ea typeface="Times New Roman" panose="02020603050405020304" pitchFamily="18" charset="0"/>
                <a:cs typeface="Times New Roman" panose="02020603050405020304" pitchFamily="18" charset="0"/>
              </a:rPr>
              <a:t>99</a:t>
            </a:r>
            <a:r>
              <a:rPr lang="en-GB" sz="1600" b="1" dirty="0">
                <a:solidFill>
                  <a:schemeClr val="bg1"/>
                </a:solidFill>
                <a:effectLst/>
                <a:ea typeface="Times New Roman" panose="02020603050405020304" pitchFamily="18" charset="0"/>
                <a:cs typeface="Times New Roman" panose="02020603050405020304" pitchFamily="18" charset="0"/>
              </a:rPr>
              <a:t>.2 million overnight trips </a:t>
            </a:r>
            <a:r>
              <a:rPr lang="en-GB" sz="1600" dirty="0">
                <a:solidFill>
                  <a:schemeClr val="bg1"/>
                </a:solidFill>
                <a:effectLst/>
                <a:ea typeface="Times New Roman" panose="02020603050405020304" pitchFamily="18" charset="0"/>
                <a:cs typeface="Times New Roman" panose="02020603050405020304" pitchFamily="18" charset="0"/>
              </a:rPr>
              <a:t>in England (</a:t>
            </a:r>
            <a:r>
              <a:rPr lang="en-GB" sz="1600" b="1" dirty="0">
                <a:solidFill>
                  <a:schemeClr val="bg1"/>
                </a:solidFill>
                <a:effectLst/>
                <a:ea typeface="Times New Roman" panose="02020603050405020304" pitchFamily="18" charset="0"/>
                <a:cs typeface="Times New Roman" panose="02020603050405020304" pitchFamily="18" charset="0"/>
              </a:rPr>
              <a:t>down </a:t>
            </a:r>
            <a:r>
              <a:rPr lang="en-GB" sz="1600" b="1" dirty="0">
                <a:solidFill>
                  <a:schemeClr val="bg1"/>
                </a:solidFill>
                <a:ea typeface="Times New Roman" panose="02020603050405020304" pitchFamily="18" charset="0"/>
                <a:cs typeface="Times New Roman" panose="02020603050405020304" pitchFamily="18" charset="0"/>
              </a:rPr>
              <a:t>7</a:t>
            </a:r>
            <a:r>
              <a:rPr lang="en-GB" sz="1600" b="1" dirty="0">
                <a:solidFill>
                  <a:schemeClr val="bg1"/>
                </a:solidFill>
                <a:effectLst/>
                <a:ea typeface="Times New Roman" panose="02020603050405020304" pitchFamily="18" charset="0"/>
                <a:cs typeface="Times New Roman" panose="02020603050405020304" pitchFamily="18" charset="0"/>
              </a:rPr>
              <a:t>%</a:t>
            </a:r>
            <a:r>
              <a:rPr lang="en-GB" sz="1600" dirty="0">
                <a:solidFill>
                  <a:schemeClr val="bg1"/>
                </a:solidFill>
                <a:effectLst/>
                <a:ea typeface="Times New Roman" panose="02020603050405020304" pitchFamily="18" charset="0"/>
                <a:cs typeface="Times New Roman" panose="02020603050405020304" pitchFamily="18" charset="0"/>
              </a:rPr>
              <a:t> vs 2022) made by British residents.</a:t>
            </a:r>
            <a:endParaRPr lang="en-GB" sz="1600" dirty="0">
              <a:solidFill>
                <a:schemeClr val="bg1"/>
              </a:solidFill>
              <a:effectLst/>
              <a:ea typeface="Calibri" panose="020F0502020204030204" pitchFamily="34" charset="0"/>
              <a:cs typeface="Times New Roman" panose="02020603050405020304" pitchFamily="18" charset="0"/>
            </a:endParaRPr>
          </a:p>
        </p:txBody>
      </p:sp>
      <p:sp>
        <p:nvSpPr>
          <p:cNvPr id="30" name="TextBox 29">
            <a:extLst>
              <a:ext uri="{FF2B5EF4-FFF2-40B4-BE49-F238E27FC236}">
                <a16:creationId xmlns:a16="http://schemas.microsoft.com/office/drawing/2014/main" id="{B27401B6-B4A0-D58C-812F-C81AA7D7937B}"/>
              </a:ext>
            </a:extLst>
          </p:cNvPr>
          <p:cNvSpPr txBox="1"/>
          <p:nvPr/>
        </p:nvSpPr>
        <p:spPr>
          <a:xfrm>
            <a:off x="3380869" y="3609808"/>
            <a:ext cx="2468691" cy="1569660"/>
          </a:xfrm>
          <a:prstGeom prst="rect">
            <a:avLst/>
          </a:prstGeom>
          <a:noFill/>
        </p:spPr>
        <p:txBody>
          <a:bodyPr wrap="square">
            <a:spAutoFit/>
          </a:bodyPr>
          <a:lstStyle/>
          <a:p>
            <a:pPr lvl="0" algn="ctr">
              <a:tabLst>
                <a:tab pos="457200" algn="l"/>
              </a:tabLst>
            </a:pPr>
            <a:r>
              <a:rPr lang="en-GB" sz="1600" dirty="0">
                <a:solidFill>
                  <a:schemeClr val="accent1"/>
                </a:solidFill>
                <a:effectLst/>
                <a:ea typeface="Times New Roman" panose="02020603050405020304" pitchFamily="18" charset="0"/>
                <a:cs typeface="Times New Roman" panose="02020603050405020304" pitchFamily="18" charset="0"/>
              </a:rPr>
              <a:t>There were in total </a:t>
            </a:r>
            <a:r>
              <a:rPr lang="en-GB" sz="1600" b="1" dirty="0">
                <a:solidFill>
                  <a:schemeClr val="accent1"/>
                </a:solidFill>
                <a:effectLst/>
                <a:ea typeface="Times New Roman" panose="02020603050405020304" pitchFamily="18" charset="0"/>
                <a:cs typeface="Times New Roman" panose="02020603050405020304" pitchFamily="18" charset="0"/>
              </a:rPr>
              <a:t>279.8m</a:t>
            </a:r>
            <a:r>
              <a:rPr lang="en-GB" sz="1600" dirty="0">
                <a:solidFill>
                  <a:schemeClr val="accent1"/>
                </a:solidFill>
                <a:effectLst/>
                <a:ea typeface="Times New Roman" panose="02020603050405020304" pitchFamily="18" charset="0"/>
                <a:cs typeface="Times New Roman" panose="02020603050405020304" pitchFamily="18" charset="0"/>
              </a:rPr>
              <a:t> </a:t>
            </a:r>
            <a:r>
              <a:rPr lang="en-GB" sz="1600" b="1" dirty="0">
                <a:solidFill>
                  <a:schemeClr val="accent1"/>
                </a:solidFill>
                <a:effectLst/>
                <a:ea typeface="Times New Roman" panose="02020603050405020304" pitchFamily="18" charset="0"/>
                <a:cs typeface="Times New Roman" panose="02020603050405020304" pitchFamily="18" charset="0"/>
              </a:rPr>
              <a:t>nights away (down 12% </a:t>
            </a:r>
            <a:r>
              <a:rPr lang="en-GB" sz="1600" dirty="0">
                <a:solidFill>
                  <a:schemeClr val="accent1"/>
                </a:solidFill>
                <a:ea typeface="Times New Roman" panose="02020603050405020304" pitchFamily="18" charset="0"/>
                <a:cs typeface="Times New Roman" panose="02020603050405020304" pitchFamily="18" charset="0"/>
              </a:rPr>
              <a:t>vs 2022)</a:t>
            </a:r>
            <a:r>
              <a:rPr lang="en-GB" sz="1600" b="1" dirty="0">
                <a:solidFill>
                  <a:schemeClr val="accent1"/>
                </a:solidFill>
                <a:ea typeface="Times New Roman" panose="02020603050405020304" pitchFamily="18" charset="0"/>
                <a:cs typeface="Times New Roman" panose="02020603050405020304" pitchFamily="18" charset="0"/>
              </a:rPr>
              <a:t> </a:t>
            </a:r>
            <a:r>
              <a:rPr lang="en-GB" sz="1600" dirty="0">
                <a:solidFill>
                  <a:schemeClr val="accent1"/>
                </a:solidFill>
                <a:effectLst/>
                <a:ea typeface="Times New Roman" panose="02020603050405020304" pitchFamily="18" charset="0"/>
                <a:cs typeface="Times New Roman" panose="02020603050405020304" pitchFamily="18" charset="0"/>
              </a:rPr>
              <a:t>and they spent </a:t>
            </a:r>
            <a:r>
              <a:rPr lang="en-GB" sz="1600" b="1" dirty="0">
                <a:solidFill>
                  <a:schemeClr val="accent1"/>
                </a:solidFill>
                <a:effectLst/>
                <a:ea typeface="Times New Roman" panose="02020603050405020304" pitchFamily="18" charset="0"/>
                <a:cs typeface="Times New Roman" panose="02020603050405020304" pitchFamily="18" charset="0"/>
              </a:rPr>
              <a:t>£</a:t>
            </a:r>
            <a:r>
              <a:rPr lang="en-GB" sz="1600" b="1" dirty="0">
                <a:solidFill>
                  <a:schemeClr val="accent1"/>
                </a:solidFill>
                <a:ea typeface="Times New Roman" panose="02020603050405020304" pitchFamily="18" charset="0"/>
                <a:cs typeface="Times New Roman" panose="02020603050405020304" pitchFamily="18" charset="0"/>
              </a:rPr>
              <a:t>25</a:t>
            </a:r>
            <a:r>
              <a:rPr lang="en-GB" sz="1600" b="1" dirty="0">
                <a:solidFill>
                  <a:schemeClr val="accent1"/>
                </a:solidFill>
                <a:effectLst/>
                <a:ea typeface="Times New Roman" panose="02020603050405020304" pitchFamily="18" charset="0"/>
                <a:cs typeface="Times New Roman" panose="02020603050405020304" pitchFamily="18" charset="0"/>
              </a:rPr>
              <a:t>.7bn </a:t>
            </a:r>
            <a:r>
              <a:rPr lang="en-GB" sz="1600" dirty="0">
                <a:solidFill>
                  <a:schemeClr val="accent1"/>
                </a:solidFill>
                <a:effectLst/>
                <a:ea typeface="Times New Roman" panose="02020603050405020304" pitchFamily="18" charset="0"/>
                <a:cs typeface="Times New Roman" panose="02020603050405020304" pitchFamily="18" charset="0"/>
              </a:rPr>
              <a:t>on their trips (</a:t>
            </a:r>
            <a:r>
              <a:rPr lang="en-GB" sz="1600" b="1" dirty="0">
                <a:solidFill>
                  <a:schemeClr val="accent1"/>
                </a:solidFill>
                <a:effectLst/>
                <a:ea typeface="Times New Roman" panose="02020603050405020304" pitchFamily="18" charset="0"/>
                <a:cs typeface="Times New Roman" panose="02020603050405020304" pitchFamily="18" charset="0"/>
              </a:rPr>
              <a:t>down 7%</a:t>
            </a:r>
            <a:r>
              <a:rPr lang="en-GB" sz="1600" dirty="0">
                <a:solidFill>
                  <a:schemeClr val="accent1"/>
                </a:solidFill>
                <a:effectLst/>
                <a:ea typeface="Times New Roman" panose="02020603050405020304" pitchFamily="18" charset="0"/>
                <a:cs typeface="Times New Roman" panose="02020603050405020304" pitchFamily="18" charset="0"/>
              </a:rPr>
              <a:t> vs 202</a:t>
            </a:r>
            <a:r>
              <a:rPr lang="en-GB" sz="1600" dirty="0">
                <a:solidFill>
                  <a:schemeClr val="accent1"/>
                </a:solidFill>
                <a:ea typeface="Times New Roman" panose="02020603050405020304" pitchFamily="18" charset="0"/>
                <a:cs typeface="Times New Roman" panose="02020603050405020304" pitchFamily="18" charset="0"/>
              </a:rPr>
              <a:t>2</a:t>
            </a:r>
            <a:r>
              <a:rPr lang="en-GB" sz="1600" dirty="0">
                <a:solidFill>
                  <a:schemeClr val="accent1"/>
                </a:solidFill>
                <a:effectLst/>
                <a:ea typeface="Times New Roman" panose="02020603050405020304" pitchFamily="18" charset="0"/>
                <a:cs typeface="Times New Roman" panose="02020603050405020304" pitchFamily="18" charset="0"/>
              </a:rPr>
              <a:t>).</a:t>
            </a:r>
            <a:endParaRPr lang="en-GB" sz="1600" dirty="0">
              <a:solidFill>
                <a:schemeClr val="accent1"/>
              </a:solidFill>
              <a:effectLst/>
              <a:ea typeface="Aptos" panose="020B0004020202020204" pitchFamily="34" charset="0"/>
            </a:endParaRPr>
          </a:p>
        </p:txBody>
      </p:sp>
      <p:sp>
        <p:nvSpPr>
          <p:cNvPr id="31" name="TextBox 30">
            <a:extLst>
              <a:ext uri="{FF2B5EF4-FFF2-40B4-BE49-F238E27FC236}">
                <a16:creationId xmlns:a16="http://schemas.microsoft.com/office/drawing/2014/main" id="{984D9202-44D4-CE52-3BC8-24D078CA4573}"/>
              </a:ext>
            </a:extLst>
          </p:cNvPr>
          <p:cNvSpPr txBox="1"/>
          <p:nvPr/>
        </p:nvSpPr>
        <p:spPr>
          <a:xfrm>
            <a:off x="6201392" y="3732919"/>
            <a:ext cx="2468691" cy="1323439"/>
          </a:xfrm>
          <a:prstGeom prst="rect">
            <a:avLst/>
          </a:prstGeom>
          <a:noFill/>
        </p:spPr>
        <p:txBody>
          <a:bodyPr wrap="square">
            <a:spAutoFit/>
          </a:bodyPr>
          <a:lstStyle/>
          <a:p>
            <a:pPr lvl="0" algn="ctr">
              <a:tabLst>
                <a:tab pos="457200" algn="l"/>
              </a:tabLst>
            </a:pPr>
            <a:r>
              <a:rPr lang="en-GB" sz="1600" dirty="0">
                <a:solidFill>
                  <a:schemeClr val="bg1"/>
                </a:solidFill>
                <a:effectLst/>
                <a:ea typeface="Times New Roman" panose="02020603050405020304" pitchFamily="18" charset="0"/>
                <a:cs typeface="Times New Roman" panose="02020603050405020304" pitchFamily="18" charset="0"/>
              </a:rPr>
              <a:t>British residents spent on average </a:t>
            </a:r>
            <a:r>
              <a:rPr lang="en-GB" sz="1600" b="1" dirty="0">
                <a:solidFill>
                  <a:schemeClr val="bg1"/>
                </a:solidFill>
                <a:effectLst/>
                <a:ea typeface="Times New Roman" panose="02020603050405020304" pitchFamily="18" charset="0"/>
                <a:cs typeface="Times New Roman" panose="02020603050405020304" pitchFamily="18" charset="0"/>
              </a:rPr>
              <a:t>£259 per trip </a:t>
            </a:r>
            <a:r>
              <a:rPr lang="en-GB" sz="1600" dirty="0">
                <a:solidFill>
                  <a:schemeClr val="bg1"/>
                </a:solidFill>
                <a:effectLst/>
                <a:ea typeface="Times New Roman" panose="02020603050405020304" pitchFamily="18" charset="0"/>
                <a:cs typeface="Times New Roman" panose="02020603050405020304" pitchFamily="18" charset="0"/>
              </a:rPr>
              <a:t>in England</a:t>
            </a:r>
            <a:r>
              <a:rPr lang="en-GB" sz="1600" b="1" dirty="0">
                <a:solidFill>
                  <a:schemeClr val="bg1"/>
                </a:solidFill>
                <a:effectLst/>
                <a:ea typeface="Times New Roman" panose="02020603050405020304" pitchFamily="18" charset="0"/>
                <a:cs typeface="Times New Roman" panose="02020603050405020304" pitchFamily="18" charset="0"/>
              </a:rPr>
              <a:t> </a:t>
            </a:r>
            <a:r>
              <a:rPr lang="en-GB" sz="1600" dirty="0">
                <a:solidFill>
                  <a:schemeClr val="bg1"/>
                </a:solidFill>
                <a:effectLst/>
                <a:ea typeface="Times New Roman" panose="02020603050405020304" pitchFamily="18" charset="0"/>
                <a:cs typeface="Times New Roman" panose="02020603050405020304" pitchFamily="18" charset="0"/>
              </a:rPr>
              <a:t>(</a:t>
            </a:r>
            <a:r>
              <a:rPr lang="en-GB" sz="1600" b="1" dirty="0">
                <a:solidFill>
                  <a:schemeClr val="bg1"/>
                </a:solidFill>
                <a:effectLst/>
                <a:ea typeface="Times New Roman" panose="02020603050405020304" pitchFamily="18" charset="0"/>
                <a:cs typeface="Times New Roman" panose="02020603050405020304" pitchFamily="18" charset="0"/>
              </a:rPr>
              <a:t>up 1%</a:t>
            </a:r>
            <a:r>
              <a:rPr lang="en-GB" sz="1600" dirty="0">
                <a:solidFill>
                  <a:schemeClr val="bg1"/>
                </a:solidFill>
                <a:effectLst/>
                <a:ea typeface="Times New Roman" panose="02020603050405020304" pitchFamily="18" charset="0"/>
                <a:cs typeface="Times New Roman" panose="02020603050405020304" pitchFamily="18" charset="0"/>
              </a:rPr>
              <a:t> vs 2022) and </a:t>
            </a:r>
            <a:r>
              <a:rPr lang="en-GB" sz="1600" b="1" dirty="0">
                <a:solidFill>
                  <a:schemeClr val="bg1"/>
                </a:solidFill>
                <a:effectLst/>
                <a:ea typeface="Times New Roman" panose="02020603050405020304" pitchFamily="18" charset="0"/>
                <a:cs typeface="Times New Roman" panose="02020603050405020304" pitchFamily="18" charset="0"/>
              </a:rPr>
              <a:t>£92 per night</a:t>
            </a:r>
            <a:r>
              <a:rPr lang="en-GB" sz="1600" dirty="0">
                <a:solidFill>
                  <a:schemeClr val="bg1"/>
                </a:solidFill>
                <a:effectLst/>
                <a:ea typeface="Times New Roman" panose="02020603050405020304" pitchFamily="18" charset="0"/>
                <a:cs typeface="Times New Roman" panose="02020603050405020304" pitchFamily="18" charset="0"/>
              </a:rPr>
              <a:t> (up </a:t>
            </a:r>
            <a:r>
              <a:rPr lang="en-GB" sz="1600" dirty="0">
                <a:solidFill>
                  <a:schemeClr val="bg1"/>
                </a:solidFill>
                <a:ea typeface="Times New Roman" panose="02020603050405020304" pitchFamily="18" charset="0"/>
                <a:cs typeface="Times New Roman" panose="02020603050405020304" pitchFamily="18" charset="0"/>
              </a:rPr>
              <a:t>6</a:t>
            </a:r>
            <a:r>
              <a:rPr lang="en-GB" sz="1600" dirty="0">
                <a:solidFill>
                  <a:schemeClr val="bg1"/>
                </a:solidFill>
                <a:effectLst/>
                <a:ea typeface="Times New Roman" panose="02020603050405020304" pitchFamily="18" charset="0"/>
                <a:cs typeface="Times New Roman" panose="02020603050405020304" pitchFamily="18" charset="0"/>
              </a:rPr>
              <a:t>% vs 2022).</a:t>
            </a:r>
          </a:p>
        </p:txBody>
      </p:sp>
      <p:sp>
        <p:nvSpPr>
          <p:cNvPr id="32" name="TextBox 31">
            <a:extLst>
              <a:ext uri="{FF2B5EF4-FFF2-40B4-BE49-F238E27FC236}">
                <a16:creationId xmlns:a16="http://schemas.microsoft.com/office/drawing/2014/main" id="{40B5C70C-2381-9EEB-68AA-C35D9D1EF724}"/>
              </a:ext>
            </a:extLst>
          </p:cNvPr>
          <p:cNvSpPr txBox="1"/>
          <p:nvPr/>
        </p:nvSpPr>
        <p:spPr>
          <a:xfrm>
            <a:off x="9021915" y="3609808"/>
            <a:ext cx="2468691" cy="1569660"/>
          </a:xfrm>
          <a:prstGeom prst="rect">
            <a:avLst/>
          </a:prstGeom>
          <a:noFill/>
        </p:spPr>
        <p:txBody>
          <a:bodyPr wrap="square">
            <a:spAutoFit/>
          </a:bodyPr>
          <a:lstStyle/>
          <a:p>
            <a:pPr lvl="0" algn="ctr">
              <a:tabLst>
                <a:tab pos="457200" algn="l"/>
              </a:tabLst>
            </a:pPr>
            <a:r>
              <a:rPr lang="en-GB" sz="1600" dirty="0">
                <a:solidFill>
                  <a:schemeClr val="accent1"/>
                </a:solidFill>
              </a:rPr>
              <a:t>Regions with the largest shares of trips in England were </a:t>
            </a:r>
            <a:r>
              <a:rPr lang="en-GB" sz="1600" b="1" dirty="0">
                <a:solidFill>
                  <a:schemeClr val="accent1"/>
                </a:solidFill>
              </a:rPr>
              <a:t>South West</a:t>
            </a:r>
            <a:r>
              <a:rPr lang="en-GB" sz="1600" dirty="0">
                <a:solidFill>
                  <a:schemeClr val="accent1"/>
                </a:solidFill>
              </a:rPr>
              <a:t> (16%), </a:t>
            </a:r>
            <a:r>
              <a:rPr lang="en-GB" sz="1600" b="1" dirty="0">
                <a:solidFill>
                  <a:schemeClr val="accent1"/>
                </a:solidFill>
              </a:rPr>
              <a:t>South East </a:t>
            </a:r>
            <a:r>
              <a:rPr lang="en-GB" sz="1600" dirty="0">
                <a:solidFill>
                  <a:schemeClr val="accent1"/>
                </a:solidFill>
              </a:rPr>
              <a:t>(15%), </a:t>
            </a:r>
            <a:r>
              <a:rPr lang="en-GB" sz="1600" b="1" dirty="0">
                <a:solidFill>
                  <a:schemeClr val="accent1"/>
                </a:solidFill>
              </a:rPr>
              <a:t>London</a:t>
            </a:r>
            <a:r>
              <a:rPr lang="en-GB" sz="1600" dirty="0">
                <a:solidFill>
                  <a:schemeClr val="accent1"/>
                </a:solidFill>
              </a:rPr>
              <a:t> (15%), and </a:t>
            </a:r>
            <a:r>
              <a:rPr lang="en-GB" sz="1600" b="1" dirty="0">
                <a:solidFill>
                  <a:schemeClr val="accent1"/>
                </a:solidFill>
              </a:rPr>
              <a:t>North West </a:t>
            </a:r>
            <a:r>
              <a:rPr lang="en-GB" sz="1600" dirty="0">
                <a:solidFill>
                  <a:schemeClr val="accent1"/>
                </a:solidFill>
              </a:rPr>
              <a:t>(14%). </a:t>
            </a:r>
            <a:endParaRPr lang="en-GB" sz="1600" dirty="0">
              <a:solidFill>
                <a:schemeClr val="accent1"/>
              </a:solidFill>
              <a:effectLst/>
              <a:ea typeface="Aptos" panose="020B0004020202020204" pitchFamily="34" charset="0"/>
            </a:endParaRPr>
          </a:p>
        </p:txBody>
      </p:sp>
      <p:sp>
        <p:nvSpPr>
          <p:cNvPr id="37" name="Rectangle 36">
            <a:extLst>
              <a:ext uri="{FF2B5EF4-FFF2-40B4-BE49-F238E27FC236}">
                <a16:creationId xmlns:a16="http://schemas.microsoft.com/office/drawing/2014/main" id="{7889EFF0-68A2-3933-C233-F2B21B455207}"/>
              </a:ext>
            </a:extLst>
          </p:cNvPr>
          <p:cNvSpPr/>
          <p:nvPr/>
        </p:nvSpPr>
        <p:spPr>
          <a:xfrm>
            <a:off x="3298954" y="3429001"/>
            <a:ext cx="2577384" cy="1931275"/>
          </a:xfrm>
          <a:prstGeom prst="rect">
            <a:avLst/>
          </a:prstGeom>
          <a:noFill/>
          <a:ln>
            <a:solidFill>
              <a:srgbClr val="E41F17"/>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B1867EC8-47E2-5D36-579E-BF42EC71DBBF}"/>
              </a:ext>
            </a:extLst>
          </p:cNvPr>
          <p:cNvSpPr/>
          <p:nvPr/>
        </p:nvSpPr>
        <p:spPr>
          <a:xfrm>
            <a:off x="8967568" y="3429001"/>
            <a:ext cx="2577384" cy="1931275"/>
          </a:xfrm>
          <a:prstGeom prst="rect">
            <a:avLst/>
          </a:prstGeom>
          <a:noFill/>
          <a:ln>
            <a:solidFill>
              <a:srgbClr val="E41F17"/>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QR Code Image">
            <a:extLst>
              <a:ext uri="{FF2B5EF4-FFF2-40B4-BE49-F238E27FC236}">
                <a16:creationId xmlns:a16="http://schemas.microsoft.com/office/drawing/2014/main" id="{8A5E2D50-7BB9-0989-406C-8901531AA01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717869" y="94369"/>
            <a:ext cx="1318407" cy="1318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1499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D4B0B-D073-10F2-E45C-E2276B903E6F}"/>
              </a:ext>
            </a:extLst>
          </p:cNvPr>
          <p:cNvSpPr>
            <a:spLocks noGrp="1"/>
          </p:cNvSpPr>
          <p:nvPr>
            <p:ph type="title"/>
          </p:nvPr>
        </p:nvSpPr>
        <p:spPr/>
        <p:txBody>
          <a:bodyPr>
            <a:normAutofit fontScale="90000"/>
          </a:bodyPr>
          <a:lstStyle/>
          <a:p>
            <a:r>
              <a:rPr lang="en-GB" dirty="0">
                <a:solidFill>
                  <a:srgbClr val="1E1540"/>
                </a:solidFill>
              </a:rPr>
              <a:t>Domestic Sentiment Tracker – June 2024</a:t>
            </a:r>
          </a:p>
        </p:txBody>
      </p:sp>
      <p:sp>
        <p:nvSpPr>
          <p:cNvPr id="6" name="Text Placeholder 5">
            <a:extLst>
              <a:ext uri="{FF2B5EF4-FFF2-40B4-BE49-F238E27FC236}">
                <a16:creationId xmlns:a16="http://schemas.microsoft.com/office/drawing/2014/main" id="{2170B2B3-614E-490E-B185-5CED4800226E}"/>
              </a:ext>
            </a:extLst>
          </p:cNvPr>
          <p:cNvSpPr>
            <a:spLocks noGrp="1"/>
          </p:cNvSpPr>
          <p:nvPr>
            <p:ph type="body" sz="quarter" idx="11"/>
          </p:nvPr>
        </p:nvSpPr>
        <p:spPr/>
        <p:txBody>
          <a:bodyPr/>
          <a:lstStyle/>
          <a:p>
            <a:r>
              <a:rPr lang="en-GB" dirty="0"/>
              <a:t>Source: Domestic Sentiment Tracker 2024</a:t>
            </a:r>
          </a:p>
        </p:txBody>
      </p:sp>
      <p:sp>
        <p:nvSpPr>
          <p:cNvPr id="8" name="Content Placeholder 17">
            <a:extLst>
              <a:ext uri="{FF2B5EF4-FFF2-40B4-BE49-F238E27FC236}">
                <a16:creationId xmlns:a16="http://schemas.microsoft.com/office/drawing/2014/main" id="{96CF0F35-CB6C-569F-81D5-E8C5122B44D6}"/>
              </a:ext>
            </a:extLst>
          </p:cNvPr>
          <p:cNvSpPr txBox="1">
            <a:spLocks/>
          </p:cNvSpPr>
          <p:nvPr/>
        </p:nvSpPr>
        <p:spPr>
          <a:xfrm>
            <a:off x="905254" y="1145550"/>
            <a:ext cx="5586002" cy="441789"/>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lang="en-US" sz="1600" kern="1200" baseline="0" dirty="0" smtClean="0">
                <a:solidFill>
                  <a:schemeClr val="accen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US" sz="1600" kern="1200" baseline="0" dirty="0" smtClean="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1600" kern="1200" baseline="0" dirty="0" smtClean="0">
                <a:solidFill>
                  <a:schemeClr val="accen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1600" kern="1200" baseline="0" dirty="0" smtClean="0">
                <a:solidFill>
                  <a:schemeClr val="accen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baseline="0" dirty="0" smtClean="0">
                <a:solidFill>
                  <a:srgbClr val="100A3F"/>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effectLst/>
                <a:ea typeface="Calibri" panose="020F0502020204030204" pitchFamily="34" charset="0"/>
              </a:rPr>
              <a:t>June 2024 (in comparison to May 2024):</a:t>
            </a:r>
            <a:endParaRPr lang="en-GB" sz="1800" dirty="0">
              <a:effectLst/>
              <a:ea typeface="Calibri" panose="020F0502020204030204" pitchFamily="34" charset="0"/>
            </a:endParaRPr>
          </a:p>
        </p:txBody>
      </p:sp>
      <p:sp>
        <p:nvSpPr>
          <p:cNvPr id="15" name="Oval 14">
            <a:extLst>
              <a:ext uri="{FF2B5EF4-FFF2-40B4-BE49-F238E27FC236}">
                <a16:creationId xmlns:a16="http://schemas.microsoft.com/office/drawing/2014/main" id="{57B88EA0-DA01-AD3C-B7CD-FA60F26DBBD1}"/>
              </a:ext>
            </a:extLst>
          </p:cNvPr>
          <p:cNvSpPr/>
          <p:nvPr/>
        </p:nvSpPr>
        <p:spPr>
          <a:xfrm>
            <a:off x="861497" y="2126662"/>
            <a:ext cx="1620000" cy="162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77%</a:t>
            </a:r>
          </a:p>
        </p:txBody>
      </p:sp>
      <p:sp>
        <p:nvSpPr>
          <p:cNvPr id="18" name="Oval 17">
            <a:extLst>
              <a:ext uri="{FF2B5EF4-FFF2-40B4-BE49-F238E27FC236}">
                <a16:creationId xmlns:a16="http://schemas.microsoft.com/office/drawing/2014/main" id="{51E703A8-9F58-AEC2-02E7-ACBBE7ECFDC8}"/>
              </a:ext>
            </a:extLst>
          </p:cNvPr>
          <p:cNvSpPr/>
          <p:nvPr/>
        </p:nvSpPr>
        <p:spPr>
          <a:xfrm>
            <a:off x="1956600" y="3220630"/>
            <a:ext cx="900000" cy="900000"/>
          </a:xfrm>
          <a:prstGeom prst="ellipse">
            <a:avLst/>
          </a:prstGeom>
          <a:solidFill>
            <a:schemeClr val="bg2"/>
          </a:solid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accent1"/>
                </a:solidFill>
              </a:rPr>
              <a:t>+1%</a:t>
            </a:r>
          </a:p>
        </p:txBody>
      </p:sp>
      <p:sp>
        <p:nvSpPr>
          <p:cNvPr id="22" name="Oval 21">
            <a:extLst>
              <a:ext uri="{FF2B5EF4-FFF2-40B4-BE49-F238E27FC236}">
                <a16:creationId xmlns:a16="http://schemas.microsoft.com/office/drawing/2014/main" id="{9CE26CA6-D93F-6719-1EFD-3DA1D37146AE}"/>
              </a:ext>
            </a:extLst>
          </p:cNvPr>
          <p:cNvSpPr/>
          <p:nvPr/>
        </p:nvSpPr>
        <p:spPr>
          <a:xfrm>
            <a:off x="3021497" y="2126662"/>
            <a:ext cx="1620000" cy="162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33%</a:t>
            </a:r>
          </a:p>
        </p:txBody>
      </p:sp>
      <p:sp>
        <p:nvSpPr>
          <p:cNvPr id="24" name="Oval 23">
            <a:extLst>
              <a:ext uri="{FF2B5EF4-FFF2-40B4-BE49-F238E27FC236}">
                <a16:creationId xmlns:a16="http://schemas.microsoft.com/office/drawing/2014/main" id="{752CAB8D-55D1-C99B-FFB6-7C6AE4A16C73}"/>
              </a:ext>
            </a:extLst>
          </p:cNvPr>
          <p:cNvSpPr/>
          <p:nvPr/>
        </p:nvSpPr>
        <p:spPr>
          <a:xfrm>
            <a:off x="4116600" y="3220630"/>
            <a:ext cx="900000" cy="900000"/>
          </a:xfrm>
          <a:prstGeom prst="ellipse">
            <a:avLst/>
          </a:prstGeom>
          <a:solidFill>
            <a:schemeClr val="bg2"/>
          </a:solid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rgbClr val="1E1540"/>
                </a:solidFill>
              </a:rPr>
              <a:t>=</a:t>
            </a:r>
          </a:p>
        </p:txBody>
      </p:sp>
      <p:sp>
        <p:nvSpPr>
          <p:cNvPr id="26" name="Oval 25">
            <a:extLst>
              <a:ext uri="{FF2B5EF4-FFF2-40B4-BE49-F238E27FC236}">
                <a16:creationId xmlns:a16="http://schemas.microsoft.com/office/drawing/2014/main" id="{225F73F1-E029-608E-B5F1-62442B553E81}"/>
              </a:ext>
            </a:extLst>
          </p:cNvPr>
          <p:cNvSpPr/>
          <p:nvPr/>
        </p:nvSpPr>
        <p:spPr>
          <a:xfrm>
            <a:off x="5181497" y="2126662"/>
            <a:ext cx="1620000" cy="162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64%</a:t>
            </a:r>
          </a:p>
        </p:txBody>
      </p:sp>
      <p:sp>
        <p:nvSpPr>
          <p:cNvPr id="27" name="Oval 26">
            <a:extLst>
              <a:ext uri="{FF2B5EF4-FFF2-40B4-BE49-F238E27FC236}">
                <a16:creationId xmlns:a16="http://schemas.microsoft.com/office/drawing/2014/main" id="{DFD4ED62-B0E4-8B82-F63E-EDA4F3E0B254}"/>
              </a:ext>
            </a:extLst>
          </p:cNvPr>
          <p:cNvSpPr/>
          <p:nvPr/>
        </p:nvSpPr>
        <p:spPr>
          <a:xfrm>
            <a:off x="6276600" y="3220630"/>
            <a:ext cx="900000" cy="900000"/>
          </a:xfrm>
          <a:prstGeom prst="ellipse">
            <a:avLst/>
          </a:prstGeom>
          <a:solidFill>
            <a:schemeClr val="bg2"/>
          </a:solid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accent1"/>
                </a:solidFill>
              </a:rPr>
              <a:t>+3%</a:t>
            </a:r>
          </a:p>
        </p:txBody>
      </p:sp>
      <p:sp>
        <p:nvSpPr>
          <p:cNvPr id="29" name="Oval 28">
            <a:extLst>
              <a:ext uri="{FF2B5EF4-FFF2-40B4-BE49-F238E27FC236}">
                <a16:creationId xmlns:a16="http://schemas.microsoft.com/office/drawing/2014/main" id="{A421ED4D-184C-44CA-9C86-D983F59144E7}"/>
              </a:ext>
            </a:extLst>
          </p:cNvPr>
          <p:cNvSpPr/>
          <p:nvPr/>
        </p:nvSpPr>
        <p:spPr>
          <a:xfrm>
            <a:off x="7341497" y="2126662"/>
            <a:ext cx="1620000" cy="162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a:solidFill>
                  <a:schemeClr val="bg1"/>
                </a:solidFill>
              </a:rPr>
              <a:t>26%</a:t>
            </a:r>
            <a:endParaRPr lang="en-GB" sz="3200" b="1" dirty="0">
              <a:solidFill>
                <a:schemeClr val="bg1"/>
              </a:solidFill>
            </a:endParaRPr>
          </a:p>
        </p:txBody>
      </p:sp>
      <p:sp>
        <p:nvSpPr>
          <p:cNvPr id="30" name="Oval 29">
            <a:extLst>
              <a:ext uri="{FF2B5EF4-FFF2-40B4-BE49-F238E27FC236}">
                <a16:creationId xmlns:a16="http://schemas.microsoft.com/office/drawing/2014/main" id="{80B92D60-B244-2323-2A31-B2212F16319F}"/>
              </a:ext>
            </a:extLst>
          </p:cNvPr>
          <p:cNvSpPr/>
          <p:nvPr/>
        </p:nvSpPr>
        <p:spPr>
          <a:xfrm>
            <a:off x="8436600" y="3220630"/>
            <a:ext cx="900000" cy="900000"/>
          </a:xfrm>
          <a:prstGeom prst="ellipse">
            <a:avLst/>
          </a:prstGeom>
          <a:solidFill>
            <a:schemeClr val="bg2"/>
          </a:solid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rgbClr val="E41F17"/>
                </a:solidFill>
              </a:rPr>
              <a:t>-2%</a:t>
            </a:r>
          </a:p>
        </p:txBody>
      </p:sp>
      <p:sp>
        <p:nvSpPr>
          <p:cNvPr id="31" name="Oval 30">
            <a:extLst>
              <a:ext uri="{FF2B5EF4-FFF2-40B4-BE49-F238E27FC236}">
                <a16:creationId xmlns:a16="http://schemas.microsoft.com/office/drawing/2014/main" id="{89B1C20D-616D-E436-F16B-5881D4678AFC}"/>
              </a:ext>
            </a:extLst>
          </p:cNvPr>
          <p:cNvSpPr/>
          <p:nvPr/>
        </p:nvSpPr>
        <p:spPr>
          <a:xfrm>
            <a:off x="9501497" y="2126662"/>
            <a:ext cx="1620000" cy="162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27%</a:t>
            </a:r>
          </a:p>
        </p:txBody>
      </p:sp>
      <p:sp>
        <p:nvSpPr>
          <p:cNvPr id="32" name="Oval 31">
            <a:extLst>
              <a:ext uri="{FF2B5EF4-FFF2-40B4-BE49-F238E27FC236}">
                <a16:creationId xmlns:a16="http://schemas.microsoft.com/office/drawing/2014/main" id="{E5F844AC-D44B-EAFA-E051-CC4EDE545966}"/>
              </a:ext>
            </a:extLst>
          </p:cNvPr>
          <p:cNvSpPr/>
          <p:nvPr/>
        </p:nvSpPr>
        <p:spPr>
          <a:xfrm>
            <a:off x="10596600" y="3220630"/>
            <a:ext cx="900000" cy="900000"/>
          </a:xfrm>
          <a:prstGeom prst="ellipse">
            <a:avLst/>
          </a:prstGeom>
          <a:solidFill>
            <a:schemeClr val="bg2"/>
          </a:solid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rgbClr val="E41F17"/>
                </a:solidFill>
              </a:rPr>
              <a:t>-3%</a:t>
            </a:r>
          </a:p>
        </p:txBody>
      </p:sp>
      <p:sp>
        <p:nvSpPr>
          <p:cNvPr id="35" name="TextBox 34">
            <a:extLst>
              <a:ext uri="{FF2B5EF4-FFF2-40B4-BE49-F238E27FC236}">
                <a16:creationId xmlns:a16="http://schemas.microsoft.com/office/drawing/2014/main" id="{372BC650-F619-1759-97B6-02D4859F8D6A}"/>
              </a:ext>
            </a:extLst>
          </p:cNvPr>
          <p:cNvSpPr txBox="1"/>
          <p:nvPr/>
        </p:nvSpPr>
        <p:spPr>
          <a:xfrm>
            <a:off x="654299" y="4471952"/>
            <a:ext cx="2064601" cy="1477328"/>
          </a:xfrm>
          <a:prstGeom prst="rect">
            <a:avLst/>
          </a:prstGeom>
          <a:noFill/>
        </p:spPr>
        <p:txBody>
          <a:bodyPr wrap="square">
            <a:spAutoFit/>
          </a:bodyPr>
          <a:lstStyle/>
          <a:p>
            <a:pPr algn="ctr"/>
            <a:r>
              <a:rPr lang="en-GB" dirty="0">
                <a:solidFill>
                  <a:schemeClr val="accent1"/>
                </a:solidFill>
              </a:rPr>
              <a:t>Proportion intending a UK overnight trip at any point in the next 12 months</a:t>
            </a:r>
          </a:p>
        </p:txBody>
      </p:sp>
      <p:sp>
        <p:nvSpPr>
          <p:cNvPr id="36" name="TextBox 35">
            <a:extLst>
              <a:ext uri="{FF2B5EF4-FFF2-40B4-BE49-F238E27FC236}">
                <a16:creationId xmlns:a16="http://schemas.microsoft.com/office/drawing/2014/main" id="{EAD6FC33-D34A-578E-FCB2-1AC30DA021BD}"/>
              </a:ext>
            </a:extLst>
          </p:cNvPr>
          <p:cNvSpPr txBox="1"/>
          <p:nvPr/>
        </p:nvSpPr>
        <p:spPr>
          <a:xfrm>
            <a:off x="2814299" y="4471952"/>
            <a:ext cx="2064601" cy="1477328"/>
          </a:xfrm>
          <a:prstGeom prst="rect">
            <a:avLst/>
          </a:prstGeom>
          <a:noFill/>
        </p:spPr>
        <p:txBody>
          <a:bodyPr wrap="square">
            <a:spAutoFit/>
          </a:bodyPr>
          <a:lstStyle/>
          <a:p>
            <a:pPr algn="ctr"/>
            <a:r>
              <a:rPr lang="en-GB" dirty="0">
                <a:solidFill>
                  <a:schemeClr val="accent1"/>
                </a:solidFill>
              </a:rPr>
              <a:t>Preference for UK over overseas in the next 12 months (vs past 12 months)</a:t>
            </a:r>
          </a:p>
        </p:txBody>
      </p:sp>
      <p:sp>
        <p:nvSpPr>
          <p:cNvPr id="37" name="TextBox 36">
            <a:extLst>
              <a:ext uri="{FF2B5EF4-FFF2-40B4-BE49-F238E27FC236}">
                <a16:creationId xmlns:a16="http://schemas.microsoft.com/office/drawing/2014/main" id="{8B76612E-6100-7E01-B942-7772061F120B}"/>
              </a:ext>
            </a:extLst>
          </p:cNvPr>
          <p:cNvSpPr txBox="1"/>
          <p:nvPr/>
        </p:nvSpPr>
        <p:spPr>
          <a:xfrm>
            <a:off x="4974299" y="4471860"/>
            <a:ext cx="2064601" cy="1200329"/>
          </a:xfrm>
          <a:prstGeom prst="rect">
            <a:avLst/>
          </a:prstGeom>
          <a:noFill/>
        </p:spPr>
        <p:txBody>
          <a:bodyPr wrap="square">
            <a:spAutoFit/>
          </a:bodyPr>
          <a:lstStyle/>
          <a:p>
            <a:pPr algn="ctr"/>
            <a:r>
              <a:rPr lang="en-GB" dirty="0">
                <a:solidFill>
                  <a:schemeClr val="accent1"/>
                </a:solidFill>
              </a:rPr>
              <a:t>Took a domestic overnight trip in the past 12 months</a:t>
            </a:r>
          </a:p>
        </p:txBody>
      </p:sp>
      <p:sp>
        <p:nvSpPr>
          <p:cNvPr id="38" name="TextBox 37">
            <a:extLst>
              <a:ext uri="{FF2B5EF4-FFF2-40B4-BE49-F238E27FC236}">
                <a16:creationId xmlns:a16="http://schemas.microsoft.com/office/drawing/2014/main" id="{508F1452-F5A9-5719-1ACC-6BD9702E27C4}"/>
              </a:ext>
            </a:extLst>
          </p:cNvPr>
          <p:cNvSpPr txBox="1"/>
          <p:nvPr/>
        </p:nvSpPr>
        <p:spPr>
          <a:xfrm>
            <a:off x="7134299" y="4471676"/>
            <a:ext cx="2064601" cy="1477328"/>
          </a:xfrm>
          <a:prstGeom prst="rect">
            <a:avLst/>
          </a:prstGeom>
          <a:noFill/>
        </p:spPr>
        <p:txBody>
          <a:bodyPr wrap="square">
            <a:spAutoFit/>
          </a:bodyPr>
          <a:lstStyle/>
          <a:p>
            <a:pPr algn="ctr"/>
            <a:r>
              <a:rPr lang="en-GB" dirty="0">
                <a:solidFill>
                  <a:schemeClr val="accent1"/>
                </a:solidFill>
              </a:rPr>
              <a:t>Reduce the number of UK overnight trips due to cost-of-living crisis</a:t>
            </a:r>
          </a:p>
        </p:txBody>
      </p:sp>
      <p:sp>
        <p:nvSpPr>
          <p:cNvPr id="39" name="TextBox 38">
            <a:extLst>
              <a:ext uri="{FF2B5EF4-FFF2-40B4-BE49-F238E27FC236}">
                <a16:creationId xmlns:a16="http://schemas.microsoft.com/office/drawing/2014/main" id="{51013CE6-895B-C853-4F66-CC6A5C3DD5A4}"/>
              </a:ext>
            </a:extLst>
          </p:cNvPr>
          <p:cNvSpPr txBox="1"/>
          <p:nvPr/>
        </p:nvSpPr>
        <p:spPr>
          <a:xfrm>
            <a:off x="9294299" y="4471492"/>
            <a:ext cx="2064601" cy="1200329"/>
          </a:xfrm>
          <a:prstGeom prst="rect">
            <a:avLst/>
          </a:prstGeom>
          <a:noFill/>
        </p:spPr>
        <p:txBody>
          <a:bodyPr wrap="square">
            <a:spAutoFit/>
          </a:bodyPr>
          <a:lstStyle/>
          <a:p>
            <a:pPr algn="ctr"/>
            <a:r>
              <a:rPr lang="en-GB" dirty="0">
                <a:solidFill>
                  <a:schemeClr val="accent1"/>
                </a:solidFill>
              </a:rPr>
              <a:t>Reduce the number of day trips due to cost-of-living crisis</a:t>
            </a:r>
          </a:p>
        </p:txBody>
      </p:sp>
      <p:sp>
        <p:nvSpPr>
          <p:cNvPr id="40" name="Oval 39">
            <a:extLst>
              <a:ext uri="{FF2B5EF4-FFF2-40B4-BE49-F238E27FC236}">
                <a16:creationId xmlns:a16="http://schemas.microsoft.com/office/drawing/2014/main" id="{CD2C6AD2-9A9D-DA2A-C4C2-DC78C62C2404}"/>
              </a:ext>
            </a:extLst>
          </p:cNvPr>
          <p:cNvSpPr/>
          <p:nvPr/>
        </p:nvSpPr>
        <p:spPr>
          <a:xfrm>
            <a:off x="951497" y="2202937"/>
            <a:ext cx="1440000" cy="1440000"/>
          </a:xfrm>
          <a:prstGeom prst="ellipse">
            <a:avLst/>
          </a:prstGeom>
          <a:noFill/>
          <a:ln>
            <a:solidFill>
              <a:schemeClr val="bg2"/>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b="1" dirty="0">
              <a:solidFill>
                <a:schemeClr val="bg1"/>
              </a:solidFill>
            </a:endParaRPr>
          </a:p>
        </p:txBody>
      </p:sp>
      <p:sp>
        <p:nvSpPr>
          <p:cNvPr id="41" name="Oval 40">
            <a:extLst>
              <a:ext uri="{FF2B5EF4-FFF2-40B4-BE49-F238E27FC236}">
                <a16:creationId xmlns:a16="http://schemas.microsoft.com/office/drawing/2014/main" id="{906DE7D6-87B0-CC3A-4FE3-1FA5123F5B9F}"/>
              </a:ext>
            </a:extLst>
          </p:cNvPr>
          <p:cNvSpPr/>
          <p:nvPr/>
        </p:nvSpPr>
        <p:spPr>
          <a:xfrm>
            <a:off x="3111497" y="2202937"/>
            <a:ext cx="1440000" cy="1440000"/>
          </a:xfrm>
          <a:prstGeom prst="ellipse">
            <a:avLst/>
          </a:prstGeom>
          <a:noFill/>
          <a:ln>
            <a:solidFill>
              <a:schemeClr val="bg2"/>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b="1" dirty="0">
              <a:solidFill>
                <a:schemeClr val="bg1"/>
              </a:solidFill>
            </a:endParaRPr>
          </a:p>
        </p:txBody>
      </p:sp>
      <p:sp>
        <p:nvSpPr>
          <p:cNvPr id="42" name="Oval 41">
            <a:extLst>
              <a:ext uri="{FF2B5EF4-FFF2-40B4-BE49-F238E27FC236}">
                <a16:creationId xmlns:a16="http://schemas.microsoft.com/office/drawing/2014/main" id="{56250E8E-3CEA-1921-6842-CE3F91548AD5}"/>
              </a:ext>
            </a:extLst>
          </p:cNvPr>
          <p:cNvSpPr/>
          <p:nvPr/>
        </p:nvSpPr>
        <p:spPr>
          <a:xfrm>
            <a:off x="5271497" y="2202937"/>
            <a:ext cx="1440000" cy="1440000"/>
          </a:xfrm>
          <a:prstGeom prst="ellipse">
            <a:avLst/>
          </a:prstGeom>
          <a:noFill/>
          <a:ln>
            <a:solidFill>
              <a:schemeClr val="bg2"/>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b="1" dirty="0">
              <a:solidFill>
                <a:schemeClr val="bg1"/>
              </a:solidFill>
            </a:endParaRPr>
          </a:p>
        </p:txBody>
      </p:sp>
      <p:sp>
        <p:nvSpPr>
          <p:cNvPr id="43" name="Oval 42">
            <a:extLst>
              <a:ext uri="{FF2B5EF4-FFF2-40B4-BE49-F238E27FC236}">
                <a16:creationId xmlns:a16="http://schemas.microsoft.com/office/drawing/2014/main" id="{657B7FDC-1140-525F-4F4E-7BB9403A8384}"/>
              </a:ext>
            </a:extLst>
          </p:cNvPr>
          <p:cNvSpPr/>
          <p:nvPr/>
        </p:nvSpPr>
        <p:spPr>
          <a:xfrm>
            <a:off x="7431497" y="2202937"/>
            <a:ext cx="1440000" cy="1440000"/>
          </a:xfrm>
          <a:prstGeom prst="ellipse">
            <a:avLst/>
          </a:prstGeom>
          <a:noFill/>
          <a:ln>
            <a:solidFill>
              <a:schemeClr val="bg2"/>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b="1" dirty="0">
              <a:solidFill>
                <a:schemeClr val="bg1"/>
              </a:solidFill>
            </a:endParaRPr>
          </a:p>
        </p:txBody>
      </p:sp>
      <p:sp>
        <p:nvSpPr>
          <p:cNvPr id="44" name="Oval 43">
            <a:extLst>
              <a:ext uri="{FF2B5EF4-FFF2-40B4-BE49-F238E27FC236}">
                <a16:creationId xmlns:a16="http://schemas.microsoft.com/office/drawing/2014/main" id="{74699A4A-24DA-3ECC-7749-EE86AB559C75}"/>
              </a:ext>
            </a:extLst>
          </p:cNvPr>
          <p:cNvSpPr/>
          <p:nvPr/>
        </p:nvSpPr>
        <p:spPr>
          <a:xfrm>
            <a:off x="9591497" y="2202937"/>
            <a:ext cx="1440000" cy="1440000"/>
          </a:xfrm>
          <a:prstGeom prst="ellipse">
            <a:avLst/>
          </a:prstGeom>
          <a:noFill/>
          <a:ln>
            <a:solidFill>
              <a:schemeClr val="bg2"/>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b="1" dirty="0">
              <a:solidFill>
                <a:schemeClr val="bg1"/>
              </a:solidFill>
            </a:endParaRPr>
          </a:p>
        </p:txBody>
      </p:sp>
      <p:pic>
        <p:nvPicPr>
          <p:cNvPr id="3074" name="Picture 2" descr="QR Code Image">
            <a:extLst>
              <a:ext uri="{FF2B5EF4-FFF2-40B4-BE49-F238E27FC236}">
                <a16:creationId xmlns:a16="http://schemas.microsoft.com/office/drawing/2014/main" id="{4E824F5E-38C3-D6CA-D20B-67585269FB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04512" y="138934"/>
            <a:ext cx="1317587" cy="1317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674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194404A-C444-6D6E-9921-CC783C8FF02F}"/>
              </a:ext>
            </a:extLst>
          </p:cNvPr>
          <p:cNvSpPr>
            <a:spLocks noGrp="1"/>
          </p:cNvSpPr>
          <p:nvPr>
            <p:ph type="title"/>
          </p:nvPr>
        </p:nvSpPr>
        <p:spPr>
          <a:xfrm>
            <a:off x="5306582" y="2204864"/>
            <a:ext cx="1578837" cy="1078798"/>
          </a:xfrm>
        </p:spPr>
        <p:txBody>
          <a:bodyPr>
            <a:noAutofit/>
          </a:bodyPr>
          <a:lstStyle/>
          <a:p>
            <a:pPr algn="ctr"/>
            <a:r>
              <a:rPr lang="en-GB" sz="1600" b="1" dirty="0">
                <a:latin typeface="Arial" panose="020B0604020202020204" pitchFamily="34" charset="0"/>
                <a:cs typeface="Arial" panose="020B0604020202020204" pitchFamily="34" charset="0"/>
              </a:rPr>
              <a:t>Business Advice Hub:</a:t>
            </a:r>
          </a:p>
        </p:txBody>
      </p:sp>
      <p:sp>
        <p:nvSpPr>
          <p:cNvPr id="5" name="Title 7">
            <a:extLst>
              <a:ext uri="{FF2B5EF4-FFF2-40B4-BE49-F238E27FC236}">
                <a16:creationId xmlns:a16="http://schemas.microsoft.com/office/drawing/2014/main" id="{F5E3A1D3-85B0-C0A4-CB5C-8E7CF3FE3314}"/>
              </a:ext>
            </a:extLst>
          </p:cNvPr>
          <p:cNvSpPr txBox="1">
            <a:spLocks/>
          </p:cNvSpPr>
          <p:nvPr/>
        </p:nvSpPr>
        <p:spPr bwMode="auto">
          <a:xfrm>
            <a:off x="8804810" y="2204864"/>
            <a:ext cx="2618473" cy="1078798"/>
          </a:xfrm>
          <a:prstGeom prst="rect">
            <a:avLst/>
          </a:prstGeom>
        </p:spPr>
        <p:txBody>
          <a:bodyPr vert="horz" lIns="91440" tIns="45720" rIns="91440" bIns="45720" rtlCol="0" anchor="ctr" anchorCtr="0">
            <a:noAutofit/>
          </a:bodyPr>
          <a:lstStyle>
            <a:lvl1pPr algn="l" defTabSz="914400">
              <a:lnSpc>
                <a:spcPct val="90000"/>
              </a:lnSpc>
              <a:spcBef>
                <a:spcPts val="0"/>
              </a:spcBef>
              <a:buNone/>
              <a:defRPr lang="en-GB" sz="3200" cap="none">
                <a:solidFill>
                  <a:schemeClr val="bg1"/>
                </a:solidFill>
                <a:latin typeface="Arial Black"/>
                <a:ea typeface="+mj-ea"/>
                <a:cs typeface="+mj-cs"/>
              </a:defRPr>
            </a:lvl1pPr>
          </a:lstStyle>
          <a:p>
            <a:pPr algn="ctr"/>
            <a:r>
              <a:rPr lang="en-GB" sz="1600" b="1" dirty="0">
                <a:latin typeface="Arial" panose="020B0604020202020204" pitchFamily="34" charset="0"/>
                <a:cs typeface="Arial" panose="020B0604020202020204" pitchFamily="34" charset="0"/>
              </a:rPr>
              <a:t>Stay connected, sign up to our industry newsletter here:</a:t>
            </a:r>
          </a:p>
        </p:txBody>
      </p:sp>
      <p:pic>
        <p:nvPicPr>
          <p:cNvPr id="1028" name="Picture 4">
            <a:extLst>
              <a:ext uri="{FF2B5EF4-FFF2-40B4-BE49-F238E27FC236}">
                <a16:creationId xmlns:a16="http://schemas.microsoft.com/office/drawing/2014/main" id="{CFC484CC-3EF8-3B62-D5E2-48A91651D6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3571" y="3359079"/>
            <a:ext cx="1564858" cy="156485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33E91DB7-CB66-C286-29F9-856FB02A86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21958" y="3359079"/>
            <a:ext cx="1564858" cy="1564858"/>
          </a:xfrm>
          <a:prstGeom prst="rect">
            <a:avLst/>
          </a:prstGeom>
          <a:noFill/>
          <a:extLst>
            <a:ext uri="{909E8E84-426E-40DD-AFC4-6F175D3DCCD1}">
              <a14:hiddenFill xmlns:a14="http://schemas.microsoft.com/office/drawing/2010/main">
                <a:solidFill>
                  <a:srgbClr val="FFFFFF"/>
                </a:solidFill>
              </a14:hiddenFill>
            </a:ext>
          </a:extLst>
        </p:spPr>
      </p:pic>
      <p:sp>
        <p:nvSpPr>
          <p:cNvPr id="9" name="Title 7">
            <a:extLst>
              <a:ext uri="{FF2B5EF4-FFF2-40B4-BE49-F238E27FC236}">
                <a16:creationId xmlns:a16="http://schemas.microsoft.com/office/drawing/2014/main" id="{69789CB5-AEBA-9667-C3AE-BBFD11238199}"/>
              </a:ext>
            </a:extLst>
          </p:cNvPr>
          <p:cNvSpPr txBox="1">
            <a:spLocks/>
          </p:cNvSpPr>
          <p:nvPr/>
        </p:nvSpPr>
        <p:spPr bwMode="auto">
          <a:xfrm>
            <a:off x="1132074" y="2204864"/>
            <a:ext cx="2101432" cy="1078798"/>
          </a:xfrm>
          <a:prstGeom prst="rect">
            <a:avLst/>
          </a:prstGeom>
        </p:spPr>
        <p:txBody>
          <a:bodyPr vert="horz" lIns="91440" tIns="45720" rIns="91440" bIns="45720" rtlCol="0" anchor="ctr" anchorCtr="0">
            <a:noAutofit/>
          </a:bodyPr>
          <a:lstStyle>
            <a:lvl1pPr algn="l" defTabSz="914400">
              <a:lnSpc>
                <a:spcPct val="90000"/>
              </a:lnSpc>
              <a:spcBef>
                <a:spcPts val="0"/>
              </a:spcBef>
              <a:buNone/>
              <a:defRPr lang="en-GB" sz="3200" cap="none">
                <a:solidFill>
                  <a:schemeClr val="bg1"/>
                </a:solidFill>
                <a:latin typeface="Arial Black"/>
                <a:ea typeface="+mj-ea"/>
                <a:cs typeface="+mj-cs"/>
              </a:defRPr>
            </a:lvl1pPr>
          </a:lstStyle>
          <a:p>
            <a:pPr algn="ctr"/>
            <a:r>
              <a:rPr lang="en-GB" sz="1600" b="1" dirty="0">
                <a:latin typeface="Arial" panose="020B0604020202020204" pitchFamily="34" charset="0"/>
                <a:cs typeface="Arial" panose="020B0604020202020204" pitchFamily="34" charset="0"/>
              </a:rPr>
              <a:t>Accreditation:</a:t>
            </a:r>
          </a:p>
        </p:txBody>
      </p:sp>
      <p:pic>
        <p:nvPicPr>
          <p:cNvPr id="10" name="Picture 8">
            <a:extLst>
              <a:ext uri="{FF2B5EF4-FFF2-40B4-BE49-F238E27FC236}">
                <a16:creationId xmlns:a16="http://schemas.microsoft.com/office/drawing/2014/main" id="{FDEBA898-FF9A-C1BC-E355-AF0095B113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54698" y="3359079"/>
            <a:ext cx="1564858" cy="156485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7">
            <a:extLst>
              <a:ext uri="{FF2B5EF4-FFF2-40B4-BE49-F238E27FC236}">
                <a16:creationId xmlns:a16="http://schemas.microsoft.com/office/drawing/2014/main" id="{06A2BFE3-A853-C3CE-47A1-178AA97DB71A}"/>
              </a:ext>
            </a:extLst>
          </p:cNvPr>
          <p:cNvSpPr txBox="1">
            <a:spLocks/>
          </p:cNvSpPr>
          <p:nvPr/>
        </p:nvSpPr>
        <p:spPr bwMode="auto">
          <a:xfrm>
            <a:off x="1132074" y="5661248"/>
            <a:ext cx="4793565" cy="1078798"/>
          </a:xfrm>
          <a:prstGeom prst="rect">
            <a:avLst/>
          </a:prstGeom>
        </p:spPr>
        <p:txBody>
          <a:bodyPr vert="horz" lIns="91440" tIns="45720" rIns="91440" bIns="45720" rtlCol="0" anchor="ctr" anchorCtr="0">
            <a:noAutofit/>
          </a:bodyPr>
          <a:lstStyle>
            <a:lvl1pPr algn="l" defTabSz="914400">
              <a:lnSpc>
                <a:spcPct val="90000"/>
              </a:lnSpc>
              <a:spcBef>
                <a:spcPts val="0"/>
              </a:spcBef>
              <a:buNone/>
              <a:defRPr lang="en-GB" sz="3200" cap="none">
                <a:solidFill>
                  <a:schemeClr val="bg1"/>
                </a:solidFill>
                <a:latin typeface="Arial Black"/>
                <a:ea typeface="+mj-ea"/>
                <a:cs typeface="+mj-cs"/>
              </a:defRPr>
            </a:lvl1pPr>
          </a:lstStyle>
          <a:p>
            <a:r>
              <a:rPr lang="en-GB" sz="1600" b="1" dirty="0">
                <a:latin typeface="Arial" panose="020B0604020202020204" pitchFamily="34" charset="0"/>
                <a:cs typeface="Arial" panose="020B0604020202020204" pitchFamily="34" charset="0"/>
              </a:rPr>
              <a:t>Send your content and your news to:</a:t>
            </a:r>
          </a:p>
          <a:p>
            <a:r>
              <a:rPr lang="en-GB" sz="1600" b="1" dirty="0">
                <a:latin typeface="Arial" panose="020B0604020202020204" pitchFamily="34" charset="0"/>
                <a:cs typeface="Arial" panose="020B0604020202020204" pitchFamily="34" charset="0"/>
              </a:rPr>
              <a:t>pressandpr@visitbritain.org</a:t>
            </a:r>
          </a:p>
        </p:txBody>
      </p:sp>
      <p:pic>
        <p:nvPicPr>
          <p:cNvPr id="3" name="Logos">
            <a:extLst>
              <a:ext uri="{FF2B5EF4-FFF2-40B4-BE49-F238E27FC236}">
                <a16:creationId xmlns:a16="http://schemas.microsoft.com/office/drawing/2014/main" id="{E0E74C96-F0BF-B8E8-370A-3B7DFBD90A1B}"/>
              </a:ext>
              <a:ext uri="{C183D7F6-B498-43B3-948B-1728B52AA6E4}">
                <adec:decorative xmlns:adec="http://schemas.microsoft.com/office/drawing/2017/decorative" val="0"/>
              </a:ext>
            </a:extLst>
          </p:cNvPr>
          <p:cNvPicPr>
            <a:picLocks noChangeAspect="1"/>
          </p:cNvPicPr>
          <p:nvPr/>
        </p:nvPicPr>
        <p:blipFill>
          <a:blip r:embed="rId5"/>
          <a:srcRect/>
          <a:stretch/>
        </p:blipFill>
        <p:spPr>
          <a:xfrm>
            <a:off x="10800000" y="368553"/>
            <a:ext cx="975885" cy="790803"/>
          </a:xfrm>
          <a:prstGeom prst="rect">
            <a:avLst/>
          </a:prstGeom>
        </p:spPr>
      </p:pic>
    </p:spTree>
    <p:extLst>
      <p:ext uri="{BB962C8B-B14F-4D97-AF65-F5344CB8AC3E}">
        <p14:creationId xmlns:p14="http://schemas.microsoft.com/office/powerpoint/2010/main" val="15152684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Placeholder 25">
            <a:extLst>
              <a:ext uri="{FF2B5EF4-FFF2-40B4-BE49-F238E27FC236}">
                <a16:creationId xmlns:a16="http://schemas.microsoft.com/office/drawing/2014/main" id="{F4C0CC16-3B72-BAAC-E29D-125197F1E45A}"/>
              </a:ext>
            </a:extLst>
          </p:cNvPr>
          <p:cNvPicPr>
            <a:picLocks noGrp="1" noChangeAspect="1"/>
          </p:cNvPicPr>
          <p:nvPr>
            <p:ph type="pic" sz="quarter" idx="17"/>
          </p:nvPr>
        </p:nvPicPr>
        <p:blipFill>
          <a:blip r:embed="rId3"/>
          <a:srcRect t="7812" b="7812"/>
          <a:stretch/>
        </p:blipFill>
        <p:spPr/>
      </p:pic>
      <p:sp>
        <p:nvSpPr>
          <p:cNvPr id="17" name="Rectangle: Rounded Corners 16">
            <a:extLst>
              <a:ext uri="{FF2B5EF4-FFF2-40B4-BE49-F238E27FC236}">
                <a16:creationId xmlns:a16="http://schemas.microsoft.com/office/drawing/2014/main" id="{5E490647-327F-6FBA-D55B-4F2BA947FC15}"/>
              </a:ext>
            </a:extLst>
          </p:cNvPr>
          <p:cNvSpPr/>
          <p:nvPr/>
        </p:nvSpPr>
        <p:spPr>
          <a:xfrm>
            <a:off x="8969339" y="5224134"/>
            <a:ext cx="2917860" cy="1361598"/>
          </a:xfrm>
          <a:prstGeom prst="roundRect">
            <a:avLst>
              <a:gd name="adj" fmla="val 7140"/>
            </a:avLst>
          </a:prstGeom>
          <a:solidFill>
            <a:srgbClr val="ECF0F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 Placeholder 23">
            <a:extLst>
              <a:ext uri="{FF2B5EF4-FFF2-40B4-BE49-F238E27FC236}">
                <a16:creationId xmlns:a16="http://schemas.microsoft.com/office/drawing/2014/main" id="{8E1F1547-5DC1-FFCB-E50F-5DC90E2082D5}"/>
              </a:ext>
            </a:extLst>
          </p:cNvPr>
          <p:cNvSpPr>
            <a:spLocks noGrp="1"/>
          </p:cNvSpPr>
          <p:nvPr>
            <p:ph type="body" sz="quarter" idx="18"/>
          </p:nvPr>
        </p:nvSpPr>
        <p:spPr>
          <a:xfrm>
            <a:off x="325676" y="6294092"/>
            <a:ext cx="5210703" cy="322262"/>
          </a:xfrm>
        </p:spPr>
        <p:txBody>
          <a:bodyPr/>
          <a:lstStyle/>
          <a:p>
            <a:pPr algn="l"/>
            <a:r>
              <a:rPr lang="en-GB" dirty="0"/>
              <a:t>Getty Images: Isle of Wight</a:t>
            </a:r>
          </a:p>
        </p:txBody>
      </p:sp>
      <p:pic>
        <p:nvPicPr>
          <p:cNvPr id="11" name="Picture 10">
            <a:extLst>
              <a:ext uri="{FF2B5EF4-FFF2-40B4-BE49-F238E27FC236}">
                <a16:creationId xmlns:a16="http://schemas.microsoft.com/office/drawing/2014/main" id="{12B1513A-7E74-C9D1-FAF8-F0BDF21B55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33903" y="5878139"/>
            <a:ext cx="553697" cy="5536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8AFDC790-6F0C-41F9-1853-1EB7E1FDC649}"/>
              </a:ext>
            </a:extLst>
          </p:cNvPr>
          <p:cNvPicPr>
            <a:picLocks noChangeAspect="1"/>
          </p:cNvPicPr>
          <p:nvPr/>
        </p:nvPicPr>
        <p:blipFill rotWithShape="1">
          <a:blip r:embed="rId5">
            <a:grayscl/>
          </a:blip>
          <a:srcRect r="67676"/>
          <a:stretch/>
        </p:blipFill>
        <p:spPr>
          <a:xfrm>
            <a:off x="9155156" y="5310902"/>
            <a:ext cx="581247" cy="532359"/>
          </a:xfrm>
          <a:prstGeom prst="rect">
            <a:avLst/>
          </a:prstGeom>
        </p:spPr>
      </p:pic>
      <p:pic>
        <p:nvPicPr>
          <p:cNvPr id="13" name="Picture 6">
            <a:extLst>
              <a:ext uri="{FF2B5EF4-FFF2-40B4-BE49-F238E27FC236}">
                <a16:creationId xmlns:a16="http://schemas.microsoft.com/office/drawing/2014/main" id="{D6631424-4189-0344-B449-919E98947B1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68983" y="5878151"/>
            <a:ext cx="553594" cy="553594"/>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8">
            <a:extLst>
              <a:ext uri="{FF2B5EF4-FFF2-40B4-BE49-F238E27FC236}">
                <a16:creationId xmlns:a16="http://schemas.microsoft.com/office/drawing/2014/main" id="{B8F1A65E-48BA-C844-50FC-BDDD92D1C6A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151398" y="5878139"/>
            <a:ext cx="553697" cy="553697"/>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478D6AF5-FAC5-F463-6CC5-AD38BC24B42B}"/>
              </a:ext>
            </a:extLst>
          </p:cNvPr>
          <p:cNvPicPr>
            <a:picLocks noChangeAspect="1"/>
          </p:cNvPicPr>
          <p:nvPr/>
        </p:nvPicPr>
        <p:blipFill rotWithShape="1">
          <a:blip r:embed="rId5">
            <a:grayscl/>
          </a:blip>
          <a:srcRect l="67134"/>
          <a:stretch/>
        </p:blipFill>
        <p:spPr>
          <a:xfrm>
            <a:off x="11176468" y="5349824"/>
            <a:ext cx="444016" cy="399969"/>
          </a:xfrm>
          <a:prstGeom prst="rect">
            <a:avLst/>
          </a:prstGeom>
        </p:spPr>
      </p:pic>
      <p:pic>
        <p:nvPicPr>
          <p:cNvPr id="16" name="Picture 15" descr="A black background with a black square&#10;&#10;Description automatically generated with medium confidence">
            <a:extLst>
              <a:ext uri="{FF2B5EF4-FFF2-40B4-BE49-F238E27FC236}">
                <a16:creationId xmlns:a16="http://schemas.microsoft.com/office/drawing/2014/main" id="{BEC5EBAC-0C9A-5A4A-0D6D-2A2482CBA44B}"/>
              </a:ext>
            </a:extLst>
          </p:cNvPr>
          <p:cNvPicPr>
            <a:picLocks noChangeAspect="1"/>
          </p:cNvPicPr>
          <p:nvPr/>
        </p:nvPicPr>
        <p:blipFill>
          <a:blip r:embed="rId8"/>
          <a:stretch>
            <a:fillRect/>
          </a:stretch>
        </p:blipFill>
        <p:spPr>
          <a:xfrm>
            <a:off x="10311157" y="5456385"/>
            <a:ext cx="236179" cy="241395"/>
          </a:xfrm>
          <a:prstGeom prst="rect">
            <a:avLst/>
          </a:prstGeom>
        </p:spPr>
      </p:pic>
      <p:grpSp>
        <p:nvGrpSpPr>
          <p:cNvPr id="3" name="Group 2" descr="Purple and red heading bar">
            <a:extLst>
              <a:ext uri="{FF2B5EF4-FFF2-40B4-BE49-F238E27FC236}">
                <a16:creationId xmlns:a16="http://schemas.microsoft.com/office/drawing/2014/main" id="{2A376750-0491-7625-F826-DABB7DB8D9E0}"/>
              </a:ext>
            </a:extLst>
          </p:cNvPr>
          <p:cNvGrpSpPr/>
          <p:nvPr/>
        </p:nvGrpSpPr>
        <p:grpSpPr bwMode="auto">
          <a:xfrm>
            <a:off x="-7913" y="2307532"/>
            <a:ext cx="12192000" cy="1768426"/>
            <a:chOff x="0" y="796478"/>
            <a:chExt cx="12192000" cy="1768426"/>
          </a:xfrm>
        </p:grpSpPr>
        <p:sp>
          <p:nvSpPr>
            <p:cNvPr id="6" name="Rectangle 14">
              <a:extLst>
                <a:ext uri="{FF2B5EF4-FFF2-40B4-BE49-F238E27FC236}">
                  <a16:creationId xmlns:a16="http://schemas.microsoft.com/office/drawing/2014/main" id="{38ABDACA-DD6D-DF47-FDEE-3B69E24590DB}"/>
                </a:ext>
              </a:extLst>
            </p:cNvPr>
            <p:cNvSpPr/>
            <p:nvPr/>
          </p:nvSpPr>
          <p:spPr bwMode="auto">
            <a:xfrm>
              <a:off x="0" y="796478"/>
              <a:ext cx="651353" cy="1768426"/>
            </a:xfrm>
            <a:prstGeom prst="rect">
              <a:avLst/>
            </a:prstGeom>
            <a:solidFill>
              <a:srgbClr val="E41F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9" name="Rectangle 12">
              <a:extLst>
                <a:ext uri="{FF2B5EF4-FFF2-40B4-BE49-F238E27FC236}">
                  <a16:creationId xmlns:a16="http://schemas.microsoft.com/office/drawing/2014/main" id="{74A98BDA-2B1F-2B16-5F7C-DB1A1C6C07BA}"/>
                </a:ext>
              </a:extLst>
            </p:cNvPr>
            <p:cNvSpPr/>
            <p:nvPr/>
          </p:nvSpPr>
          <p:spPr bwMode="auto">
            <a:xfrm>
              <a:off x="651353" y="796478"/>
              <a:ext cx="11540647" cy="1768426"/>
            </a:xfrm>
            <a:prstGeom prst="rect">
              <a:avLst/>
            </a:prstGeom>
            <a:solidFill>
              <a:srgbClr val="1E1541">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GB"/>
                <a:t> </a:t>
              </a:r>
              <a:endParaRPr/>
            </a:p>
          </p:txBody>
        </p:sp>
      </p:grpSp>
      <p:sp>
        <p:nvSpPr>
          <p:cNvPr id="10" name="Title">
            <a:extLst>
              <a:ext uri="{FF2B5EF4-FFF2-40B4-BE49-F238E27FC236}">
                <a16:creationId xmlns:a16="http://schemas.microsoft.com/office/drawing/2014/main" id="{1B963E6A-C80C-5D3B-75A9-2B7DC0C03D62}"/>
              </a:ext>
            </a:extLst>
          </p:cNvPr>
          <p:cNvSpPr txBox="1">
            <a:spLocks/>
          </p:cNvSpPr>
          <p:nvPr/>
        </p:nvSpPr>
        <p:spPr bwMode="auto">
          <a:xfrm>
            <a:off x="945454" y="2542014"/>
            <a:ext cx="11287430" cy="669848"/>
          </a:xfrm>
          <a:prstGeom prst="rect">
            <a:avLst/>
          </a:prstGeom>
        </p:spPr>
        <p:txBody>
          <a:bodyPr vert="horz" lIns="91440" tIns="45720" rIns="91440" bIns="45720" rtlCol="0" anchor="ctr" anchorCtr="0">
            <a:normAutofit/>
          </a:bodyPr>
          <a:lstStyle>
            <a:lvl1pPr algn="l" defTabSz="914400">
              <a:lnSpc>
                <a:spcPct val="90000"/>
              </a:lnSpc>
              <a:spcBef>
                <a:spcPts val="0"/>
              </a:spcBef>
              <a:buNone/>
              <a:defRPr lang="en-GB" sz="3200" cap="none">
                <a:solidFill>
                  <a:schemeClr val="bg1"/>
                </a:solidFill>
                <a:latin typeface="Arial Black"/>
                <a:ea typeface="+mj-ea"/>
                <a:cs typeface="+mj-cs"/>
              </a:defRPr>
            </a:lvl1pPr>
          </a:lstStyle>
          <a:p>
            <a:pPr>
              <a:defRPr/>
            </a:pPr>
            <a:r>
              <a:rPr lang="en-US" dirty="0"/>
              <a:t>Thank You</a:t>
            </a:r>
            <a:endParaRPr lang="en-GB" dirty="0"/>
          </a:p>
        </p:txBody>
      </p:sp>
      <p:sp>
        <p:nvSpPr>
          <p:cNvPr id="19" name="TextBox 18">
            <a:extLst>
              <a:ext uri="{FF2B5EF4-FFF2-40B4-BE49-F238E27FC236}">
                <a16:creationId xmlns:a16="http://schemas.microsoft.com/office/drawing/2014/main" id="{D73C28D1-4F82-64A2-D2EE-3F31CCEC0607}"/>
              </a:ext>
            </a:extLst>
          </p:cNvPr>
          <p:cNvSpPr txBox="1"/>
          <p:nvPr/>
        </p:nvSpPr>
        <p:spPr>
          <a:xfrm>
            <a:off x="1465958" y="3418594"/>
            <a:ext cx="6097712" cy="369332"/>
          </a:xfrm>
          <a:prstGeom prst="rect">
            <a:avLst/>
          </a:prstGeom>
          <a:noFill/>
        </p:spPr>
        <p:txBody>
          <a:bodyPr wrap="square">
            <a:spAutoFit/>
          </a:bodyPr>
          <a:lstStyle/>
          <a:p>
            <a:pPr>
              <a:lnSpc>
                <a:spcPct val="100000"/>
              </a:lnSpc>
              <a:defRPr/>
            </a:pPr>
            <a:r>
              <a:rPr lang="en-GB" b="1" dirty="0">
                <a:solidFill>
                  <a:schemeClr val="bg1"/>
                </a:solidFill>
              </a:rPr>
              <a:t>Janet.Uttley@VisitEngland.org</a:t>
            </a:r>
          </a:p>
        </p:txBody>
      </p:sp>
      <p:pic>
        <p:nvPicPr>
          <p:cNvPr id="29" name="Picture 28">
            <a:extLst>
              <a:ext uri="{FF2B5EF4-FFF2-40B4-BE49-F238E27FC236}">
                <a16:creationId xmlns:a16="http://schemas.microsoft.com/office/drawing/2014/main" id="{F5FDA2B6-C0A8-D582-066A-4B5C0891546A}"/>
              </a:ext>
            </a:extLst>
          </p:cNvPr>
          <p:cNvPicPr>
            <a:picLocks noChangeAspect="1"/>
          </p:cNvPicPr>
          <p:nvPr/>
        </p:nvPicPr>
        <p:blipFill>
          <a:blip r:embed="rId9">
            <a:duotone>
              <a:schemeClr val="accent1">
                <a:shade val="45000"/>
                <a:satMod val="135000"/>
              </a:schemeClr>
              <a:prstClr val="white"/>
            </a:duotone>
          </a:blip>
          <a:stretch>
            <a:fillRect/>
          </a:stretch>
        </p:blipFill>
        <p:spPr>
          <a:xfrm>
            <a:off x="989021" y="3496297"/>
            <a:ext cx="341416" cy="213926"/>
          </a:xfrm>
          <a:prstGeom prst="rect">
            <a:avLst/>
          </a:prstGeom>
        </p:spPr>
      </p:pic>
      <p:pic>
        <p:nvPicPr>
          <p:cNvPr id="4" name="Logos">
            <a:extLst>
              <a:ext uri="{FF2B5EF4-FFF2-40B4-BE49-F238E27FC236}">
                <a16:creationId xmlns:a16="http://schemas.microsoft.com/office/drawing/2014/main" id="{CE080DDC-CDEA-B25B-E0E1-358254C0BD14}"/>
              </a:ext>
              <a:ext uri="{C183D7F6-B498-43B3-948B-1728B52AA6E4}">
                <adec:decorative xmlns:adec="http://schemas.microsoft.com/office/drawing/2017/decorative" val="0"/>
              </a:ext>
            </a:extLst>
          </p:cNvPr>
          <p:cNvPicPr>
            <a:picLocks noChangeAspect="1"/>
          </p:cNvPicPr>
          <p:nvPr/>
        </p:nvPicPr>
        <p:blipFill>
          <a:blip r:embed="rId10"/>
          <a:srcRect/>
          <a:stretch/>
        </p:blipFill>
        <p:spPr>
          <a:xfrm>
            <a:off x="10800000" y="368553"/>
            <a:ext cx="975885" cy="790803"/>
          </a:xfrm>
          <a:prstGeom prst="rect">
            <a:avLst/>
          </a:prstGeom>
        </p:spPr>
      </p:pic>
    </p:spTree>
    <p:extLst>
      <p:ext uri="{BB962C8B-B14F-4D97-AF65-F5344CB8AC3E}">
        <p14:creationId xmlns:p14="http://schemas.microsoft.com/office/powerpoint/2010/main" val="222997927"/>
      </p:ext>
    </p:extLst>
  </p:cSld>
  <p:clrMapOvr>
    <a:masterClrMapping/>
  </p:clrMapOvr>
</p:sld>
</file>

<file path=ppt/theme/theme1.xml><?xml version="1.0" encoding="utf-8"?>
<a:theme xmlns:a="http://schemas.openxmlformats.org/drawingml/2006/main" name="Custom Design">
  <a:themeElements>
    <a:clrScheme name="Custom 1">
      <a:dk1>
        <a:srgbClr val="000000"/>
      </a:dk1>
      <a:lt1>
        <a:srgbClr val="FFFFFF"/>
      </a:lt1>
      <a:dk2>
        <a:srgbClr val="44546A"/>
      </a:dk2>
      <a:lt2>
        <a:srgbClr val="E7E6E6"/>
      </a:lt2>
      <a:accent1>
        <a:srgbClr val="1E1541"/>
      </a:accent1>
      <a:accent2>
        <a:srgbClr val="EB0000"/>
      </a:accent2>
      <a:accent3>
        <a:srgbClr val="528A46"/>
      </a:accent3>
      <a:accent4>
        <a:srgbClr val="F9B236"/>
      </a:accent4>
      <a:accent5>
        <a:srgbClr val="117EAC"/>
      </a:accent5>
      <a:accent6>
        <a:srgbClr val="B5DDF7"/>
      </a:accent6>
      <a:hlink>
        <a:srgbClr val="EA592E"/>
      </a:hlink>
      <a:folHlink>
        <a:srgbClr val="EB00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14676</TotalTime>
  <Words>1221</Words>
  <Application>Microsoft Office PowerPoint</Application>
  <DocSecurity>0</DocSecurity>
  <PresentationFormat>Widescreen</PresentationFormat>
  <Paragraphs>190</Paragraphs>
  <Slides>19</Slides>
  <Notes>6</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Aptos</vt:lpstr>
      <vt:lpstr>Arial</vt:lpstr>
      <vt:lpstr>Arial Black</vt:lpstr>
      <vt:lpstr>Calibri</vt:lpstr>
      <vt:lpstr>Times New Roman</vt:lpstr>
      <vt:lpstr>Wingdings</vt:lpstr>
      <vt:lpstr>Custom Design</vt:lpstr>
      <vt:lpstr>Why getting the Visitor Welcome right matters</vt:lpstr>
      <vt:lpstr>PowerPoint Presentation</vt:lpstr>
      <vt:lpstr>A global driver</vt:lpstr>
      <vt:lpstr>Perceptions of Britain</vt:lpstr>
      <vt:lpstr>How Britain compares</vt:lpstr>
      <vt:lpstr>The personal touch matters</vt:lpstr>
      <vt:lpstr>How do visitors view welcome?</vt:lpstr>
      <vt:lpstr>PowerPoint Presentation</vt:lpstr>
      <vt:lpstr>Holistic research has driven modernisation</vt:lpstr>
      <vt:lpstr>PowerPoint Presentation</vt:lpstr>
      <vt:lpstr>Industry-led modernised accreditation</vt:lpstr>
      <vt:lpstr>Brand new scheme</vt:lpstr>
      <vt:lpstr>PowerPoint Presentation</vt:lpstr>
      <vt:lpstr>PowerPoint Presentation</vt:lpstr>
      <vt:lpstr>Domestic Day Visits – 2023</vt:lpstr>
      <vt:lpstr>Domestic Overnight Trips – Q2 2023</vt:lpstr>
      <vt:lpstr>Domestic Sentiment Tracker – June 2024</vt:lpstr>
      <vt:lpstr>Business Advice Hub:</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VisitBritain</dc:creator>
  <cp:keywords/>
  <dc:description/>
  <cp:lastModifiedBy>Abdullah Alaydrus</cp:lastModifiedBy>
  <cp:revision>631</cp:revision>
  <dcterms:created xsi:type="dcterms:W3CDTF">2019-07-29T08:45:44Z</dcterms:created>
  <dcterms:modified xsi:type="dcterms:W3CDTF">2024-07-11T14:22:10Z</dcterms:modified>
  <cp:category/>
  <dc:identifier/>
  <cp:contentStatus/>
  <dc:language/>
  <cp:version/>
</cp:coreProperties>
</file>